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2"/>
  </p:notesMasterIdLst>
  <p:sldIdLst>
    <p:sldId id="256" r:id="rId2"/>
    <p:sldId id="268" r:id="rId3"/>
    <p:sldId id="257" r:id="rId4"/>
    <p:sldId id="259" r:id="rId5"/>
    <p:sldId id="261" r:id="rId6"/>
    <p:sldId id="262" r:id="rId7"/>
    <p:sldId id="263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0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4232-1727-4E46-9ACB-199C759C0EEB}" type="datetimeFigureOut">
              <a:rPr kumimoji="1" lang="zh-CN" altLang="en-US" smtClean="0"/>
              <a:t>17/11/29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7BD5-EBB1-2C4C-8EC9-D29241F4D4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1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0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Collaborative Filtering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Metrics (data set2)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62855"/>
              </p:ext>
            </p:extLst>
          </p:nvPr>
        </p:nvGraphicFramePr>
        <p:xfrm>
          <a:off x="838200" y="1825625"/>
          <a:ext cx="901337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Similarity weighting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Variance weighting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Selecting </a:t>
                      </a:r>
                    </a:p>
                    <a:p>
                      <a:r>
                        <a:rPr lang="en-US" altLang="zh-CN" dirty="0" smtClean="0"/>
                        <a:t>Neighbors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Clustering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0.7382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1.0137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Memory</a:t>
                      </a:r>
                      <a:r>
                        <a:rPr lang="en-US" altLang="zh-CN" baseline="0" dirty="0" smtClean="0"/>
                        <a:t> based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Best</a:t>
                      </a:r>
                      <a:r>
                        <a:rPr lang="en-US" altLang="zh-CN" baseline="0" dirty="0" smtClean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1.3528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1.3664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Best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Best</a:t>
                      </a:r>
                      <a:r>
                        <a:rPr lang="en-US" altLang="zh-CN" baseline="0" dirty="0" smtClean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1.2341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 members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Wei, Yina</a:t>
            </a:r>
          </a:p>
          <a:p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Shiqi</a:t>
            </a:r>
            <a:endParaRPr kumimoji="1" lang="en-US" altLang="zh-CN" dirty="0" smtClean="0"/>
          </a:p>
          <a:p>
            <a:r>
              <a:rPr kumimoji="1" lang="en-US" altLang="zh-CN" dirty="0" smtClean="0"/>
              <a:t>Lu, </a:t>
            </a:r>
            <a:r>
              <a:rPr kumimoji="1" lang="en-US" altLang="zh-CN" dirty="0" err="1" smtClean="0"/>
              <a:t>Qingyun</a:t>
            </a:r>
            <a:endParaRPr kumimoji="1" lang="en-US" altLang="zh-CN" dirty="0" smtClean="0"/>
          </a:p>
          <a:p>
            <a:r>
              <a:rPr kumimoji="1" lang="en-US" altLang="zh-CN" dirty="0" smtClean="0"/>
              <a:t>Ni, </a:t>
            </a:r>
            <a:r>
              <a:rPr kumimoji="1" lang="en-US" altLang="zh-CN" dirty="0" err="1" smtClean="0"/>
              <a:t>Jiayu</a:t>
            </a:r>
            <a:endParaRPr kumimoji="1" lang="en-US" altLang="zh-CN" dirty="0" smtClean="0"/>
          </a:p>
          <a:p>
            <a:r>
              <a:rPr kumimoji="1" lang="en-US" altLang="zh-CN" dirty="0" smtClean="0"/>
              <a:t>Yasuda, </a:t>
            </a:r>
            <a:r>
              <a:rPr kumimoji="1" lang="en-US" altLang="zh-CN" dirty="0" err="1" smtClean="0"/>
              <a:t>Saaya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Based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Similarity weight: 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Spearman Correlation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Vector Similarity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Mean-square-difference    </a:t>
            </a:r>
          </a:p>
          <a:p>
            <a:r>
              <a:rPr kumimoji="1" lang="en-US" altLang="zh-CN" dirty="0" smtClean="0"/>
              <a:t>Variance Weighting</a:t>
            </a:r>
          </a:p>
          <a:p>
            <a:r>
              <a:rPr kumimoji="1" lang="en-US" altLang="zh-CN" dirty="0" smtClean="0"/>
              <a:t>Selecting Neighbors: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Rating Normalization: prediction                   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849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Similarity weight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7030"/>
            <a:ext cx="10515600" cy="459474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Weight all users with respect to similarity with the active user:</a:t>
            </a:r>
          </a:p>
          <a:p>
            <a:r>
              <a:rPr kumimoji="1" lang="en-US" altLang="zh-CN" dirty="0" err="1" smtClean="0"/>
              <a:t>Spearson</a:t>
            </a:r>
            <a:r>
              <a:rPr kumimoji="1" lang="en-US" altLang="zh-CN" dirty="0" smtClean="0"/>
              <a:t> Rank correlation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Vector Similarity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Mean Squared difference Algorithm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(</a:t>
            </a:r>
            <a:r>
              <a:rPr kumimoji="1" lang="en-US" altLang="zh-CN" dirty="0" err="1" smtClean="0"/>
              <a:t>Ux-Uy</a:t>
            </a:r>
            <a:r>
              <a:rPr kumimoji="1" lang="en-US" altLang="zh-CN" dirty="0" smtClean="0"/>
              <a:t>)^2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3035300"/>
            <a:ext cx="5422900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71" y="4460565"/>
            <a:ext cx="4733511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Variance Weighting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hypothesized that giving the distinguishing movies more influence in determining a correlation would improve the accuracy of the prediction algorithm.</a:t>
            </a:r>
          </a:p>
          <a:p>
            <a:r>
              <a:rPr kumimoji="1" lang="en-US" altLang="zh-CN" dirty="0" smtClean="0"/>
              <a:t>We modified the previous algorithm to incorporate an item-variance weight factor.</a:t>
            </a:r>
          </a:p>
          <a:p>
            <a:r>
              <a:rPr kumimoji="1" lang="en-US" altLang="zh-CN" dirty="0" smtClean="0"/>
              <a:t>Previous algorithm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After variance weighting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09" y="3949699"/>
            <a:ext cx="44704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56" y="5025231"/>
            <a:ext cx="3276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Selecting Neighborhoods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Absolute Correlation Threshold</a:t>
            </a:r>
          </a:p>
          <a:p>
            <a:pPr marL="0" indent="0">
              <a:buNone/>
            </a:pPr>
            <a:r>
              <a:rPr kumimoji="1" lang="en-US" altLang="zh-CN" dirty="0" smtClean="0"/>
              <a:t>  All neighbors with absolute correlations greater than a given    threshold are selected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Best n correlates for a given n</a:t>
            </a:r>
          </a:p>
          <a:p>
            <a:pPr marL="0" indent="0">
              <a:buNone/>
            </a:pPr>
            <a:r>
              <a:rPr kumimoji="1" lang="en-US" altLang="zh-CN" dirty="0" smtClean="0"/>
              <a:t>  Choose the n highest similarity neighbors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Combining the two algorithms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Prediction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Rating normalization using z scores: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035300"/>
            <a:ext cx="461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based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779551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Cluster Models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1" y="2966185"/>
            <a:ext cx="5080000" cy="173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039" y="2214102"/>
            <a:ext cx="67945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13" y="479839"/>
            <a:ext cx="6807200" cy="332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13" y="4482824"/>
            <a:ext cx="6159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1449</TotalTime>
  <Words>212</Words>
  <Application>Microsoft Macintosh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DengXian</vt:lpstr>
      <vt:lpstr>宋体</vt:lpstr>
      <vt:lpstr>怀旧</vt:lpstr>
      <vt:lpstr>Collaborative Filtering</vt:lpstr>
      <vt:lpstr>Group members</vt:lpstr>
      <vt:lpstr>Memory Based Algorithm</vt:lpstr>
      <vt:lpstr>Similarity weight</vt:lpstr>
      <vt:lpstr>Variance Weighting</vt:lpstr>
      <vt:lpstr>Selecting Neighborhoods</vt:lpstr>
      <vt:lpstr>Prediction</vt:lpstr>
      <vt:lpstr>Model based algorithm</vt:lpstr>
      <vt:lpstr>PowerPoint 演示文稿</vt:lpstr>
      <vt:lpstr>Performance Metrics (data set2)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yina wei</dc:creator>
  <cp:lastModifiedBy>yina wei</cp:lastModifiedBy>
  <cp:revision>16</cp:revision>
  <dcterms:created xsi:type="dcterms:W3CDTF">2017-11-29T00:16:57Z</dcterms:created>
  <dcterms:modified xsi:type="dcterms:W3CDTF">2017-11-30T00:26:15Z</dcterms:modified>
</cp:coreProperties>
</file>