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1" r:id="rId14"/>
    <p:sldId id="270" r:id="rId15"/>
    <p:sldId id="269" r:id="rId16"/>
    <p:sldId id="268" r:id="rId17"/>
    <p:sldId id="275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Wine+Qual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6824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Wine </a:t>
            </a:r>
            <a:r>
              <a:rPr kumimoji="1" lang="en-US" altLang="zh-CN" dirty="0" smtClean="0"/>
              <a:t>Quality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1841500"/>
            <a:ext cx="10058400" cy="35158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kumimoji="1" lang="en-US" altLang="zh-CN" sz="3200" b="1" dirty="0" smtClean="0"/>
              <a:t>Group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10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Team </a:t>
            </a:r>
            <a:r>
              <a:rPr kumimoji="1" lang="en-US" altLang="zh-CN" dirty="0" smtClean="0"/>
              <a:t>members:      Yina Wei    </a:t>
            </a:r>
            <a:r>
              <a:rPr kumimoji="1" lang="en-US" altLang="zh-CN" dirty="0" err="1" smtClean="0"/>
              <a:t>Jiayu</a:t>
            </a:r>
            <a:r>
              <a:rPr kumimoji="1" lang="en-US" altLang="zh-CN" dirty="0" smtClean="0"/>
              <a:t> Ni</a:t>
            </a:r>
          </a:p>
          <a:p>
            <a:pPr algn="l"/>
            <a:r>
              <a:rPr kumimoji="1" lang="en-US" altLang="zh-CN" dirty="0" smtClean="0"/>
              <a:t>Overview</a:t>
            </a:r>
          </a:p>
          <a:p>
            <a:pPr algn="l"/>
            <a:r>
              <a:rPr kumimoji="1" lang="en-US" altLang="zh-CN" dirty="0" smtClean="0"/>
              <a:t>Basic Data Analysis</a:t>
            </a:r>
          </a:p>
          <a:p>
            <a:pPr algn="l"/>
            <a:r>
              <a:rPr kumimoji="1" lang="en-US" altLang="zh-CN" dirty="0" smtClean="0"/>
              <a:t>Linear Regression</a:t>
            </a:r>
          </a:p>
          <a:p>
            <a:pPr algn="l"/>
            <a:r>
              <a:rPr kumimoji="1" lang="en-US" altLang="zh-CN" dirty="0" smtClean="0"/>
              <a:t>Neural Network</a:t>
            </a:r>
          </a:p>
          <a:p>
            <a:pPr algn="l"/>
            <a:r>
              <a:rPr kumimoji="1" lang="en-US" altLang="zh-CN" dirty="0" smtClean="0"/>
              <a:t>Random Forest</a:t>
            </a:r>
          </a:p>
          <a:p>
            <a:pPr algn="l"/>
            <a:r>
              <a:rPr kumimoji="1" lang="en-US" altLang="zh-CN" dirty="0" smtClean="0"/>
              <a:t>Summary and Comparison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05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Linear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LASSO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Cross Validation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LASSO-–Find Lambda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8" y="1889125"/>
            <a:ext cx="7487503" cy="4194175"/>
          </a:xfrm>
        </p:spPr>
      </p:pic>
      <p:sp>
        <p:nvSpPr>
          <p:cNvPr id="5" name="文本框 4"/>
          <p:cNvSpPr txBox="1"/>
          <p:nvPr/>
        </p:nvSpPr>
        <p:spPr>
          <a:xfrm>
            <a:off x="8902700" y="2451100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MSE:</a:t>
            </a:r>
          </a:p>
          <a:p>
            <a:r>
              <a:rPr kumimoji="1" lang="en-US" altLang="zh-CN" dirty="0" smtClean="0"/>
              <a:t>Minimized when log lambda is      -6.9708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29700" y="4026694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Chosen lambda:</a:t>
            </a:r>
          </a:p>
          <a:p>
            <a:r>
              <a:rPr kumimoji="1" lang="en-US" altLang="zh-CN" dirty="0" smtClean="0"/>
              <a:t>0.0009388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6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Result: </a:t>
            </a:r>
            <a:br>
              <a:rPr kumimoji="1" lang="en-US" altLang="zh-CN" dirty="0" smtClean="0"/>
            </a:br>
            <a:r>
              <a:rPr kumimoji="1" lang="en-US" altLang="zh-CN" sz="3200" dirty="0" smtClean="0"/>
              <a:t>linear Regression--MSE: 0.5201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46" y="2016125"/>
            <a:ext cx="6870432" cy="3449638"/>
          </a:xfrm>
        </p:spPr>
      </p:pic>
    </p:spTree>
    <p:extLst>
      <p:ext uri="{BB962C8B-B14F-4D97-AF65-F5344CB8AC3E}">
        <p14:creationId xmlns:p14="http://schemas.microsoft.com/office/powerpoint/2010/main" val="214567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 with rounding</a:t>
            </a:r>
            <a:br>
              <a:rPr kumimoji="1" lang="en-US" altLang="zh-CN" dirty="0" smtClean="0"/>
            </a:br>
            <a:r>
              <a:rPr kumimoji="1" lang="en-US" altLang="zh-CN" sz="3200" dirty="0" smtClean="0"/>
              <a:t>Linear Regression--MSE:0.55166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58" y="2016125"/>
            <a:ext cx="6285609" cy="3449638"/>
          </a:xfrm>
        </p:spPr>
      </p:pic>
    </p:spTree>
    <p:extLst>
      <p:ext uri="{BB962C8B-B14F-4D97-AF65-F5344CB8AC3E}">
        <p14:creationId xmlns:p14="http://schemas.microsoft.com/office/powerpoint/2010/main" val="64910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47" y="2016125"/>
            <a:ext cx="5130230" cy="3449638"/>
          </a:xfrm>
        </p:spPr>
      </p:pic>
    </p:spTree>
    <p:extLst>
      <p:ext uri="{BB962C8B-B14F-4D97-AF65-F5344CB8AC3E}">
        <p14:creationId xmlns:p14="http://schemas.microsoft.com/office/powerpoint/2010/main" val="20447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 hidden layer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26" y="2016125"/>
            <a:ext cx="6596073" cy="3449638"/>
          </a:xfrm>
        </p:spPr>
      </p:pic>
    </p:spTree>
    <p:extLst>
      <p:ext uri="{BB962C8B-B14F-4D97-AF65-F5344CB8AC3E}">
        <p14:creationId xmlns:p14="http://schemas.microsoft.com/office/powerpoint/2010/main" val="77457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One layer neural network</a:t>
            </a:r>
            <a:br>
              <a:rPr kumimoji="1" lang="en-US" altLang="zh-CN" dirty="0" smtClean="0"/>
            </a:br>
            <a:r>
              <a:rPr kumimoji="1" lang="en-US" altLang="zh-CN" dirty="0" smtClean="0"/>
              <a:t>one layer, two neurons—MSE: 0.5384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67" y="2016125"/>
            <a:ext cx="7045590" cy="3449638"/>
          </a:xfrm>
        </p:spPr>
      </p:pic>
    </p:spTree>
    <p:extLst>
      <p:ext uri="{BB962C8B-B14F-4D97-AF65-F5344CB8AC3E}">
        <p14:creationId xmlns:p14="http://schemas.microsoft.com/office/powerpoint/2010/main" val="187997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Ensemble Neural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3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Ten Models: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One layer two neurons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One layer three neurons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Two layers with two neurons each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Two layers with three neurons each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Three layers with two neurons each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Three layers with three neurons each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 smtClean="0"/>
              <a:t>Three layers with four neurons each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2900" y="1825625"/>
            <a:ext cx="5359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800" dirty="0"/>
              <a:t>Four layers with two neurons each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800" dirty="0"/>
              <a:t>Four layers with three neurons each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800" dirty="0"/>
              <a:t>Four layers with Four neurons each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58850" y="6176963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Each model ran five times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31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612" y="822325"/>
            <a:ext cx="11087100" cy="13255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Ensemble Neural Network</a:t>
            </a:r>
            <a:br>
              <a:rPr kumimoji="1" lang="en-US" altLang="zh-CN" dirty="0" smtClean="0"/>
            </a:br>
            <a:r>
              <a:rPr kumimoji="1" lang="en-US" altLang="zh-CN" sz="2700" dirty="0" smtClean="0"/>
              <a:t>Up to four layer, four neurons each—MSE: 0.4973</a:t>
            </a:r>
            <a:endParaRPr kumimoji="1" lang="zh-CN" altLang="en-US" sz="27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016124"/>
            <a:ext cx="9652000" cy="3698875"/>
          </a:xfrm>
        </p:spPr>
      </p:pic>
    </p:spTree>
    <p:extLst>
      <p:ext uri="{BB962C8B-B14F-4D97-AF65-F5344CB8AC3E}">
        <p14:creationId xmlns:p14="http://schemas.microsoft.com/office/powerpoint/2010/main" val="69160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Random Forest</a:t>
            </a:r>
            <a:br>
              <a:rPr kumimoji="1" lang="en-US" altLang="zh-CN" dirty="0" smtClean="0"/>
            </a:br>
            <a:r>
              <a:rPr kumimoji="1" lang="en-US" altLang="zh-CN" sz="3200" dirty="0" smtClean="0"/>
              <a:t>MSE: 0.34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27" y="2016125"/>
            <a:ext cx="6872070" cy="3449638"/>
          </a:xfrm>
        </p:spPr>
      </p:pic>
    </p:spTree>
    <p:extLst>
      <p:ext uri="{BB962C8B-B14F-4D97-AF65-F5344CB8AC3E}">
        <p14:creationId xmlns:p14="http://schemas.microsoft.com/office/powerpoint/2010/main" val="4247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Overview-methods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Analyze data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Set up models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Make prediction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Test our prediction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54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26" y="2016125"/>
            <a:ext cx="7471073" cy="3449638"/>
          </a:xfrm>
        </p:spPr>
      </p:pic>
    </p:spTree>
    <p:extLst>
      <p:ext uri="{BB962C8B-B14F-4D97-AF65-F5344CB8AC3E}">
        <p14:creationId xmlns:p14="http://schemas.microsoft.com/office/powerpoint/2010/main" val="211134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Linear Regression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One-layer Neural Network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Ensemble Neural Network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Random Forest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Histogram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Correlation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9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Resource</a:t>
            </a:r>
          </a:p>
          <a:p>
            <a:r>
              <a:rPr kumimoji="1" lang="en-US" altLang="zh-CN" dirty="0" smtClean="0"/>
              <a:t>UC Irvine Machine Learning Repository:</a:t>
            </a:r>
          </a:p>
          <a:p>
            <a:r>
              <a:rPr kumimoji="1" lang="en-US" altLang="zh-CN" dirty="0" smtClean="0">
                <a:hlinkClick r:id="rId2"/>
              </a:rPr>
              <a:t>http://archive.ics.uci.edu/ml/datasets/Wine+Quality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Original Data</a:t>
            </a:r>
          </a:p>
          <a:p>
            <a:r>
              <a:rPr kumimoji="1" lang="en-US" altLang="zh-CN" dirty="0" smtClean="0"/>
              <a:t>Red wine + White wine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85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Details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2904521" cy="345061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Independent Variables:</a:t>
            </a:r>
          </a:p>
          <a:p>
            <a:r>
              <a:rPr kumimoji="1" lang="en-US" altLang="zh-CN" dirty="0" smtClean="0"/>
              <a:t>Color        </a:t>
            </a:r>
          </a:p>
          <a:p>
            <a:r>
              <a:rPr kumimoji="1" lang="en-US" altLang="zh-CN" dirty="0" smtClean="0"/>
              <a:t>Fixed acidity</a:t>
            </a:r>
          </a:p>
          <a:p>
            <a:r>
              <a:rPr kumimoji="1" lang="en-US" altLang="zh-CN" dirty="0" smtClean="0"/>
              <a:t>Volatile acidity</a:t>
            </a:r>
          </a:p>
          <a:p>
            <a:r>
              <a:rPr kumimoji="1" lang="en-US" altLang="zh-CN" dirty="0" smtClean="0"/>
              <a:t>Citric acid</a:t>
            </a:r>
          </a:p>
          <a:p>
            <a:r>
              <a:rPr kumimoji="1" lang="en-US" altLang="zh-CN" dirty="0" smtClean="0"/>
              <a:t>Residual sugar</a:t>
            </a:r>
          </a:p>
          <a:p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6667500" y="3556000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760062" y="3183235"/>
            <a:ext cx="2291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91604" y="2725375"/>
            <a:ext cx="288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Chlorides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Free sulfur dioxide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Total sulfur dioxide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Density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PH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Sulphates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Alcohol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63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05" y="2016125"/>
            <a:ext cx="4900515" cy="3449638"/>
          </a:xfrm>
        </p:spPr>
      </p:pic>
    </p:spTree>
    <p:extLst>
      <p:ext uri="{BB962C8B-B14F-4D97-AF65-F5344CB8AC3E}">
        <p14:creationId xmlns:p14="http://schemas.microsoft.com/office/powerpoint/2010/main" val="79405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Correlation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84" y="2016125"/>
            <a:ext cx="3914757" cy="3449638"/>
          </a:xfrm>
        </p:spPr>
      </p:pic>
    </p:spTree>
    <p:extLst>
      <p:ext uri="{BB962C8B-B14F-4D97-AF65-F5344CB8AC3E}">
        <p14:creationId xmlns:p14="http://schemas.microsoft.com/office/powerpoint/2010/main" val="12292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Scale Data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Divide Data: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training data</a:t>
            </a:r>
          </a:p>
          <a:p>
            <a:pPr>
              <a:buFont typeface="Wingdings" charset="2"/>
              <a:buChar char="ü"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testing data</a:t>
            </a:r>
          </a:p>
        </p:txBody>
      </p:sp>
    </p:spTree>
    <p:extLst>
      <p:ext uri="{BB962C8B-B14F-4D97-AF65-F5344CB8AC3E}">
        <p14:creationId xmlns:p14="http://schemas.microsoft.com/office/powerpoint/2010/main" val="1484630289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219</Words>
  <Application>Microsoft Macintosh PowerPoint</Application>
  <PresentationFormat>宽屏</PresentationFormat>
  <Paragraphs>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Gill Sans MT</vt:lpstr>
      <vt:lpstr>Wingdings</vt:lpstr>
      <vt:lpstr>等线</vt:lpstr>
      <vt:lpstr>等线 Light</vt:lpstr>
      <vt:lpstr>Arial</vt:lpstr>
      <vt:lpstr>库</vt:lpstr>
      <vt:lpstr>Wine Quality</vt:lpstr>
      <vt:lpstr>Overview-methods</vt:lpstr>
      <vt:lpstr>Methods</vt:lpstr>
      <vt:lpstr>Data Analysis</vt:lpstr>
      <vt:lpstr>Data</vt:lpstr>
      <vt:lpstr>Data Details</vt:lpstr>
      <vt:lpstr>Histogram</vt:lpstr>
      <vt:lpstr>Correlation</vt:lpstr>
      <vt:lpstr>Process Data</vt:lpstr>
      <vt:lpstr>Linear Regression</vt:lpstr>
      <vt:lpstr>LASSO-–Find Lambda</vt:lpstr>
      <vt:lpstr>Result:  linear Regression--MSE: 0.5201</vt:lpstr>
      <vt:lpstr>Result with rounding Linear Regression--MSE:0.55166</vt:lpstr>
      <vt:lpstr>Neural Network</vt:lpstr>
      <vt:lpstr>Two hidden layer</vt:lpstr>
      <vt:lpstr>One layer neural network one layer, two neurons—MSE: 0.5384</vt:lpstr>
      <vt:lpstr>Ensemble Neural Network</vt:lpstr>
      <vt:lpstr>Ensemble Neural Network Up to four layer, four neurons each—MSE: 0.4973</vt:lpstr>
      <vt:lpstr>Random Forest MSE: 0.34</vt:lpstr>
      <vt:lpstr>Comparison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</dc:title>
  <dc:creator>yina wei</dc:creator>
  <cp:lastModifiedBy>yina wei</cp:lastModifiedBy>
  <cp:revision>6</cp:revision>
  <dcterms:created xsi:type="dcterms:W3CDTF">2017-12-06T21:29:22Z</dcterms:created>
  <dcterms:modified xsi:type="dcterms:W3CDTF">2017-12-06T23:34:55Z</dcterms:modified>
</cp:coreProperties>
</file>