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1" r:id="rId4"/>
    <p:sldId id="263" r:id="rId5"/>
    <p:sldId id="267" r:id="rId6"/>
    <p:sldId id="284" r:id="rId7"/>
    <p:sldId id="285" r:id="rId8"/>
    <p:sldId id="277" r:id="rId9"/>
  </p:sldIdLst>
  <p:sldSz cx="9144000" cy="5143500" type="screen16x9"/>
  <p:notesSz cx="6858000" cy="9144000"/>
  <p:embeddedFontLst>
    <p:embeddedFont>
      <p:font typeface="Chivo" panose="020B0604020202020204" charset="0"/>
      <p:regular r:id="rId11"/>
      <p:bold r:id="rId12"/>
      <p:italic r:id="rId13"/>
      <p:boldItalic r:id="rId14"/>
    </p:embeddedFont>
    <p:embeddedFont>
      <p:font typeface="Chivo Light" panose="020B0604020202020204" charset="0"/>
      <p:regular r:id="rId15"/>
      <p:bold r:id="rId16"/>
      <p:italic r:id="rId17"/>
      <p:boldItalic r:id="rId18"/>
    </p:embeddedFont>
    <p:embeddedFont>
      <p:font typeface="Segoe UI Black" panose="020B0A02040204020203" pitchFamily="34" charset="0"/>
      <p:bold r:id="rId19"/>
      <p:boldItalic r:id="rId20"/>
    </p:embeddedFont>
    <p:embeddedFont>
      <p:font typeface="Shadows Into Light Two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A530F6-D167-44AA-AB3F-B252D8733BC9}">
  <a:tblStyle styleId="{BCA530F6-D167-44AA-AB3F-B252D8733B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649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519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679074">
            <a:off x="7424169" y="1110641"/>
            <a:ext cx="265609" cy="349478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89031" y="-184381"/>
            <a:ext cx="971249" cy="98362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519519" y="94934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8336996">
            <a:off x="4243138" y="-22224"/>
            <a:ext cx="467049" cy="473000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778801">
            <a:off x="8116057" y="3817380"/>
            <a:ext cx="580177" cy="58740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6668499">
            <a:off x="5293109" y="3771186"/>
            <a:ext cx="892234" cy="662795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3835491">
            <a:off x="5235980" y="3951326"/>
            <a:ext cx="467040" cy="42328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6648350">
            <a:off x="8451648" y="629713"/>
            <a:ext cx="922830" cy="757732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488733">
            <a:off x="6365042" y="2437342"/>
            <a:ext cx="993792" cy="73816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617181" y="4283744"/>
            <a:ext cx="971249" cy="98362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676400" y="1412350"/>
            <a:ext cx="4637700" cy="23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 rot="-10736906">
            <a:off x="8409586" y="2375711"/>
            <a:ext cx="825227" cy="74778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-9528265">
            <a:off x="8474418" y="2733034"/>
            <a:ext cx="419693" cy="42504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73523" y="349101"/>
            <a:ext cx="467067" cy="478170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760012" y="159538"/>
            <a:ext cx="971255" cy="1011985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3741321">
            <a:off x="5765601" y="-92132"/>
            <a:ext cx="547361" cy="560373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267953" y="1365498"/>
            <a:ext cx="1131662" cy="1025467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31131" y="2051184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592599">
            <a:off x="3091737" y="4454947"/>
            <a:ext cx="1090400" cy="80998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-7924870">
            <a:off x="339964" y="3032930"/>
            <a:ext cx="841224" cy="62489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-1232320">
            <a:off x="908097" y="2912232"/>
            <a:ext cx="341366" cy="3494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969070">
            <a:off x="976107" y="4357729"/>
            <a:ext cx="825137" cy="8356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319022">
            <a:off x="-115268" y="1393270"/>
            <a:ext cx="747678" cy="1170967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220874" y="-212399"/>
            <a:ext cx="1016948" cy="1039666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10076712">
            <a:off x="8276016" y="2450651"/>
            <a:ext cx="930331" cy="696680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9290225">
            <a:off x="5567287" y="240208"/>
            <a:ext cx="943922" cy="1037964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831654">
            <a:off x="2857171" y="4159157"/>
            <a:ext cx="1190515" cy="106886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1232584">
            <a:off x="956194" y="3077566"/>
            <a:ext cx="267636" cy="288754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2062504">
            <a:off x="499387" y="2832699"/>
            <a:ext cx="348730" cy="893729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34338" y="402317"/>
            <a:ext cx="556340" cy="424970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7406387">
            <a:off x="1005078" y="4425379"/>
            <a:ext cx="609879" cy="937524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61285" y="4408739"/>
            <a:ext cx="953706" cy="858029"/>
          </a:xfrm>
          <a:custGeom>
            <a:avLst/>
            <a:gdLst/>
            <a:ahLst/>
            <a:cxnLst/>
            <a:rect l="l" t="t" r="r" b="b"/>
            <a:pathLst>
              <a:path w="35137" h="31612" extrusionOk="0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2" name="Google Shape;42;p2"/>
          <p:cNvSpPr/>
          <p:nvPr/>
        </p:nvSpPr>
        <p:spPr>
          <a:xfrm rot="3778908">
            <a:off x="8250490" y="3581090"/>
            <a:ext cx="405505" cy="713678"/>
          </a:xfrm>
          <a:custGeom>
            <a:avLst/>
            <a:gdLst/>
            <a:ahLst/>
            <a:cxnLst/>
            <a:rect l="l" t="t" r="r" b="b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3" name="Google Shape;43;p2"/>
          <p:cNvSpPr/>
          <p:nvPr/>
        </p:nvSpPr>
        <p:spPr>
          <a:xfrm rot="8336858">
            <a:off x="4172244" y="-119327"/>
            <a:ext cx="588749" cy="690936"/>
          </a:xfrm>
          <a:custGeom>
            <a:avLst/>
            <a:gdLst/>
            <a:ahLst/>
            <a:cxnLst/>
            <a:rect l="l" t="t" r="r" b="b"/>
            <a:pathLst>
              <a:path w="21692" h="25457" extrusionOk="0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4" name="Google Shape;44;p2"/>
          <p:cNvSpPr/>
          <p:nvPr/>
        </p:nvSpPr>
        <p:spPr>
          <a:xfrm rot="-2801891">
            <a:off x="8349992" y="393255"/>
            <a:ext cx="742845" cy="1166149"/>
          </a:xfrm>
          <a:custGeom>
            <a:avLst/>
            <a:gdLst/>
            <a:ahLst/>
            <a:cxnLst/>
            <a:rect l="l" t="t" r="r" b="b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6400478" y="2182183"/>
            <a:ext cx="872604" cy="952077"/>
          </a:xfrm>
          <a:custGeom>
            <a:avLst/>
            <a:gdLst/>
            <a:ahLst/>
            <a:cxnLst/>
            <a:rect l="l" t="t" r="r" b="b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 rot="-3835551">
            <a:off x="5103883" y="3888224"/>
            <a:ext cx="1036432" cy="603375"/>
          </a:xfrm>
          <a:custGeom>
            <a:avLst/>
            <a:gdLst/>
            <a:ahLst/>
            <a:cxnLst/>
            <a:rect l="l" t="t" r="r" b="b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 rot="788743">
            <a:off x="7507728" y="1267182"/>
            <a:ext cx="341357" cy="3494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 rot="788424">
            <a:off x="7600966" y="1268367"/>
            <a:ext cx="222930" cy="24052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 rot="-3998065">
            <a:off x="7374395" y="1063551"/>
            <a:ext cx="267634" cy="288752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 rot="575490">
            <a:off x="8469081" y="3874407"/>
            <a:ext cx="345878" cy="608736"/>
          </a:xfrm>
          <a:custGeom>
            <a:avLst/>
            <a:gdLst/>
            <a:ahLst/>
            <a:cxnLst/>
            <a:rect l="l" t="t" r="r" b="b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/>
          <p:nvPr/>
        </p:nvSpPr>
        <p:spPr>
          <a:xfrm rot="-497398">
            <a:off x="4288489" y="588387"/>
            <a:ext cx="569648" cy="583189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2087675" y="1247400"/>
            <a:ext cx="4968600" cy="30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 algn="ctr" rtl="0">
              <a:spcBef>
                <a:spcPts val="600"/>
              </a:spcBef>
              <a:spcAft>
                <a:spcPts val="0"/>
              </a:spcAft>
              <a:buSzPts val="3200"/>
              <a:buFont typeface="Shadows Into Light Two"/>
              <a:buChar char="༝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●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●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marL="4114800" lvl="8" indent="-43180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>
            <a:endParaRPr/>
          </a:p>
        </p:txBody>
      </p:sp>
      <p:sp>
        <p:nvSpPr>
          <p:cNvPr id="83" name="Google Shape;83;p4"/>
          <p:cNvSpPr txBox="1"/>
          <p:nvPr/>
        </p:nvSpPr>
        <p:spPr>
          <a:xfrm>
            <a:off x="3593400" y="324175"/>
            <a:ext cx="19572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65677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9600">
              <a:solidFill>
                <a:srgbClr val="65677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4"/>
          <p:cNvSpPr/>
          <p:nvPr/>
        </p:nvSpPr>
        <p:spPr>
          <a:xfrm rot="-6974255">
            <a:off x="8132622" y="3724110"/>
            <a:ext cx="213588" cy="281025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2579853" y="-136211"/>
            <a:ext cx="781013" cy="79096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2684780" y="88390"/>
            <a:ext cx="337444" cy="341744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rot="4358823">
            <a:off x="3941098" y="4889269"/>
            <a:ext cx="375550" cy="380336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rot="1151692">
            <a:off x="8434472" y="4226868"/>
            <a:ext cx="357870" cy="362297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rot="-10153158">
            <a:off x="4729339" y="4449252"/>
            <a:ext cx="717468" cy="532972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943073">
            <a:off x="4813520" y="4340916"/>
            <a:ext cx="375504" cy="340343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-6648331">
            <a:off x="8563948" y="1186838"/>
            <a:ext cx="742053" cy="609292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2711984">
            <a:off x="4884709" y="-109436"/>
            <a:ext cx="799096" cy="593523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6790083" y="4541690"/>
            <a:ext cx="781013" cy="79096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-5990705">
            <a:off x="8271773" y="2605766"/>
            <a:ext cx="663539" cy="601272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rot="-4782675">
            <a:off x="8259070" y="2656361"/>
            <a:ext cx="337456" cy="34175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1059765" y="251069"/>
            <a:ext cx="375578" cy="384506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7054212" y="316389"/>
            <a:ext cx="780996" cy="813747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/>
          <p:nvPr/>
        </p:nvSpPr>
        <p:spPr>
          <a:xfrm rot="3741390">
            <a:off x="7058695" y="114017"/>
            <a:ext cx="440145" cy="450608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/>
          <p:nvPr/>
        </p:nvSpPr>
        <p:spPr>
          <a:xfrm>
            <a:off x="-174209" y="985454"/>
            <a:ext cx="910004" cy="82460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307522" y="1536823"/>
            <a:ext cx="337444" cy="341744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rot="10592571">
            <a:off x="1931803" y="4671974"/>
            <a:ext cx="876846" cy="651353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 rot="-7924689">
            <a:off x="127751" y="2727519"/>
            <a:ext cx="676415" cy="502513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rot="-1232342">
            <a:off x="584556" y="2630487"/>
            <a:ext cx="274505" cy="281030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rot="5968943">
            <a:off x="379973" y="3976490"/>
            <a:ext cx="663471" cy="67193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rot="1319053">
            <a:off x="-51439" y="1007787"/>
            <a:ext cx="601219" cy="941593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2444636" y="-158741"/>
            <a:ext cx="817717" cy="835985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rot="-5330471">
            <a:off x="8178192" y="2569786"/>
            <a:ext cx="748134" cy="56024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rot="-9290112">
            <a:off x="6899262" y="381262"/>
            <a:ext cx="759011" cy="834631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 rot="831478">
            <a:off x="1743246" y="4434137"/>
            <a:ext cx="957279" cy="859458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/>
          <p:nvPr/>
        </p:nvSpPr>
        <p:spPr>
          <a:xfrm rot="-1232764">
            <a:off x="623232" y="2763432"/>
            <a:ext cx="215203" cy="232183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"/>
          <p:cNvSpPr/>
          <p:nvPr/>
        </p:nvSpPr>
        <p:spPr>
          <a:xfrm rot="-2062359">
            <a:off x="255900" y="2566548"/>
            <a:ext cx="280423" cy="71867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947845" y="293861"/>
            <a:ext cx="447347" cy="341714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"/>
          <p:cNvSpPr/>
          <p:nvPr/>
        </p:nvSpPr>
        <p:spPr>
          <a:xfrm rot="-7406442">
            <a:off x="403221" y="4030923"/>
            <a:ext cx="490399" cy="753856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6664726" y="4642200"/>
            <a:ext cx="766865" cy="689932"/>
          </a:xfrm>
          <a:custGeom>
            <a:avLst/>
            <a:gdLst/>
            <a:ahLst/>
            <a:cxnLst/>
            <a:rect l="l" t="t" r="r" b="b"/>
            <a:pathLst>
              <a:path w="35137" h="31612" extrusionOk="0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116" name="Google Shape;116;p4"/>
          <p:cNvSpPr/>
          <p:nvPr/>
        </p:nvSpPr>
        <p:spPr>
          <a:xfrm rot="1151678">
            <a:off x="8450738" y="3960294"/>
            <a:ext cx="326039" cy="573820"/>
          </a:xfrm>
          <a:custGeom>
            <a:avLst/>
            <a:gdLst/>
            <a:ahLst/>
            <a:cxnLst/>
            <a:rect l="l" t="t" r="r" b="b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117" name="Google Shape;117;p4"/>
          <p:cNvSpPr/>
          <p:nvPr/>
        </p:nvSpPr>
        <p:spPr>
          <a:xfrm rot="4358289">
            <a:off x="3897685" y="4812891"/>
            <a:ext cx="473413" cy="555582"/>
          </a:xfrm>
          <a:custGeom>
            <a:avLst/>
            <a:gdLst/>
            <a:ahLst/>
            <a:cxnLst/>
            <a:rect l="l" t="t" r="r" b="b"/>
            <a:pathLst>
              <a:path w="21692" h="25457" extrusionOk="0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118" name="Google Shape;118;p4"/>
          <p:cNvSpPr/>
          <p:nvPr/>
        </p:nvSpPr>
        <p:spPr>
          <a:xfrm rot="-2801932">
            <a:off x="8482195" y="996713"/>
            <a:ext cx="597297" cy="937661"/>
          </a:xfrm>
          <a:custGeom>
            <a:avLst/>
            <a:gdLst/>
            <a:ahLst/>
            <a:cxnLst/>
            <a:rect l="l" t="t" r="r" b="b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119" name="Google Shape;119;p4"/>
          <p:cNvSpPr/>
          <p:nvPr/>
        </p:nvSpPr>
        <p:spPr>
          <a:xfrm rot="5200625">
            <a:off x="5051284" y="-222517"/>
            <a:ext cx="701626" cy="765527"/>
          </a:xfrm>
          <a:custGeom>
            <a:avLst/>
            <a:gdLst/>
            <a:ahLst/>
            <a:cxnLst/>
            <a:rect l="l" t="t" r="r" b="b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 rot="942660">
            <a:off x="4585376" y="4393088"/>
            <a:ext cx="833403" cy="485179"/>
          </a:xfrm>
          <a:custGeom>
            <a:avLst/>
            <a:gdLst/>
            <a:ahLst/>
            <a:cxnLst/>
            <a:rect l="l" t="t" r="r" b="b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121" name="Google Shape;121;p4"/>
          <p:cNvSpPr/>
          <p:nvPr/>
        </p:nvSpPr>
        <p:spPr>
          <a:xfrm rot="-5506349">
            <a:off x="8198666" y="3597357"/>
            <a:ext cx="274487" cy="28101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"/>
          <p:cNvSpPr/>
          <p:nvPr/>
        </p:nvSpPr>
        <p:spPr>
          <a:xfrm rot="-5506848">
            <a:off x="8197826" y="3625742"/>
            <a:ext cx="179267" cy="193412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-10292983">
            <a:off x="8081725" y="3802439"/>
            <a:ext cx="215214" cy="232195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5"/>
          <p:cNvSpPr/>
          <p:nvPr/>
        </p:nvSpPr>
        <p:spPr>
          <a:xfrm rot="-1209093">
            <a:off x="8469092" y="4079246"/>
            <a:ext cx="679239" cy="615500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683513" y="4020672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7062483" y="-109725"/>
            <a:ext cx="384463" cy="39360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8514400" y="1635650"/>
            <a:ext cx="799508" cy="833036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 rot="3741344">
            <a:off x="8518998" y="1428487"/>
            <a:ext cx="450561" cy="4612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7044713" y="810002"/>
            <a:ext cx="931540" cy="84412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7537849" y="1374425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"/>
          <p:cNvSpPr/>
          <p:nvPr/>
        </p:nvSpPr>
        <p:spPr>
          <a:xfrm rot="-6335216">
            <a:off x="6865825" y="4552660"/>
            <a:ext cx="897579" cy="66669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7911874" y="-130475"/>
            <a:ext cx="799495" cy="809683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-6692267">
            <a:off x="6791890" y="2390364"/>
            <a:ext cx="692490" cy="51435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7317552" y="2396424"/>
            <a:ext cx="281001" cy="2876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7663638" y="3147400"/>
            <a:ext cx="679244" cy="68789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318871">
            <a:off x="71704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77734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-548659">
            <a:off x="84733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-9290062">
            <a:off x="83557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 rot="5503490">
            <a:off x="69266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317562" y="25287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-830047">
            <a:off x="6946689" y="22039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69479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 rot="8224608">
            <a:off x="78592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༝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/>
          <p:nvPr/>
        </p:nvSpPr>
        <p:spPr>
          <a:xfrm rot="-1209093">
            <a:off x="8469092" y="4079246"/>
            <a:ext cx="679239" cy="615500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8683513" y="4020672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7062483" y="-109725"/>
            <a:ext cx="384463" cy="39360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514400" y="1635650"/>
            <a:ext cx="799508" cy="833036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 rot="3741344">
            <a:off x="8518998" y="1428487"/>
            <a:ext cx="450561" cy="4612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044713" y="810002"/>
            <a:ext cx="931540" cy="84412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537849" y="1374425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 rot="-6335216">
            <a:off x="6865825" y="4552660"/>
            <a:ext cx="897579" cy="66669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7911874" y="-130475"/>
            <a:ext cx="799495" cy="809683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 rot="-6692267">
            <a:off x="6791890" y="2390364"/>
            <a:ext cx="692490" cy="51435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7317552" y="2396424"/>
            <a:ext cx="281001" cy="2876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7663638" y="3147400"/>
            <a:ext cx="679244" cy="68789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"/>
          <p:cNvSpPr/>
          <p:nvPr/>
        </p:nvSpPr>
        <p:spPr>
          <a:xfrm rot="1318871">
            <a:off x="71704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77734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 rot="-548659">
            <a:off x="84733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 rot="-9290062">
            <a:off x="83557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 rot="5503490">
            <a:off x="69266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7317562" y="25287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"/>
          <p:cNvSpPr/>
          <p:nvPr/>
        </p:nvSpPr>
        <p:spPr>
          <a:xfrm rot="-830047">
            <a:off x="6946689" y="22039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69479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"/>
          <p:cNvSpPr/>
          <p:nvPr/>
        </p:nvSpPr>
        <p:spPr>
          <a:xfrm rot="8224608">
            <a:off x="78592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457200" y="1430050"/>
            <a:ext cx="3167700" cy="323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3815603" y="1430050"/>
            <a:ext cx="3167700" cy="323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9"/>
          <p:cNvSpPr/>
          <p:nvPr/>
        </p:nvSpPr>
        <p:spPr>
          <a:xfrm rot="-1209093">
            <a:off x="8469092" y="4079246"/>
            <a:ext cx="679239" cy="615500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8683513" y="4020672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062483" y="-109725"/>
            <a:ext cx="384463" cy="39360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8514400" y="1635650"/>
            <a:ext cx="799508" cy="833036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 rot="3741344">
            <a:off x="8518998" y="1428487"/>
            <a:ext cx="450561" cy="4612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7044713" y="810002"/>
            <a:ext cx="931540" cy="84412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7537849" y="1374425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 rot="-6335216">
            <a:off x="6865825" y="4552660"/>
            <a:ext cx="897579" cy="66669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7911874" y="-130475"/>
            <a:ext cx="799495" cy="809683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 rot="-6692267">
            <a:off x="6791890" y="2390364"/>
            <a:ext cx="692490" cy="51435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317552" y="2396424"/>
            <a:ext cx="281001" cy="2876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7663638" y="3147400"/>
            <a:ext cx="679244" cy="68789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 rot="1318871">
            <a:off x="71704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7734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 rot="-548659">
            <a:off x="84733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 rot="-9290062">
            <a:off x="83557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 rot="5503490">
            <a:off x="69266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7317562" y="25287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 rot="-830047">
            <a:off x="6946689" y="22039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69479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 rot="8224608">
            <a:off x="78592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color background 2">
  <p:cSld name="BLANK_1_1">
    <p:bg>
      <p:bgPr>
        <a:solidFill>
          <a:srgbClr val="FF7B59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13"/>
          <p:cNvSpPr/>
          <p:nvPr/>
        </p:nvSpPr>
        <p:spPr>
          <a:xfrm rot="1318871">
            <a:off x="78562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82306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3"/>
          <p:cNvSpPr/>
          <p:nvPr/>
        </p:nvSpPr>
        <p:spPr>
          <a:xfrm rot="-548659">
            <a:off x="86257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3"/>
          <p:cNvSpPr/>
          <p:nvPr/>
        </p:nvSpPr>
        <p:spPr>
          <a:xfrm rot="-9290062">
            <a:off x="85081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3"/>
          <p:cNvSpPr/>
          <p:nvPr/>
        </p:nvSpPr>
        <p:spPr>
          <a:xfrm rot="5503490">
            <a:off x="79172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"/>
          <p:cNvSpPr/>
          <p:nvPr/>
        </p:nvSpPr>
        <p:spPr>
          <a:xfrm>
            <a:off x="8231962" y="26811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3"/>
          <p:cNvSpPr/>
          <p:nvPr/>
        </p:nvSpPr>
        <p:spPr>
          <a:xfrm rot="-830047">
            <a:off x="7861089" y="23563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"/>
          <p:cNvSpPr/>
          <p:nvPr/>
        </p:nvSpPr>
        <p:spPr>
          <a:xfrm>
            <a:off x="76337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3"/>
          <p:cNvSpPr/>
          <p:nvPr/>
        </p:nvSpPr>
        <p:spPr>
          <a:xfrm rot="8224608">
            <a:off x="83164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buFont typeface="Chivo Light"/>
              <a:buChar char="༝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●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●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lvl="1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>
            <a:spLocks noGrp="1"/>
          </p:cNvSpPr>
          <p:nvPr>
            <p:ph type="ctrTitle"/>
          </p:nvPr>
        </p:nvSpPr>
        <p:spPr>
          <a:xfrm>
            <a:off x="1676400" y="1412350"/>
            <a:ext cx="4637700" cy="23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 Happiness Score 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89825-B434-4047-BA83-3E487E2A1C79}"/>
              </a:ext>
            </a:extLst>
          </p:cNvPr>
          <p:cNvSpPr/>
          <p:nvPr/>
        </p:nvSpPr>
        <p:spPr>
          <a:xfrm rot="20719309">
            <a:off x="1916939" y="1513847"/>
            <a:ext cx="4073027" cy="2423160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73B06-21EB-4EB7-90DC-AAA51C89B4EC}"/>
              </a:ext>
            </a:extLst>
          </p:cNvPr>
          <p:cNvSpPr txBox="1"/>
          <p:nvPr/>
        </p:nvSpPr>
        <p:spPr>
          <a:xfrm>
            <a:off x="6131220" y="3731050"/>
            <a:ext cx="282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Deepika S Namboothiri</a:t>
            </a:r>
          </a:p>
          <a:p>
            <a:r>
              <a:rPr lang="en-US" dirty="0"/>
              <a:t>20</a:t>
            </a:r>
            <a:r>
              <a:rPr lang="en-US" baseline="30000" dirty="0"/>
              <a:t>th</a:t>
            </a:r>
            <a:r>
              <a:rPr lang="en-US" dirty="0"/>
              <a:t> September,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>
            <a:spLocks noGrp="1"/>
          </p:cNvSpPr>
          <p:nvPr>
            <p:ph type="title"/>
          </p:nvPr>
        </p:nvSpPr>
        <p:spPr>
          <a:xfrm>
            <a:off x="3120784" y="370355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did they find out…?</a:t>
            </a:r>
            <a:endParaRPr dirty="0"/>
          </a:p>
        </p:txBody>
      </p:sp>
      <p:sp>
        <p:nvSpPr>
          <p:cNvPr id="351" name="Google Shape;3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0E9AD-6F52-4CD1-A871-6D825ADC1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64096">
            <a:off x="685799" y="613796"/>
            <a:ext cx="4695785" cy="325932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"/>
          <p:cNvSpPr txBox="1">
            <a:spLocks noGrp="1"/>
          </p:cNvSpPr>
          <p:nvPr>
            <p:ph type="body" idx="1"/>
          </p:nvPr>
        </p:nvSpPr>
        <p:spPr>
          <a:xfrm>
            <a:off x="2087675" y="1247400"/>
            <a:ext cx="4968600" cy="30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Can NLP identify the difference between a statement and an emotional expression?</a:t>
            </a:r>
            <a:endParaRPr dirty="0"/>
          </a:p>
        </p:txBody>
      </p:sp>
      <p:sp>
        <p:nvSpPr>
          <p:cNvPr id="371" name="Google Shape;37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"/>
          <p:cNvSpPr txBox="1">
            <a:spLocks noGrp="1"/>
          </p:cNvSpPr>
          <p:nvPr>
            <p:ph type="title"/>
          </p:nvPr>
        </p:nvSpPr>
        <p:spPr>
          <a:xfrm>
            <a:off x="434340" y="216094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Valence, Arousal and Dominance</a:t>
            </a:r>
            <a:endParaRPr dirty="0"/>
          </a:p>
        </p:txBody>
      </p:sp>
      <p:sp>
        <p:nvSpPr>
          <p:cNvPr id="390" name="Google Shape;390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4FEBE-3DC1-441D-B740-3479EEABB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1291975"/>
            <a:ext cx="4987290" cy="33354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68A2F3-EC45-479E-9476-42C3EC0639ED}"/>
              </a:ext>
            </a:extLst>
          </p:cNvPr>
          <p:cNvSpPr txBox="1"/>
          <p:nvPr/>
        </p:nvSpPr>
        <p:spPr>
          <a:xfrm>
            <a:off x="4053840" y="4665796"/>
            <a:ext cx="3147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Source: Russell and </a:t>
            </a:r>
            <a:r>
              <a:rPr lang="en-US" sz="1100" i="1" dirty="0" err="1"/>
              <a:t>Lanius</a:t>
            </a:r>
            <a:r>
              <a:rPr lang="en-US" sz="1100" i="1" dirty="0"/>
              <a:t> 1984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>
            <a:spLocks noGrp="1"/>
          </p:cNvSpPr>
          <p:nvPr>
            <p:ph type="title"/>
          </p:nvPr>
        </p:nvSpPr>
        <p:spPr>
          <a:xfrm>
            <a:off x="358467" y="207997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Giving makes you happier than taking</a:t>
            </a:r>
            <a:endParaRPr b="1"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FAEB87-8A08-4CEB-A300-00F9BF370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05" y="1408356"/>
            <a:ext cx="5097973" cy="32627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>
            <a:spLocks noGrp="1"/>
          </p:cNvSpPr>
          <p:nvPr>
            <p:ph type="title"/>
          </p:nvPr>
        </p:nvSpPr>
        <p:spPr>
          <a:xfrm>
            <a:off x="381327" y="345157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You remember events that have a greater emotional impact</a:t>
            </a:r>
            <a:endParaRPr b="1"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6D0BE8-8772-453F-94D3-CCB21DD00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1272540"/>
            <a:ext cx="5991278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2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>
            <a:spLocks noGrp="1"/>
          </p:cNvSpPr>
          <p:nvPr>
            <p:ph type="title"/>
          </p:nvPr>
        </p:nvSpPr>
        <p:spPr>
          <a:xfrm>
            <a:off x="358467" y="207997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Expression vs Statement</a:t>
            </a:r>
            <a:endParaRPr b="1" dirty="0"/>
          </a:p>
        </p:txBody>
      </p:sp>
      <p:sp>
        <p:nvSpPr>
          <p:cNvPr id="434" name="Google Shape;43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B7AFF1-C221-4454-9DE7-E90B5B174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57" y="1282633"/>
            <a:ext cx="5739237" cy="354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6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3C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5"/>
          <p:cNvSpPr/>
          <p:nvPr/>
        </p:nvSpPr>
        <p:spPr>
          <a:xfrm>
            <a:off x="2987325" y="773039"/>
            <a:ext cx="4595267" cy="357746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5"/>
          <p:cNvSpPr/>
          <p:nvPr/>
        </p:nvSpPr>
        <p:spPr>
          <a:xfrm>
            <a:off x="3179625" y="963021"/>
            <a:ext cx="4210800" cy="26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5677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544" name="Google Shape;544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45" name="Google Shape;545;p35"/>
          <p:cNvSpPr txBox="1">
            <a:spLocks noGrp="1"/>
          </p:cNvSpPr>
          <p:nvPr>
            <p:ph type="body" idx="4294967295"/>
          </p:nvPr>
        </p:nvSpPr>
        <p:spPr>
          <a:xfrm>
            <a:off x="513358" y="119271"/>
            <a:ext cx="2281800" cy="43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hadows Into Light Two"/>
                <a:sym typeface="Shadows Into Light Two"/>
              </a:rPr>
              <a:t>What Next?</a:t>
            </a:r>
            <a:endParaRPr sz="48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hadows Into Light Two"/>
              <a:sym typeface="Shadows Into Light Tw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F5544-828E-4EB2-AC50-1FA0E7ECAC60}"/>
              </a:ext>
            </a:extLst>
          </p:cNvPr>
          <p:cNvSpPr txBox="1"/>
          <p:nvPr/>
        </p:nvSpPr>
        <p:spPr>
          <a:xfrm>
            <a:off x="3406140" y="1181100"/>
            <a:ext cx="3916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Enhance text conversion to Emojis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Marketing : Low Arousal and High Valence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Identify fake reviews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merl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83</Words>
  <Application>Microsoft Office PowerPoint</Application>
  <PresentationFormat>On-screen Show (16:9)</PresentationFormat>
  <Paragraphs>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Shadows Into Light Two</vt:lpstr>
      <vt:lpstr>Chivo Light</vt:lpstr>
      <vt:lpstr>Arial</vt:lpstr>
      <vt:lpstr>Segoe UI Black</vt:lpstr>
      <vt:lpstr>Chivo</vt:lpstr>
      <vt:lpstr>Aumerle template</vt:lpstr>
      <vt:lpstr>The Happiness Score </vt:lpstr>
      <vt:lpstr>How did they find out…?</vt:lpstr>
      <vt:lpstr>PowerPoint Presentation</vt:lpstr>
      <vt:lpstr>Valence, Arousal and Dominance</vt:lpstr>
      <vt:lpstr>Giving makes you happier than taking</vt:lpstr>
      <vt:lpstr>You remember events that have a greater emotional impact</vt:lpstr>
      <vt:lpstr>Expression vs Statement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Happiness Score</dc:title>
  <dc:creator>Deepika</dc:creator>
  <cp:lastModifiedBy>Deepika Namboothiri</cp:lastModifiedBy>
  <cp:revision>9</cp:revision>
  <dcterms:modified xsi:type="dcterms:W3CDTF">2018-09-20T15:27:47Z</dcterms:modified>
</cp:coreProperties>
</file>