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63" r:id="rId7"/>
    <p:sldId id="259" r:id="rId8"/>
    <p:sldId id="264" r:id="rId9"/>
    <p:sldId id="26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70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20896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2138127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428072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345114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154995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1593716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245054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36552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267485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47279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8A66BB2-4A6B-4FE1-9C31-A0C799C277D3}" type="datetimeFigureOut">
              <a:rPr lang="zh-CN" altLang="en-US" smtClean="0"/>
              <a:t>2018/9/20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87614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66BB2-4A6B-4FE1-9C31-A0C799C277D3}" type="datetimeFigureOut">
              <a:rPr lang="zh-CN" altLang="en-US" smtClean="0"/>
              <a:t>2018/9/20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CE22CF-BB93-497E-BC0B-47D358A42584}" type="slidenum">
              <a:rPr lang="zh-CN" altLang="en-US" smtClean="0"/>
              <a:t>‹#›</a:t>
            </a:fld>
            <a:endParaRPr lang="zh-CN" altLang="en-US"/>
          </a:p>
        </p:txBody>
      </p:sp>
    </p:spTree>
    <p:extLst>
      <p:ext uri="{BB962C8B-B14F-4D97-AF65-F5344CB8AC3E}">
        <p14:creationId xmlns:p14="http://schemas.microsoft.com/office/powerpoint/2010/main" val="4234604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8871" y="226608"/>
            <a:ext cx="9144000" cy="2387600"/>
          </a:xfrm>
        </p:spPr>
        <p:txBody>
          <a:bodyPr>
            <a:normAutofit fontScale="90000"/>
          </a:bodyPr>
          <a:lstStyle/>
          <a:p>
            <a:r>
              <a:rPr lang="en-US" altLang="zh-CN" dirty="0" smtClean="0"/>
              <a:t>Mom, wish you happy everyday!</a:t>
            </a:r>
            <a:br>
              <a:rPr lang="en-US" altLang="zh-CN" dirty="0" smtClean="0"/>
            </a:br>
            <a:r>
              <a:rPr lang="en-US" altLang="zh-CN" dirty="0" smtClean="0"/>
              <a:t> </a:t>
            </a:r>
            <a:r>
              <a:rPr lang="en-US" altLang="zh-CN" sz="3100" dirty="0" smtClean="0"/>
              <a:t>(A guidebook on how to make your mother happy)</a:t>
            </a:r>
            <a:endParaRPr lang="zh-CN" altLang="en-US" sz="3100" dirty="0"/>
          </a:p>
        </p:txBody>
      </p:sp>
      <p:sp>
        <p:nvSpPr>
          <p:cNvPr id="3" name="副标题 2"/>
          <p:cNvSpPr>
            <a:spLocks noGrp="1"/>
          </p:cNvSpPr>
          <p:nvPr>
            <p:ph type="subTitle" idx="1"/>
          </p:nvPr>
        </p:nvSpPr>
        <p:spPr>
          <a:xfrm>
            <a:off x="7639028" y="4988076"/>
            <a:ext cx="4055665" cy="1655762"/>
          </a:xfrm>
        </p:spPr>
        <p:txBody>
          <a:bodyPr>
            <a:normAutofit/>
          </a:bodyPr>
          <a:lstStyle/>
          <a:p>
            <a:r>
              <a:rPr lang="en-US" altLang="zh-CN" sz="2000" dirty="0" smtClean="0"/>
              <a:t>Proj1 for 5243</a:t>
            </a:r>
          </a:p>
          <a:p>
            <a:r>
              <a:rPr lang="en-US" altLang="zh-CN" sz="2000" dirty="0" err="1" smtClean="0"/>
              <a:t>Jiaqian</a:t>
            </a:r>
            <a:r>
              <a:rPr lang="en-US" altLang="zh-CN" sz="2000" dirty="0" smtClean="0"/>
              <a:t> Yu</a:t>
            </a:r>
            <a:endParaRPr lang="zh-CN" altLang="en-US"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214" y="2787462"/>
            <a:ext cx="3105310" cy="3664138"/>
          </a:xfrm>
          <a:prstGeom prst="rect">
            <a:avLst/>
          </a:prstGeom>
        </p:spPr>
      </p:pic>
    </p:spTree>
    <p:extLst>
      <p:ext uri="{BB962C8B-B14F-4D97-AF65-F5344CB8AC3E}">
        <p14:creationId xmlns:p14="http://schemas.microsoft.com/office/powerpoint/2010/main" val="2640263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0632" y="846388"/>
            <a:ext cx="11723570" cy="1325563"/>
          </a:xfrm>
        </p:spPr>
        <p:txBody>
          <a:bodyPr>
            <a:normAutofit/>
          </a:bodyPr>
          <a:lstStyle/>
          <a:p>
            <a:r>
              <a:rPr lang="en-US" altLang="zh-CN" sz="4000" dirty="0" smtClean="0"/>
              <a:t>Question 1: Do mothers really regret giving birth to their kids? What about fathers?</a:t>
            </a:r>
            <a:endParaRPr lang="zh-CN" altLang="en-US" sz="4000" dirty="0"/>
          </a:p>
        </p:txBody>
      </p:sp>
      <p:pic>
        <p:nvPicPr>
          <p:cNvPr id="5" name="图片 4"/>
          <p:cNvPicPr>
            <a:picLocks noChangeAspect="1"/>
          </p:cNvPicPr>
          <p:nvPr/>
        </p:nvPicPr>
        <p:blipFill>
          <a:blip r:embed="rId2"/>
          <a:stretch>
            <a:fillRect/>
          </a:stretch>
        </p:blipFill>
        <p:spPr>
          <a:xfrm>
            <a:off x="0" y="2500091"/>
            <a:ext cx="6211417" cy="3833332"/>
          </a:xfrm>
          <a:prstGeom prst="rect">
            <a:avLst/>
          </a:prstGeom>
        </p:spPr>
      </p:pic>
      <p:pic>
        <p:nvPicPr>
          <p:cNvPr id="6" name="图片 5"/>
          <p:cNvPicPr>
            <a:picLocks noChangeAspect="1"/>
          </p:cNvPicPr>
          <p:nvPr/>
        </p:nvPicPr>
        <p:blipFill>
          <a:blip r:embed="rId3"/>
          <a:stretch>
            <a:fillRect/>
          </a:stretch>
        </p:blipFill>
        <p:spPr>
          <a:xfrm>
            <a:off x="6102417" y="2500091"/>
            <a:ext cx="6211417" cy="3833332"/>
          </a:xfrm>
          <a:prstGeom prst="rect">
            <a:avLst/>
          </a:prstGeom>
        </p:spPr>
      </p:pic>
    </p:spTree>
    <p:extLst>
      <p:ext uri="{BB962C8B-B14F-4D97-AF65-F5344CB8AC3E}">
        <p14:creationId xmlns:p14="http://schemas.microsoft.com/office/powerpoint/2010/main" val="150136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31" y="228029"/>
            <a:ext cx="3620204" cy="336219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333" y="3118585"/>
            <a:ext cx="3630142" cy="3477523"/>
          </a:xfrm>
          <a:prstGeom prst="rect">
            <a:avLst/>
          </a:prstGeom>
        </p:spPr>
      </p:pic>
      <p:pic>
        <p:nvPicPr>
          <p:cNvPr id="6" name="图片 5"/>
          <p:cNvPicPr>
            <a:picLocks noChangeAspect="1"/>
          </p:cNvPicPr>
          <p:nvPr/>
        </p:nvPicPr>
        <p:blipFill>
          <a:blip r:embed="rId4"/>
          <a:stretch>
            <a:fillRect/>
          </a:stretch>
        </p:blipFill>
        <p:spPr>
          <a:xfrm>
            <a:off x="5269831" y="228029"/>
            <a:ext cx="3962400" cy="4038600"/>
          </a:xfrm>
          <a:prstGeom prst="rect">
            <a:avLst/>
          </a:prstGeom>
        </p:spPr>
      </p:pic>
      <p:pic>
        <p:nvPicPr>
          <p:cNvPr id="7" name="图片 6"/>
          <p:cNvPicPr>
            <a:picLocks noChangeAspect="1"/>
          </p:cNvPicPr>
          <p:nvPr/>
        </p:nvPicPr>
        <p:blipFill>
          <a:blip r:embed="rId5"/>
          <a:stretch>
            <a:fillRect/>
          </a:stretch>
        </p:blipFill>
        <p:spPr>
          <a:xfrm>
            <a:off x="8114097" y="3103449"/>
            <a:ext cx="3941245" cy="3610973"/>
          </a:xfrm>
          <a:prstGeom prst="rect">
            <a:avLst/>
          </a:prstGeom>
        </p:spPr>
      </p:pic>
    </p:spTree>
    <p:extLst>
      <p:ext uri="{BB962C8B-B14F-4D97-AF65-F5344CB8AC3E}">
        <p14:creationId xmlns:p14="http://schemas.microsoft.com/office/powerpoint/2010/main" val="773706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156058" y="791374"/>
            <a:ext cx="7685659" cy="4743151"/>
          </a:xfrm>
          <a:prstGeom prst="rect">
            <a:avLst/>
          </a:prstGeom>
        </p:spPr>
      </p:pic>
      <p:pic>
        <p:nvPicPr>
          <p:cNvPr id="5" name="图片 4"/>
          <p:cNvPicPr>
            <a:picLocks noChangeAspect="1"/>
          </p:cNvPicPr>
          <p:nvPr/>
        </p:nvPicPr>
        <p:blipFill>
          <a:blip r:embed="rId3"/>
          <a:stretch>
            <a:fillRect/>
          </a:stretch>
        </p:blipFill>
        <p:spPr>
          <a:xfrm>
            <a:off x="2156058" y="791373"/>
            <a:ext cx="7781762" cy="4802459"/>
          </a:xfrm>
          <a:prstGeom prst="rect">
            <a:avLst/>
          </a:prstGeom>
        </p:spPr>
      </p:pic>
    </p:spTree>
    <p:extLst>
      <p:ext uri="{BB962C8B-B14F-4D97-AF65-F5344CB8AC3E}">
        <p14:creationId xmlns:p14="http://schemas.microsoft.com/office/powerpoint/2010/main" val="166243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 2:How to make mothers happy?</a:t>
            </a:r>
            <a:endParaRPr lang="zh-CN" altLang="en-US" dirty="0"/>
          </a:p>
        </p:txBody>
      </p:sp>
      <p:pic>
        <p:nvPicPr>
          <p:cNvPr id="4" name="图片 3"/>
          <p:cNvPicPr>
            <a:picLocks noChangeAspect="1"/>
          </p:cNvPicPr>
          <p:nvPr/>
        </p:nvPicPr>
        <p:blipFill>
          <a:blip r:embed="rId2"/>
          <a:stretch>
            <a:fillRect/>
          </a:stretch>
        </p:blipFill>
        <p:spPr>
          <a:xfrm>
            <a:off x="302807" y="1570373"/>
            <a:ext cx="7203220" cy="4445416"/>
          </a:xfrm>
          <a:prstGeom prst="rect">
            <a:avLst/>
          </a:prstGeom>
        </p:spPr>
      </p:pic>
      <p:pic>
        <p:nvPicPr>
          <p:cNvPr id="5" name="图片 4"/>
          <p:cNvPicPr>
            <a:picLocks noChangeAspect="1"/>
          </p:cNvPicPr>
          <p:nvPr/>
        </p:nvPicPr>
        <p:blipFill>
          <a:blip r:embed="rId3"/>
          <a:stretch>
            <a:fillRect/>
          </a:stretch>
        </p:blipFill>
        <p:spPr>
          <a:xfrm>
            <a:off x="7652735" y="1570373"/>
            <a:ext cx="4157652" cy="4012280"/>
          </a:xfrm>
          <a:prstGeom prst="rect">
            <a:avLst/>
          </a:prstGeom>
        </p:spPr>
      </p:pic>
    </p:spTree>
    <p:extLst>
      <p:ext uri="{BB962C8B-B14F-4D97-AF65-F5344CB8AC3E}">
        <p14:creationId xmlns:p14="http://schemas.microsoft.com/office/powerpoint/2010/main" val="109370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good grades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520" y="3725681"/>
            <a:ext cx="2968754" cy="236044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972186" y="1120563"/>
            <a:ext cx="10129549" cy="1670234"/>
          </a:xfrm>
          <a:prstGeom prst="rect">
            <a:avLst/>
          </a:prstGeom>
        </p:spPr>
      </p:pic>
    </p:spTree>
    <p:extLst>
      <p:ext uri="{BB962C8B-B14F-4D97-AF65-F5344CB8AC3E}">
        <p14:creationId xmlns:p14="http://schemas.microsoft.com/office/powerpoint/2010/main" val="3534696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9271" y="442127"/>
            <a:ext cx="10125777" cy="1325563"/>
          </a:xfrm>
        </p:spPr>
        <p:txBody>
          <a:bodyPr/>
          <a:lstStyle/>
          <a:p>
            <a:r>
              <a:rPr lang="en-US" altLang="zh-CN" dirty="0" smtClean="0"/>
              <a:t>Question 3: Dad, do you know how you can make mother happier?</a:t>
            </a:r>
            <a:endParaRPr lang="zh-CN" altLang="en-US" dirty="0"/>
          </a:p>
        </p:txBody>
      </p:sp>
      <p:pic>
        <p:nvPicPr>
          <p:cNvPr id="4" name="图片 3"/>
          <p:cNvPicPr>
            <a:picLocks noChangeAspect="1"/>
          </p:cNvPicPr>
          <p:nvPr/>
        </p:nvPicPr>
        <p:blipFill>
          <a:blip r:embed="rId2"/>
          <a:stretch>
            <a:fillRect/>
          </a:stretch>
        </p:blipFill>
        <p:spPr>
          <a:xfrm>
            <a:off x="338270" y="1970701"/>
            <a:ext cx="6897662" cy="4256843"/>
          </a:xfrm>
          <a:prstGeom prst="rect">
            <a:avLst/>
          </a:prstGeom>
        </p:spPr>
      </p:pic>
      <p:pic>
        <p:nvPicPr>
          <p:cNvPr id="5" name="图片 4"/>
          <p:cNvPicPr>
            <a:picLocks noChangeAspect="1"/>
          </p:cNvPicPr>
          <p:nvPr/>
        </p:nvPicPr>
        <p:blipFill>
          <a:blip r:embed="rId3"/>
          <a:stretch>
            <a:fillRect/>
          </a:stretch>
        </p:blipFill>
        <p:spPr>
          <a:xfrm>
            <a:off x="7235932" y="1641672"/>
            <a:ext cx="5076825" cy="4914900"/>
          </a:xfrm>
          <a:prstGeom prst="rect">
            <a:avLst/>
          </a:prstGeom>
        </p:spPr>
      </p:pic>
    </p:spTree>
    <p:extLst>
      <p:ext uri="{BB962C8B-B14F-4D97-AF65-F5344CB8AC3E}">
        <p14:creationId xmlns:p14="http://schemas.microsoft.com/office/powerpoint/2010/main" val="292047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father cook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361" y="3583669"/>
            <a:ext cx="4286250" cy="3133726"/>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26787" y="809259"/>
            <a:ext cx="12279514" cy="538986"/>
          </a:xfrm>
          <a:prstGeom prst="rect">
            <a:avLst/>
          </a:prstGeom>
        </p:spPr>
      </p:pic>
      <p:pic>
        <p:nvPicPr>
          <p:cNvPr id="6" name="图片 5"/>
          <p:cNvPicPr>
            <a:picLocks noChangeAspect="1"/>
          </p:cNvPicPr>
          <p:nvPr/>
        </p:nvPicPr>
        <p:blipFill>
          <a:blip r:embed="rId4"/>
          <a:stretch>
            <a:fillRect/>
          </a:stretch>
        </p:blipFill>
        <p:spPr>
          <a:xfrm>
            <a:off x="4621011" y="4535264"/>
            <a:ext cx="7320434" cy="615268"/>
          </a:xfrm>
          <a:prstGeom prst="rect">
            <a:avLst/>
          </a:prstGeom>
        </p:spPr>
      </p:pic>
      <p:pic>
        <p:nvPicPr>
          <p:cNvPr id="7" name="图片 6"/>
          <p:cNvPicPr>
            <a:picLocks noChangeAspect="1"/>
          </p:cNvPicPr>
          <p:nvPr/>
        </p:nvPicPr>
        <p:blipFill>
          <a:blip r:embed="rId5"/>
          <a:stretch>
            <a:fillRect/>
          </a:stretch>
        </p:blipFill>
        <p:spPr>
          <a:xfrm>
            <a:off x="41202" y="2224806"/>
            <a:ext cx="12265099" cy="619994"/>
          </a:xfrm>
          <a:prstGeom prst="rect">
            <a:avLst/>
          </a:prstGeom>
        </p:spPr>
      </p:pic>
    </p:spTree>
    <p:extLst>
      <p:ext uri="{BB962C8B-B14F-4D97-AF65-F5344CB8AC3E}">
        <p14:creationId xmlns:p14="http://schemas.microsoft.com/office/powerpoint/2010/main" val="3155215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721260"/>
            <a:ext cx="10515600" cy="1325563"/>
          </a:xfrm>
        </p:spPr>
        <p:txBody>
          <a:bodyPr/>
          <a:lstStyle/>
          <a:p>
            <a:r>
              <a:rPr lang="en-US" altLang="zh-CN" dirty="0" smtClean="0"/>
              <a:t>Conclusion</a:t>
            </a:r>
            <a:endParaRPr lang="zh-CN" altLang="en-US" dirty="0"/>
          </a:p>
        </p:txBody>
      </p:sp>
      <p:sp>
        <p:nvSpPr>
          <p:cNvPr id="3" name="内容占位符 2"/>
          <p:cNvSpPr>
            <a:spLocks noGrp="1"/>
          </p:cNvSpPr>
          <p:nvPr>
            <p:ph idx="1"/>
          </p:nvPr>
        </p:nvSpPr>
        <p:spPr>
          <a:xfrm>
            <a:off x="838200" y="2444816"/>
            <a:ext cx="10515600" cy="3963153"/>
          </a:xfrm>
        </p:spPr>
        <p:txBody>
          <a:bodyPr>
            <a:normAutofit lnSpcReduction="10000"/>
          </a:bodyPr>
          <a:lstStyle/>
          <a:p>
            <a:r>
              <a:rPr lang="en-US" altLang="zh-CN" dirty="0" smtClean="0"/>
              <a:t>Mothers and fathers really gain happiness from their kids. Mothers mention kids most frequently when they recall their happy moments(Fathers also gain happiness from kids, however, they still put "wife" and "friend" in the first place).</a:t>
            </a:r>
          </a:p>
          <a:p>
            <a:endParaRPr lang="en-US" altLang="zh-CN" dirty="0" smtClean="0"/>
          </a:p>
          <a:p>
            <a:r>
              <a:rPr lang="en-US" altLang="zh-CN" dirty="0" smtClean="0"/>
              <a:t> Performing well in school makes mothers happy.</a:t>
            </a:r>
          </a:p>
          <a:p>
            <a:endParaRPr lang="en-US" altLang="zh-CN" dirty="0" smtClean="0"/>
          </a:p>
          <a:p>
            <a:r>
              <a:rPr lang="en-US" altLang="zh-CN" dirty="0" smtClean="0"/>
              <a:t> Ask fathers to spend time at home, make dinner and prepare surprise can also make mothers happy.</a:t>
            </a:r>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1233" y="224302"/>
            <a:ext cx="2311587" cy="2120803"/>
          </a:xfrm>
          <a:prstGeom prst="rect">
            <a:avLst/>
          </a:prstGeom>
        </p:spPr>
      </p:pic>
    </p:spTree>
    <p:extLst>
      <p:ext uri="{BB962C8B-B14F-4D97-AF65-F5344CB8AC3E}">
        <p14:creationId xmlns:p14="http://schemas.microsoft.com/office/powerpoint/2010/main" val="3999059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125</Words>
  <Application>Microsoft Office PowerPoint</Application>
  <PresentationFormat>宽屏</PresentationFormat>
  <Paragraphs>12</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宋体</vt:lpstr>
      <vt:lpstr>Arial</vt:lpstr>
      <vt:lpstr>Calibri</vt:lpstr>
      <vt:lpstr>Calibri Light</vt:lpstr>
      <vt:lpstr>Office 主题</vt:lpstr>
      <vt:lpstr>Mom, wish you happy everyday!  (A guidebook on how to make your mother happy)</vt:lpstr>
      <vt:lpstr>Question 1: Do mothers really regret giving birth to their kids? What about fathers?</vt:lpstr>
      <vt:lpstr>PowerPoint 演示文稿</vt:lpstr>
      <vt:lpstr>PowerPoint 演示文稿</vt:lpstr>
      <vt:lpstr>Question 2:How to make mothers happy?</vt:lpstr>
      <vt:lpstr>PowerPoint 演示文稿</vt:lpstr>
      <vt:lpstr>Question 3: Dad, do you know how you can make mother happier?</vt:lpstr>
      <vt:lpstr>PowerPoint 演示文稿</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 wish you happy everyday!  (A guidebook on how to make your mother happy)</dc:title>
  <dc:creator>Windows 用户</dc:creator>
  <cp:lastModifiedBy>Windows 用户</cp:lastModifiedBy>
  <cp:revision>4</cp:revision>
  <dcterms:created xsi:type="dcterms:W3CDTF">2018-09-20T15:27:05Z</dcterms:created>
  <dcterms:modified xsi:type="dcterms:W3CDTF">2018-09-20T16:07:13Z</dcterms:modified>
</cp:coreProperties>
</file>