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72C62D1-E4AF-49FE-B59B-CCC722248412}">
  <a:tblStyle styleId="{A72C62D1-E4AF-49FE-B59B-CCC7222484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1" name="Shape 2001"/>
        <p:cNvGrpSpPr/>
        <p:nvPr/>
      </p:nvGrpSpPr>
      <p:grpSpPr>
        <a:xfrm>
          <a:off x="0" y="0"/>
          <a:ext cx="0" cy="0"/>
          <a:chOff x="0" y="0"/>
          <a:chExt cx="0" cy="0"/>
        </a:xfrm>
      </p:grpSpPr>
      <p:sp>
        <p:nvSpPr>
          <p:cNvPr id="2002" name="Google Shape;2002;g46cb80779c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46cb80779c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8" name="Shape 2008"/>
        <p:cNvGrpSpPr/>
        <p:nvPr/>
      </p:nvGrpSpPr>
      <p:grpSpPr>
        <a:xfrm>
          <a:off x="0" y="0"/>
          <a:ext cx="0" cy="0"/>
          <a:chOff x="0" y="0"/>
          <a:chExt cx="0" cy="0"/>
        </a:xfrm>
      </p:grpSpPr>
      <p:sp>
        <p:nvSpPr>
          <p:cNvPr id="2009" name="Google Shape;2009;g47bd85a72e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0" name="Google Shape;2010;g47bd85a72e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7" name="Shape 2017"/>
        <p:cNvGrpSpPr/>
        <p:nvPr/>
      </p:nvGrpSpPr>
      <p:grpSpPr>
        <a:xfrm>
          <a:off x="0" y="0"/>
          <a:ext cx="0" cy="0"/>
          <a:chOff x="0" y="0"/>
          <a:chExt cx="0" cy="0"/>
        </a:xfrm>
      </p:grpSpPr>
      <p:sp>
        <p:nvSpPr>
          <p:cNvPr id="2018" name="Google Shape;2018;g47bd85a72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9" name="Google Shape;2019;g47bd85a72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6" name="Shape 2026"/>
        <p:cNvGrpSpPr/>
        <p:nvPr/>
      </p:nvGrpSpPr>
      <p:grpSpPr>
        <a:xfrm>
          <a:off x="0" y="0"/>
          <a:ext cx="0" cy="0"/>
          <a:chOff x="0" y="0"/>
          <a:chExt cx="0" cy="0"/>
        </a:xfrm>
      </p:grpSpPr>
      <p:sp>
        <p:nvSpPr>
          <p:cNvPr id="2027" name="Google Shape;2027;g47bd85a72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8" name="Google Shape;2028;g47bd85a72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3" name="Shape 2033"/>
        <p:cNvGrpSpPr/>
        <p:nvPr/>
      </p:nvGrpSpPr>
      <p:grpSpPr>
        <a:xfrm>
          <a:off x="0" y="0"/>
          <a:ext cx="0" cy="0"/>
          <a:chOff x="0" y="0"/>
          <a:chExt cx="0" cy="0"/>
        </a:xfrm>
      </p:grpSpPr>
      <p:sp>
        <p:nvSpPr>
          <p:cNvPr id="2034" name="Google Shape;2034;g46745afb04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5" name="Google Shape;2035;g46745afb04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9" name="Shape 2039"/>
        <p:cNvGrpSpPr/>
        <p:nvPr/>
      </p:nvGrpSpPr>
      <p:grpSpPr>
        <a:xfrm>
          <a:off x="0" y="0"/>
          <a:ext cx="0" cy="0"/>
          <a:chOff x="0" y="0"/>
          <a:chExt cx="0" cy="0"/>
        </a:xfrm>
      </p:grpSpPr>
      <p:sp>
        <p:nvSpPr>
          <p:cNvPr id="2040" name="Google Shape;2040;g46cb80779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1" name="Google Shape;2041;g46cb80779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5" name="Shape 2045"/>
        <p:cNvGrpSpPr/>
        <p:nvPr/>
      </p:nvGrpSpPr>
      <p:grpSpPr>
        <a:xfrm>
          <a:off x="0" y="0"/>
          <a:ext cx="0" cy="0"/>
          <a:chOff x="0" y="0"/>
          <a:chExt cx="0" cy="0"/>
        </a:xfrm>
      </p:grpSpPr>
      <p:sp>
        <p:nvSpPr>
          <p:cNvPr id="2046" name="Google Shape;2046;g46745afb04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46745afb04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6745afb04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6745afb04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7bd85a72e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7bd85a72e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6745afb04_1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6745afb04_1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the first part of our project is feature extraction.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4" name="Shape 924"/>
        <p:cNvGrpSpPr/>
        <p:nvPr/>
      </p:nvGrpSpPr>
      <p:grpSpPr>
        <a:xfrm>
          <a:off x="0" y="0"/>
          <a:ext cx="0" cy="0"/>
          <a:chOff x="0" y="0"/>
          <a:chExt cx="0" cy="0"/>
        </a:xfrm>
      </p:grpSpPr>
      <p:sp>
        <p:nvSpPr>
          <p:cNvPr id="925" name="Google Shape;925;g46745afb04_1_1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46745afb04_1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4" name="Shape 1964"/>
        <p:cNvGrpSpPr/>
        <p:nvPr/>
      </p:nvGrpSpPr>
      <p:grpSpPr>
        <a:xfrm>
          <a:off x="0" y="0"/>
          <a:ext cx="0" cy="0"/>
          <a:chOff x="0" y="0"/>
          <a:chExt cx="0" cy="0"/>
        </a:xfrm>
      </p:grpSpPr>
      <p:sp>
        <p:nvSpPr>
          <p:cNvPr id="1965" name="Google Shape;1965;g46cb8077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6" name="Google Shape;1966;g46cb8077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Tuning for interaction.depth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Based on ?????how many pictures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decided to choose 9 because of the trade off between cv error and complexity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5" name="Shape 1975"/>
        <p:cNvGrpSpPr/>
        <p:nvPr/>
      </p:nvGrpSpPr>
      <p:grpSpPr>
        <a:xfrm>
          <a:off x="0" y="0"/>
          <a:ext cx="0" cy="0"/>
          <a:chOff x="0" y="0"/>
          <a:chExt cx="0" cy="0"/>
        </a:xfrm>
      </p:grpSpPr>
      <p:sp>
        <p:nvSpPr>
          <p:cNvPr id="1976" name="Google Shape;1976;g46cb8077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46cb8077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Tuning for bag.fraction from ?????? change the graph  “interaction Depth”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4" name="Shape 1984"/>
        <p:cNvGrpSpPr/>
        <p:nvPr/>
      </p:nvGrpSpPr>
      <p:grpSpPr>
        <a:xfrm>
          <a:off x="0" y="0"/>
          <a:ext cx="0" cy="0"/>
          <a:chOff x="0" y="0"/>
          <a:chExt cx="0" cy="0"/>
        </a:xfrm>
      </p:grpSpPr>
      <p:sp>
        <p:nvSpPr>
          <p:cNvPr id="1985" name="Google Shape;1985;g47bd85a72e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47bd85a72e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3" name="Shape 1993"/>
        <p:cNvGrpSpPr/>
        <p:nvPr/>
      </p:nvGrpSpPr>
      <p:grpSpPr>
        <a:xfrm>
          <a:off x="0" y="0"/>
          <a:ext cx="0" cy="0"/>
          <a:chOff x="0" y="0"/>
          <a:chExt cx="0" cy="0"/>
        </a:xfrm>
      </p:grpSpPr>
      <p:sp>
        <p:nvSpPr>
          <p:cNvPr id="1994" name="Google Shape;1994;g47bd85a72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5" name="Google Shape;1995;g47bd85a72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Tuning for interaction.depth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Based on ?????how many pictures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decided to choose 9 because of the trade off between cv error and complexity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gif"/><Relationship Id="rId4" Type="http://schemas.openxmlformats.org/officeDocument/2006/relationships/image" Target="../media/image3.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PREDICTIVE MODELING PRESENTATION</a:t>
            </a:r>
            <a:endParaRPr sz="30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4" name="Shape 2004"/>
        <p:cNvGrpSpPr/>
        <p:nvPr/>
      </p:nvGrpSpPr>
      <p:grpSpPr>
        <a:xfrm>
          <a:off x="0" y="0"/>
          <a:ext cx="0" cy="0"/>
          <a:chOff x="0" y="0"/>
          <a:chExt cx="0" cy="0"/>
        </a:xfrm>
      </p:grpSpPr>
      <p:sp>
        <p:nvSpPr>
          <p:cNvPr id="2005" name="Google Shape;2005;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Improved Model 1:</a:t>
            </a:r>
            <a:endParaRPr/>
          </a:p>
          <a:p>
            <a:pPr indent="0" lvl="0" marL="0" rtl="0" algn="l">
              <a:spcBef>
                <a:spcPts val="0"/>
              </a:spcBef>
              <a:spcAft>
                <a:spcPts val="0"/>
              </a:spcAft>
              <a:buNone/>
            </a:pPr>
            <a:r>
              <a:rPr lang="en"/>
              <a:t>Linear Regression Model</a:t>
            </a:r>
            <a:endParaRPr/>
          </a:p>
        </p:txBody>
      </p:sp>
      <p:sp>
        <p:nvSpPr>
          <p:cNvPr id="2006" name="Google Shape;2006;p22"/>
          <p:cNvSpPr txBox="1"/>
          <p:nvPr>
            <p:ph idx="1" type="body"/>
          </p:nvPr>
        </p:nvSpPr>
        <p:spPr>
          <a:xfrm>
            <a:off x="1303800" y="1609050"/>
            <a:ext cx="70305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CV Error                   CV SD</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0.003924888   	1.261591e-05</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0.003924903   	1.261189e-05</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0.003924903   	2.541378e-05</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0.003924916   	1.011375e-05</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0.003924987   	1.263777e-05</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solidFill>
                <a:srgbClr val="000000"/>
              </a:solidFill>
              <a:latin typeface="Arial"/>
              <a:ea typeface="Arial"/>
              <a:cs typeface="Arial"/>
              <a:sym typeface="Arial"/>
            </a:endParaRPr>
          </a:p>
        </p:txBody>
      </p:sp>
      <p:sp>
        <p:nvSpPr>
          <p:cNvPr id="2007" name="Google Shape;2007;p22"/>
          <p:cNvSpPr txBox="1"/>
          <p:nvPr/>
        </p:nvSpPr>
        <p:spPr>
          <a:xfrm>
            <a:off x="1264175" y="3007050"/>
            <a:ext cx="7030500" cy="167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2"/>
                </a:solidFill>
                <a:latin typeface="Nunito"/>
                <a:ea typeface="Nunito"/>
                <a:cs typeface="Nunito"/>
                <a:sym typeface="Nunito"/>
              </a:rPr>
              <a:t>The linear regression would achieve the goal of being faster. And as the result shows, it also better than the baseline model we used. </a:t>
            </a:r>
            <a:endParaRPr sz="1500">
              <a:solidFill>
                <a:schemeClr val="dk2"/>
              </a:solidFill>
              <a:latin typeface="Nunito"/>
              <a:ea typeface="Nunito"/>
              <a:cs typeface="Nunito"/>
              <a:sym typeface="Nunito"/>
            </a:endParaRPr>
          </a:p>
          <a:p>
            <a:pPr indent="0" lvl="0" marL="0" rtl="0" algn="l">
              <a:lnSpc>
                <a:spcPct val="115000"/>
              </a:lnSpc>
              <a:spcBef>
                <a:spcPts val="1600"/>
              </a:spcBef>
              <a:spcAft>
                <a:spcPts val="1600"/>
              </a:spcAft>
              <a:buNone/>
            </a:pPr>
            <a:r>
              <a:rPr lang="en" sz="1500">
                <a:solidFill>
                  <a:schemeClr val="dk2"/>
                </a:solidFill>
                <a:latin typeface="Nunito"/>
                <a:ea typeface="Nunito"/>
                <a:cs typeface="Nunito"/>
                <a:sym typeface="Nunito"/>
              </a:rPr>
              <a:t>However, the </a:t>
            </a:r>
            <a:r>
              <a:rPr lang="en" sz="1500">
                <a:solidFill>
                  <a:schemeClr val="dk2"/>
                </a:solidFill>
                <a:latin typeface="Nunito"/>
                <a:ea typeface="Nunito"/>
                <a:cs typeface="Nunito"/>
                <a:sym typeface="Nunito"/>
              </a:rPr>
              <a:t>clear disadvantage of linear regression is that Linear Regression over simplifies many real world problems.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1" name="Shape 2011"/>
        <p:cNvGrpSpPr/>
        <p:nvPr/>
      </p:nvGrpSpPr>
      <p:grpSpPr>
        <a:xfrm>
          <a:off x="0" y="0"/>
          <a:ext cx="0" cy="0"/>
          <a:chOff x="0" y="0"/>
          <a:chExt cx="0" cy="0"/>
        </a:xfrm>
      </p:grpSpPr>
      <p:sp>
        <p:nvSpPr>
          <p:cNvPr id="2012" name="Google Shape;2012;p23"/>
          <p:cNvSpPr txBox="1"/>
          <p:nvPr>
            <p:ph type="title"/>
          </p:nvPr>
        </p:nvSpPr>
        <p:spPr>
          <a:xfrm>
            <a:off x="1303800" y="89725"/>
            <a:ext cx="70305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Improved Model 2:</a:t>
            </a:r>
            <a:endParaRPr/>
          </a:p>
          <a:p>
            <a:pPr indent="0" lvl="0" marL="0" rtl="0" algn="l">
              <a:spcBef>
                <a:spcPts val="0"/>
              </a:spcBef>
              <a:spcAft>
                <a:spcPts val="0"/>
              </a:spcAft>
              <a:buNone/>
            </a:pPr>
            <a:r>
              <a:rPr lang="en"/>
              <a:t>XGBoost Model</a:t>
            </a:r>
            <a:endParaRPr/>
          </a:p>
        </p:txBody>
      </p:sp>
      <p:sp>
        <p:nvSpPr>
          <p:cNvPr id="2013" name="Google Shape;2013;p23"/>
          <p:cNvSpPr txBox="1"/>
          <p:nvPr>
            <p:ph idx="1" type="body"/>
          </p:nvPr>
        </p:nvSpPr>
        <p:spPr>
          <a:xfrm>
            <a:off x="1303800" y="1039450"/>
            <a:ext cx="7030500" cy="55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22222"/>
                </a:solidFill>
                <a:highlight>
                  <a:srgbClr val="FFFFFF"/>
                </a:highlight>
                <a:latin typeface="Arial"/>
                <a:ea typeface="Arial"/>
                <a:cs typeface="Arial"/>
                <a:sym typeface="Arial"/>
              </a:rPr>
              <a:t>Tune: This result was generated changing the maximum number of iterations in the training. This controls the maximum number of iterations required for gradient descent to converge. </a:t>
            </a:r>
            <a:endParaRPr sz="1200">
              <a:solidFill>
                <a:srgbClr val="222222"/>
              </a:solidFill>
              <a:highlight>
                <a:srgbClr val="FFFFFF"/>
              </a:highlight>
              <a:latin typeface="Arial"/>
              <a:ea typeface="Arial"/>
              <a:cs typeface="Arial"/>
              <a:sym typeface="Arial"/>
            </a:endParaRPr>
          </a:p>
        </p:txBody>
      </p:sp>
      <p:sp>
        <p:nvSpPr>
          <p:cNvPr id="2014" name="Google Shape;2014;p23"/>
          <p:cNvSpPr txBox="1"/>
          <p:nvPr/>
        </p:nvSpPr>
        <p:spPr>
          <a:xfrm>
            <a:off x="612400" y="1645600"/>
            <a:ext cx="22770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CV Error                   CV SD</a:t>
            </a:r>
            <a:endParaRPr sz="1200"/>
          </a:p>
        </p:txBody>
      </p:sp>
      <p:pic>
        <p:nvPicPr>
          <p:cNvPr id="2015" name="Google Shape;2015;p23"/>
          <p:cNvPicPr preferRelativeResize="0"/>
          <p:nvPr/>
        </p:nvPicPr>
        <p:blipFill rotWithShape="1">
          <a:blip r:embed="rId3">
            <a:alphaModFix/>
          </a:blip>
          <a:srcRect b="8433" l="0" r="0" t="0"/>
          <a:stretch/>
        </p:blipFill>
        <p:spPr>
          <a:xfrm>
            <a:off x="336500" y="2028649"/>
            <a:ext cx="2734025" cy="736925"/>
          </a:xfrm>
          <a:prstGeom prst="rect">
            <a:avLst/>
          </a:prstGeom>
          <a:noFill/>
          <a:ln>
            <a:noFill/>
          </a:ln>
        </p:spPr>
      </p:pic>
      <p:pic>
        <p:nvPicPr>
          <p:cNvPr id="2016" name="Google Shape;2016;p23"/>
          <p:cNvPicPr preferRelativeResize="0"/>
          <p:nvPr/>
        </p:nvPicPr>
        <p:blipFill rotWithShape="1">
          <a:blip r:embed="rId4">
            <a:alphaModFix/>
          </a:blip>
          <a:srcRect b="7071" l="0" r="0" t="0"/>
          <a:stretch/>
        </p:blipFill>
        <p:spPr>
          <a:xfrm>
            <a:off x="2895800" y="1645600"/>
            <a:ext cx="5978401" cy="329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0" name="Shape 2020"/>
        <p:cNvGrpSpPr/>
        <p:nvPr/>
      </p:nvGrpSpPr>
      <p:grpSpPr>
        <a:xfrm>
          <a:off x="0" y="0"/>
          <a:ext cx="0" cy="0"/>
          <a:chOff x="0" y="0"/>
          <a:chExt cx="0" cy="0"/>
        </a:xfrm>
      </p:grpSpPr>
      <p:sp>
        <p:nvSpPr>
          <p:cNvPr id="2021" name="Google Shape;2021;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022" name="Google Shape;2022;p24"/>
          <p:cNvSpPr txBox="1"/>
          <p:nvPr>
            <p:ph idx="1" type="body"/>
          </p:nvPr>
        </p:nvSpPr>
        <p:spPr>
          <a:xfrm>
            <a:off x="1303800" y="16090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Original Picture</a:t>
            </a:r>
            <a:endParaRPr/>
          </a:p>
        </p:txBody>
      </p:sp>
      <p:sp>
        <p:nvSpPr>
          <p:cNvPr id="2023" name="Google Shape;2023;p24"/>
          <p:cNvSpPr txBox="1"/>
          <p:nvPr>
            <p:ph idx="2" type="body"/>
          </p:nvPr>
        </p:nvSpPr>
        <p:spPr>
          <a:xfrm>
            <a:off x="4903650" y="16090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Improved </a:t>
            </a:r>
            <a:r>
              <a:rPr lang="en"/>
              <a:t>Model: XGBoosting</a:t>
            </a:r>
            <a:endParaRPr/>
          </a:p>
        </p:txBody>
      </p:sp>
      <p:pic>
        <p:nvPicPr>
          <p:cNvPr id="2024" name="Google Shape;2024;p24"/>
          <p:cNvPicPr preferRelativeResize="0"/>
          <p:nvPr/>
        </p:nvPicPr>
        <p:blipFill>
          <a:blip r:embed="rId3">
            <a:alphaModFix/>
          </a:blip>
          <a:stretch>
            <a:fillRect/>
          </a:stretch>
        </p:blipFill>
        <p:spPr>
          <a:xfrm>
            <a:off x="1378850" y="2115373"/>
            <a:ext cx="2387550" cy="1343000"/>
          </a:xfrm>
          <a:prstGeom prst="rect">
            <a:avLst/>
          </a:prstGeom>
          <a:noFill/>
          <a:ln>
            <a:noFill/>
          </a:ln>
        </p:spPr>
      </p:pic>
      <p:pic>
        <p:nvPicPr>
          <p:cNvPr id="2025" name="Google Shape;2025;p24"/>
          <p:cNvPicPr preferRelativeResize="0"/>
          <p:nvPr/>
        </p:nvPicPr>
        <p:blipFill>
          <a:blip r:embed="rId4">
            <a:alphaModFix/>
          </a:blip>
          <a:stretch>
            <a:fillRect/>
          </a:stretch>
        </p:blipFill>
        <p:spPr>
          <a:xfrm>
            <a:off x="4903650" y="2115375"/>
            <a:ext cx="3101475" cy="1744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9" name="Shape 2029"/>
        <p:cNvGrpSpPr/>
        <p:nvPr/>
      </p:nvGrpSpPr>
      <p:grpSpPr>
        <a:xfrm>
          <a:off x="0" y="0"/>
          <a:ext cx="0" cy="0"/>
          <a:chOff x="0" y="0"/>
          <a:chExt cx="0" cy="0"/>
        </a:xfrm>
      </p:grpSpPr>
      <p:sp>
        <p:nvSpPr>
          <p:cNvPr id="2030" name="Google Shape;2030;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graphicFrame>
        <p:nvGraphicFramePr>
          <p:cNvPr id="2031" name="Google Shape;2031;p25"/>
          <p:cNvGraphicFramePr/>
          <p:nvPr/>
        </p:nvGraphicFramePr>
        <p:xfrm>
          <a:off x="952500" y="1619250"/>
          <a:ext cx="3000000" cy="3000000"/>
        </p:xfrm>
        <a:graphic>
          <a:graphicData uri="http://schemas.openxmlformats.org/drawingml/2006/table">
            <a:tbl>
              <a:tblPr>
                <a:noFill/>
                <a:tableStyleId>{A72C62D1-E4AF-49FE-B59B-CCC722248412}</a:tableStyleId>
              </a:tblPr>
              <a:tblGrid>
                <a:gridCol w="3619500"/>
                <a:gridCol w="3619500"/>
              </a:tblGrid>
              <a:tr h="381000">
                <a:tc>
                  <a:txBody>
                    <a:bodyPr>
                      <a:noAutofit/>
                    </a:bodyPr>
                    <a:lstStyle/>
                    <a:p>
                      <a:pPr indent="0" lvl="0" marL="0" rtl="0" algn="l">
                        <a:spcBef>
                          <a:spcPts val="0"/>
                        </a:spcBef>
                        <a:spcAft>
                          <a:spcPts val="0"/>
                        </a:spcAft>
                        <a:buNone/>
                      </a:pPr>
                      <a:r>
                        <a:rPr lang="en"/>
                        <a:t>Feature extraction time</a:t>
                      </a:r>
                      <a:endParaRPr/>
                    </a:p>
                  </a:txBody>
                  <a:tcPr marT="91425" marB="91425" marR="91425" marL="91425"/>
                </a:tc>
                <a:tc>
                  <a:txBody>
                    <a:bodyPr>
                      <a:noAutofit/>
                    </a:bodyPr>
                    <a:lstStyle/>
                    <a:p>
                      <a:pPr indent="0" lvl="0" marL="0" rtl="0" algn="l">
                        <a:spcBef>
                          <a:spcPts val="0"/>
                        </a:spcBef>
                        <a:spcAft>
                          <a:spcPts val="0"/>
                        </a:spcAft>
                        <a:buNone/>
                      </a:pPr>
                      <a:r>
                        <a:rPr lang="en"/>
                        <a:t>1-2 minutes</a:t>
                      </a:r>
                      <a:endParaRPr/>
                    </a:p>
                  </a:txBody>
                  <a:tcPr marT="91425" marB="91425" marR="91425" marL="91425"/>
                </a:tc>
              </a:tr>
            </a:tbl>
          </a:graphicData>
        </a:graphic>
      </p:graphicFrame>
      <p:graphicFrame>
        <p:nvGraphicFramePr>
          <p:cNvPr id="2032" name="Google Shape;2032;p25"/>
          <p:cNvGraphicFramePr/>
          <p:nvPr/>
        </p:nvGraphicFramePr>
        <p:xfrm>
          <a:off x="952500" y="2228850"/>
          <a:ext cx="3000000" cy="3000000"/>
        </p:xfrm>
        <a:graphic>
          <a:graphicData uri="http://schemas.openxmlformats.org/drawingml/2006/table">
            <a:tbl>
              <a:tblPr>
                <a:noFill/>
                <a:tableStyleId>{A72C62D1-E4AF-49FE-B59B-CCC722248412}</a:tableStyleId>
              </a:tblPr>
              <a:tblGrid>
                <a:gridCol w="1809750"/>
                <a:gridCol w="1809750"/>
                <a:gridCol w="1809750"/>
                <a:gridCol w="1809750"/>
              </a:tblGrid>
              <a:tr h="381000">
                <a:tc>
                  <a:txBody>
                    <a:bodyPr>
                      <a:noAutofit/>
                    </a:bodyPr>
                    <a:lstStyle/>
                    <a:p>
                      <a:pPr indent="0" lvl="0" marL="0" rtl="0" algn="l">
                        <a:spcBef>
                          <a:spcPts val="0"/>
                        </a:spcBef>
                        <a:spcAft>
                          <a:spcPts val="0"/>
                        </a:spcAft>
                        <a:buNone/>
                      </a:pPr>
                      <a:r>
                        <a:rPr lang="en" sz="1100"/>
                        <a:t>Summary</a:t>
                      </a:r>
                      <a:endParaRPr sz="1100"/>
                    </a:p>
                  </a:txBody>
                  <a:tcPr marT="91425" marB="91425" marR="91425" marL="91425"/>
                </a:tc>
                <a:tc>
                  <a:txBody>
                    <a:bodyPr>
                      <a:noAutofit/>
                    </a:bodyPr>
                    <a:lstStyle/>
                    <a:p>
                      <a:pPr indent="0" lvl="0" marL="0" rtl="0" algn="l">
                        <a:spcBef>
                          <a:spcPts val="0"/>
                        </a:spcBef>
                        <a:spcAft>
                          <a:spcPts val="0"/>
                        </a:spcAft>
                        <a:buNone/>
                      </a:pPr>
                      <a:r>
                        <a:rPr lang="en" sz="1100"/>
                        <a:t>Baseline</a:t>
                      </a:r>
                      <a:endParaRPr sz="1100"/>
                    </a:p>
                  </a:txBody>
                  <a:tcPr marT="91425" marB="91425" marR="91425" marL="91425"/>
                </a:tc>
                <a:tc>
                  <a:txBody>
                    <a:bodyPr>
                      <a:noAutofit/>
                    </a:bodyPr>
                    <a:lstStyle/>
                    <a:p>
                      <a:pPr indent="0" lvl="0" marL="0" rtl="0" algn="l">
                        <a:spcBef>
                          <a:spcPts val="0"/>
                        </a:spcBef>
                        <a:spcAft>
                          <a:spcPts val="0"/>
                        </a:spcAft>
                        <a:buNone/>
                      </a:pPr>
                      <a:r>
                        <a:rPr lang="en" sz="1100"/>
                        <a:t>Improved: Linear Model</a:t>
                      </a:r>
                      <a:endParaRPr sz="1100"/>
                    </a:p>
                  </a:txBody>
                  <a:tcPr marT="91425" marB="91425" marR="91425" marL="91425"/>
                </a:tc>
                <a:tc>
                  <a:txBody>
                    <a:bodyPr>
                      <a:noAutofit/>
                    </a:bodyPr>
                    <a:lstStyle/>
                    <a:p>
                      <a:pPr indent="0" lvl="0" marL="0" rtl="0" algn="l">
                        <a:spcBef>
                          <a:spcPts val="0"/>
                        </a:spcBef>
                        <a:spcAft>
                          <a:spcPts val="0"/>
                        </a:spcAft>
                        <a:buNone/>
                      </a:pPr>
                      <a:r>
                        <a:rPr lang="en" sz="1100"/>
                        <a:t>Improved: XGBoost</a:t>
                      </a:r>
                      <a:endParaRPr sz="1100"/>
                    </a:p>
                  </a:txBody>
                  <a:tcPr marT="91425" marB="91425" marR="91425" marL="91425"/>
                </a:tc>
              </a:tr>
              <a:tr h="381000">
                <a:tc>
                  <a:txBody>
                    <a:bodyPr>
                      <a:noAutofit/>
                    </a:bodyPr>
                    <a:lstStyle/>
                    <a:p>
                      <a:pPr indent="0" lvl="0" marL="0" rtl="0" algn="l">
                        <a:spcBef>
                          <a:spcPts val="0"/>
                        </a:spcBef>
                        <a:spcAft>
                          <a:spcPts val="0"/>
                        </a:spcAft>
                        <a:buNone/>
                      </a:pPr>
                      <a:r>
                        <a:rPr lang="en" sz="1100"/>
                        <a:t>CV Error</a:t>
                      </a:r>
                      <a:endParaRPr sz="1100"/>
                    </a:p>
                  </a:txBody>
                  <a:tcPr marT="91425" marB="91425" marR="91425" marL="91425"/>
                </a:tc>
                <a:tc>
                  <a:txBody>
                    <a:bodyPr>
                      <a:noAutofit/>
                    </a:bodyPr>
                    <a:lstStyle/>
                    <a:p>
                      <a:pPr indent="0" lvl="0" marL="0" rtl="0" algn="l">
                        <a:spcBef>
                          <a:spcPts val="0"/>
                        </a:spcBef>
                        <a:spcAft>
                          <a:spcPts val="0"/>
                        </a:spcAft>
                        <a:buNone/>
                      </a:pPr>
                      <a:r>
                        <a:rPr lang="en" sz="1100"/>
                        <a:t>5%</a:t>
                      </a:r>
                      <a:endParaRPr sz="1100"/>
                    </a:p>
                  </a:txBody>
                  <a:tcPr marT="91425" marB="91425" marR="91425" marL="91425"/>
                </a:tc>
                <a:tc>
                  <a:txBody>
                    <a:bodyPr>
                      <a:noAutofit/>
                    </a:bodyPr>
                    <a:lstStyle/>
                    <a:p>
                      <a:pPr indent="0" lvl="0" marL="0" rtl="0" algn="l">
                        <a:spcBef>
                          <a:spcPts val="0"/>
                        </a:spcBef>
                        <a:spcAft>
                          <a:spcPts val="0"/>
                        </a:spcAft>
                        <a:buNone/>
                      </a:pPr>
                      <a:r>
                        <a:rPr lang="en" sz="1100"/>
                        <a:t>3.9%</a:t>
                      </a:r>
                      <a:endParaRPr sz="1100"/>
                    </a:p>
                  </a:txBody>
                  <a:tcPr marT="91425" marB="91425" marR="91425" marL="91425"/>
                </a:tc>
                <a:tc>
                  <a:txBody>
                    <a:bodyPr>
                      <a:noAutofit/>
                    </a:bodyPr>
                    <a:lstStyle/>
                    <a:p>
                      <a:pPr indent="0" lvl="0" marL="0" rtl="0" algn="l">
                        <a:spcBef>
                          <a:spcPts val="0"/>
                        </a:spcBef>
                        <a:spcAft>
                          <a:spcPts val="0"/>
                        </a:spcAft>
                        <a:buNone/>
                      </a:pPr>
                      <a:r>
                        <a:rPr lang="en" sz="1100"/>
                        <a:t>3.8%</a:t>
                      </a:r>
                      <a:endParaRPr sz="1100"/>
                    </a:p>
                  </a:txBody>
                  <a:tcPr marT="91425" marB="91425" marR="91425" marL="91425"/>
                </a:tc>
              </a:tr>
              <a:tr h="381000">
                <a:tc>
                  <a:txBody>
                    <a:bodyPr>
                      <a:noAutofit/>
                    </a:bodyPr>
                    <a:lstStyle/>
                    <a:p>
                      <a:pPr indent="0" lvl="0" marL="0" rtl="0" algn="l">
                        <a:spcBef>
                          <a:spcPts val="0"/>
                        </a:spcBef>
                        <a:spcAft>
                          <a:spcPts val="0"/>
                        </a:spcAft>
                        <a:buNone/>
                      </a:pPr>
                      <a:r>
                        <a:rPr lang="en" sz="1100"/>
                        <a:t>Time: train (Step 4)</a:t>
                      </a:r>
                      <a:endParaRPr sz="1100"/>
                    </a:p>
                  </a:txBody>
                  <a:tcPr marT="91425" marB="91425" marR="91425" marL="91425"/>
                </a:tc>
                <a:tc>
                  <a:txBody>
                    <a:bodyPr>
                      <a:noAutofit/>
                    </a:bodyPr>
                    <a:lstStyle/>
                    <a:p>
                      <a:pPr indent="0" lvl="0" marL="0" rtl="0" algn="l">
                        <a:spcBef>
                          <a:spcPts val="0"/>
                        </a:spcBef>
                        <a:spcAft>
                          <a:spcPts val="0"/>
                        </a:spcAft>
                        <a:buNone/>
                      </a:pPr>
                      <a:r>
                        <a:rPr lang="en" sz="1100"/>
                        <a:t>10-15</a:t>
                      </a:r>
                      <a:r>
                        <a:rPr lang="en" sz="1100"/>
                        <a:t> minutes</a:t>
                      </a:r>
                      <a:endParaRPr sz="1100"/>
                    </a:p>
                  </a:txBody>
                  <a:tcPr marT="91425" marB="91425" marR="91425" marL="91425"/>
                </a:tc>
                <a:tc>
                  <a:txBody>
                    <a:bodyPr>
                      <a:noAutofit/>
                    </a:bodyPr>
                    <a:lstStyle/>
                    <a:p>
                      <a:pPr indent="0" lvl="0" marL="0" rtl="0" algn="l">
                        <a:spcBef>
                          <a:spcPts val="0"/>
                        </a:spcBef>
                        <a:spcAft>
                          <a:spcPts val="0"/>
                        </a:spcAft>
                        <a:buNone/>
                      </a:pPr>
                      <a:r>
                        <a:rPr lang="en" sz="1100"/>
                        <a:t>15-25 seconds</a:t>
                      </a:r>
                      <a:endParaRPr sz="1100"/>
                    </a:p>
                  </a:txBody>
                  <a:tcPr marT="91425" marB="91425" marR="91425" marL="91425"/>
                </a:tc>
                <a:tc>
                  <a:txBody>
                    <a:bodyPr>
                      <a:noAutofit/>
                    </a:bodyPr>
                    <a:lstStyle/>
                    <a:p>
                      <a:pPr indent="0" lvl="0" marL="0" rtl="0" algn="l">
                        <a:spcBef>
                          <a:spcPts val="0"/>
                        </a:spcBef>
                        <a:spcAft>
                          <a:spcPts val="0"/>
                        </a:spcAft>
                        <a:buNone/>
                      </a:pPr>
                      <a:r>
                        <a:rPr lang="en" sz="1100"/>
                        <a:t>8-10 minutes</a:t>
                      </a:r>
                      <a:endParaRPr sz="1100"/>
                    </a:p>
                  </a:txBody>
                  <a:tcPr marT="91425" marB="91425" marR="91425" marL="91425"/>
                </a:tc>
              </a:tr>
              <a:tr h="381000">
                <a:tc>
                  <a:txBody>
                    <a:bodyPr>
                      <a:noAutofit/>
                    </a:bodyPr>
                    <a:lstStyle/>
                    <a:p>
                      <a:pPr indent="0" lvl="0" marL="0" rtl="0" algn="l">
                        <a:spcBef>
                          <a:spcPts val="0"/>
                        </a:spcBef>
                        <a:spcAft>
                          <a:spcPts val="0"/>
                        </a:spcAft>
                        <a:buNone/>
                      </a:pPr>
                      <a:r>
                        <a:rPr lang="en" sz="1100"/>
                        <a:t>Super Resolution</a:t>
                      </a:r>
                      <a:endParaRPr sz="1100"/>
                    </a:p>
                  </a:txBody>
                  <a:tcPr marT="91425" marB="91425" marR="91425" marL="91425"/>
                </a:tc>
                <a:tc>
                  <a:txBody>
                    <a:bodyPr>
                      <a:noAutofit/>
                    </a:bodyPr>
                    <a:lstStyle/>
                    <a:p>
                      <a:pPr indent="0" lvl="0" marL="0" rtl="0" algn="l">
                        <a:spcBef>
                          <a:spcPts val="0"/>
                        </a:spcBef>
                        <a:spcAft>
                          <a:spcPts val="0"/>
                        </a:spcAft>
                        <a:buNone/>
                      </a:pPr>
                      <a:r>
                        <a:rPr lang="en" sz="1100"/>
                        <a:t>4.5 second / image</a:t>
                      </a:r>
                      <a:endParaRPr sz="1100"/>
                    </a:p>
                  </a:txBody>
                  <a:tcPr marT="91425" marB="91425" marR="91425" marL="91425"/>
                </a:tc>
                <a:tc>
                  <a:txBody>
                    <a:bodyPr>
                      <a:noAutofit/>
                    </a:bodyPr>
                    <a:lstStyle/>
                    <a:p>
                      <a:pPr indent="0" lvl="0" marL="0" rtl="0" algn="l">
                        <a:spcBef>
                          <a:spcPts val="0"/>
                        </a:spcBef>
                        <a:spcAft>
                          <a:spcPts val="0"/>
                        </a:spcAft>
                        <a:buNone/>
                      </a:pPr>
                      <a:r>
                        <a:rPr lang="en" sz="1100"/>
                        <a:t>1.5 second / image</a:t>
                      </a:r>
                      <a:endParaRPr sz="1100"/>
                    </a:p>
                  </a:txBody>
                  <a:tcPr marT="91425" marB="91425" marR="91425" marL="91425"/>
                </a:tc>
                <a:tc>
                  <a:txBody>
                    <a:bodyPr>
                      <a:noAutofit/>
                    </a:bodyPr>
                    <a:lstStyle/>
                    <a:p>
                      <a:pPr indent="0" lvl="0" marL="0" rtl="0" algn="l">
                        <a:spcBef>
                          <a:spcPts val="0"/>
                        </a:spcBef>
                        <a:spcAft>
                          <a:spcPts val="0"/>
                        </a:spcAft>
                        <a:buNone/>
                      </a:pPr>
                      <a:r>
                        <a:rPr lang="en" sz="1100"/>
                        <a:t>1.1 second / image</a:t>
                      </a:r>
                      <a:endParaRPr sz="11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6" name="Shape 2036"/>
        <p:cNvGrpSpPr/>
        <p:nvPr/>
      </p:nvGrpSpPr>
      <p:grpSpPr>
        <a:xfrm>
          <a:off x="0" y="0"/>
          <a:ext cx="0" cy="0"/>
          <a:chOff x="0" y="0"/>
          <a:chExt cx="0" cy="0"/>
        </a:xfrm>
      </p:grpSpPr>
      <p:sp>
        <p:nvSpPr>
          <p:cNvPr id="2037" name="Google Shape;2037;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38" name="Google Shape;2038;p26"/>
          <p:cNvSpPr txBox="1"/>
          <p:nvPr>
            <p:ph idx="1" type="body"/>
          </p:nvPr>
        </p:nvSpPr>
        <p:spPr>
          <a:xfrm>
            <a:off x="1303800" y="1685250"/>
            <a:ext cx="7030500" cy="283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conclude that from training and cross validation results on the above analysis we choose XGBoost as our improved model. We take full consideration of the tradeoff between computational cost and model performance. We observe that the candidates for improved can reduce error from baseline models. Moreover, XGBoost algorithm can finish superResolution with much less time required from baseline model. Hence, we select XGBoost as our candidate for improved model.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2" name="Shape 2042"/>
        <p:cNvGrpSpPr/>
        <p:nvPr/>
      </p:nvGrpSpPr>
      <p:grpSpPr>
        <a:xfrm>
          <a:off x="0" y="0"/>
          <a:ext cx="0" cy="0"/>
          <a:chOff x="0" y="0"/>
          <a:chExt cx="0" cy="0"/>
        </a:xfrm>
      </p:grpSpPr>
      <p:sp>
        <p:nvSpPr>
          <p:cNvPr id="2043" name="Google Shape;2043;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NEXT? </a:t>
            </a:r>
            <a:endParaRPr/>
          </a:p>
        </p:txBody>
      </p:sp>
      <p:sp>
        <p:nvSpPr>
          <p:cNvPr id="2044" name="Google Shape;2044;p27"/>
          <p:cNvSpPr txBox="1"/>
          <p:nvPr>
            <p:ph idx="1" type="body"/>
          </p:nvPr>
        </p:nvSpPr>
        <p:spPr>
          <a:xfrm>
            <a:off x="922800" y="1609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Potential Direction 1: Include more data</a:t>
            </a:r>
            <a:endParaRPr/>
          </a:p>
          <a:p>
            <a:pPr indent="-311150" lvl="0" marL="457200" rtl="0" algn="l">
              <a:spcBef>
                <a:spcPts val="0"/>
              </a:spcBef>
              <a:spcAft>
                <a:spcPts val="0"/>
              </a:spcAft>
              <a:buSzPts val="1300"/>
              <a:buChar char="-"/>
            </a:pPr>
            <a:r>
              <a:rPr lang="en"/>
              <a:t>Potential Direction 2: We can use Convoluted Neural Network to classify which image fall in which category (e.g. for example, is this picture a flower or not?) After we classify all images, we can introduce baseline model and improved model on these category only instead of the entire data set.</a:t>
            </a:r>
            <a:endParaRPr/>
          </a:p>
          <a:p>
            <a:pPr indent="-311150" lvl="0" marL="457200" rtl="0" algn="l">
              <a:spcBef>
                <a:spcPts val="0"/>
              </a:spcBef>
              <a:spcAft>
                <a:spcPts val="0"/>
              </a:spcAft>
              <a:buSzPts val="1300"/>
              <a:buChar char="-"/>
            </a:pPr>
            <a:r>
              <a:rPr lang="en"/>
              <a:t>Potential Direction 3: We can introduce more complicated regression problem framework such as (1) polynomial regression, (2) iterative Random Forest, (3) Bayesian Additive Regression Tree, and so on.</a:t>
            </a:r>
            <a:endParaRPr/>
          </a:p>
          <a:p>
            <a:pPr indent="-311150" lvl="0" marL="457200" rtl="0" algn="l">
              <a:spcBef>
                <a:spcPts val="0"/>
              </a:spcBef>
              <a:spcAft>
                <a:spcPts val="0"/>
              </a:spcAft>
              <a:buSzPts val="1300"/>
              <a:buChar char="-"/>
            </a:pPr>
            <a:r>
              <a:rPr lang="en"/>
              <a:t>Potential Direction 4:  Extraction of more features (eg: extract 24 neighboring pixels instead of 8)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8" name="Shape 2048"/>
        <p:cNvGrpSpPr/>
        <p:nvPr/>
      </p:nvGrpSpPr>
      <p:grpSpPr>
        <a:xfrm>
          <a:off x="0" y="0"/>
          <a:ext cx="0" cy="0"/>
          <a:chOff x="0" y="0"/>
          <a:chExt cx="0" cy="0"/>
        </a:xfrm>
      </p:grpSpPr>
      <p:sp>
        <p:nvSpPr>
          <p:cNvPr id="2049" name="Google Shape;2049;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a:t>
            </a:r>
            <a:endParaRPr/>
          </a:p>
        </p:txBody>
      </p:sp>
      <p:sp>
        <p:nvSpPr>
          <p:cNvPr id="2050" name="Google Shape;2050;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want to thank our instructor Ying Liu and TA Chengliang for guiding us through the materials. We also want to thank Professor Tian Zheng for the slides in preparation for this course.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Feature Extraction</a:t>
            </a:r>
            <a:endParaRPr/>
          </a:p>
          <a:p>
            <a:pPr indent="-311150" lvl="0" marL="457200" rtl="0" algn="l">
              <a:spcBef>
                <a:spcPts val="0"/>
              </a:spcBef>
              <a:spcAft>
                <a:spcPts val="0"/>
              </a:spcAft>
              <a:buSzPts val="1300"/>
              <a:buChar char="-"/>
            </a:pPr>
            <a:r>
              <a:rPr lang="en"/>
              <a:t>Tuning and Cross Validation</a:t>
            </a:r>
            <a:endParaRPr/>
          </a:p>
          <a:p>
            <a:pPr indent="-311150" lvl="0" marL="457200" rtl="0" algn="l">
              <a:spcBef>
                <a:spcPts val="0"/>
              </a:spcBef>
              <a:spcAft>
                <a:spcPts val="0"/>
              </a:spcAft>
              <a:buSzPts val="1300"/>
              <a:buChar char="-"/>
            </a:pPr>
            <a:r>
              <a:rPr lang="en"/>
              <a:t>Prediction</a:t>
            </a:r>
            <a:endParaRPr/>
          </a:p>
          <a:p>
            <a:pPr indent="-311150" lvl="0" marL="457200" rtl="0" algn="l">
              <a:spcBef>
                <a:spcPts val="0"/>
              </a:spcBef>
              <a:spcAft>
                <a:spcPts val="0"/>
              </a:spcAft>
              <a:buSzPts val="1300"/>
              <a:buChar char="-"/>
            </a:pPr>
            <a:r>
              <a:rPr lang="en"/>
              <a:t>Conclusion</a:t>
            </a:r>
            <a:endParaRPr/>
          </a:p>
          <a:p>
            <a:pPr indent="-311150" lvl="0" marL="457200" rtl="0" algn="l">
              <a:spcBef>
                <a:spcPts val="0"/>
              </a:spcBef>
              <a:spcAft>
                <a:spcPts val="0"/>
              </a:spcAft>
              <a:buSzPts val="1300"/>
              <a:buChar char="-"/>
            </a:pPr>
            <a:r>
              <a:rPr lang="en"/>
              <a:t>Acknowledgement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PROBLEM</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Let us address the following:</a:t>
            </a:r>
            <a:endParaRPr sz="1500"/>
          </a:p>
          <a:p>
            <a:pPr indent="-323850" lvl="0" marL="457200" rtl="0" algn="l">
              <a:spcBef>
                <a:spcPts val="1600"/>
              </a:spcBef>
              <a:spcAft>
                <a:spcPts val="0"/>
              </a:spcAft>
              <a:buSzPts val="1500"/>
              <a:buChar char="-"/>
            </a:pPr>
            <a:r>
              <a:rPr lang="en" sz="1500"/>
              <a:t>Task: for each pixel in low resolution image, we want to predict values of 4 pixels in high resolution image.</a:t>
            </a:r>
            <a:endParaRPr sz="1500"/>
          </a:p>
          <a:p>
            <a:pPr indent="-323850" lvl="0" marL="457200" rtl="0" algn="l">
              <a:spcBef>
                <a:spcPts val="0"/>
              </a:spcBef>
              <a:spcAft>
                <a:spcPts val="0"/>
              </a:spcAft>
              <a:buSzPts val="1500"/>
              <a:buChar char="-"/>
            </a:pPr>
            <a:r>
              <a:rPr lang="en" sz="1500"/>
              <a:t>Feature: for each pixel in low resolution image, we extract the 8 pixels surrounding it as features.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cxnSp>
        <p:nvCxnSpPr>
          <p:cNvPr id="296" name="Google Shape;296;p16"/>
          <p:cNvCxnSpPr/>
          <p:nvPr/>
        </p:nvCxnSpPr>
        <p:spPr>
          <a:xfrm>
            <a:off x="995525" y="20559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16"/>
          <p:cNvCxnSpPr/>
          <p:nvPr/>
        </p:nvCxnSpPr>
        <p:spPr>
          <a:xfrm>
            <a:off x="988325" y="20559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16"/>
          <p:cNvCxnSpPr/>
          <p:nvPr/>
        </p:nvCxnSpPr>
        <p:spPr>
          <a:xfrm>
            <a:off x="995525" y="33834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16"/>
          <p:cNvCxnSpPr/>
          <p:nvPr/>
        </p:nvCxnSpPr>
        <p:spPr>
          <a:xfrm>
            <a:off x="1507625" y="24384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16"/>
          <p:cNvCxnSpPr/>
          <p:nvPr/>
        </p:nvCxnSpPr>
        <p:spPr>
          <a:xfrm>
            <a:off x="1086437" y="24384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16"/>
          <p:cNvCxnSpPr/>
          <p:nvPr/>
        </p:nvCxnSpPr>
        <p:spPr>
          <a:xfrm>
            <a:off x="1081389" y="24384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16"/>
          <p:cNvCxnSpPr/>
          <p:nvPr/>
        </p:nvCxnSpPr>
        <p:spPr>
          <a:xfrm>
            <a:off x="1177196" y="25081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16"/>
          <p:cNvCxnSpPr/>
          <p:nvPr/>
        </p:nvCxnSpPr>
        <p:spPr>
          <a:xfrm>
            <a:off x="1086437" y="26722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16"/>
          <p:cNvCxnSpPr/>
          <p:nvPr/>
        </p:nvCxnSpPr>
        <p:spPr>
          <a:xfrm>
            <a:off x="1192916" y="25250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16"/>
          <p:cNvCxnSpPr/>
          <p:nvPr/>
        </p:nvCxnSpPr>
        <p:spPr>
          <a:xfrm>
            <a:off x="1187868" y="25250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16"/>
          <p:cNvCxnSpPr/>
          <p:nvPr/>
        </p:nvCxnSpPr>
        <p:spPr>
          <a:xfrm>
            <a:off x="1283675" y="25948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16"/>
          <p:cNvCxnSpPr/>
          <p:nvPr/>
        </p:nvCxnSpPr>
        <p:spPr>
          <a:xfrm>
            <a:off x="1192916" y="2758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16"/>
          <p:cNvCxnSpPr/>
          <p:nvPr/>
        </p:nvCxnSpPr>
        <p:spPr>
          <a:xfrm>
            <a:off x="1086437" y="26722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16"/>
          <p:cNvCxnSpPr/>
          <p:nvPr/>
        </p:nvCxnSpPr>
        <p:spPr>
          <a:xfrm>
            <a:off x="1081389" y="267223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16"/>
          <p:cNvCxnSpPr/>
          <p:nvPr/>
        </p:nvCxnSpPr>
        <p:spPr>
          <a:xfrm>
            <a:off x="1177196" y="274198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16"/>
          <p:cNvCxnSpPr/>
          <p:nvPr/>
        </p:nvCxnSpPr>
        <p:spPr>
          <a:xfrm>
            <a:off x="1086437" y="290602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16"/>
          <p:cNvCxnSpPr/>
          <p:nvPr/>
        </p:nvCxnSpPr>
        <p:spPr>
          <a:xfrm>
            <a:off x="1192916" y="2758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16"/>
          <p:cNvCxnSpPr/>
          <p:nvPr/>
        </p:nvCxnSpPr>
        <p:spPr>
          <a:xfrm>
            <a:off x="1187868" y="27588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16"/>
          <p:cNvCxnSpPr/>
          <p:nvPr/>
        </p:nvCxnSpPr>
        <p:spPr>
          <a:xfrm>
            <a:off x="1283675" y="2828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16"/>
          <p:cNvCxnSpPr/>
          <p:nvPr/>
        </p:nvCxnSpPr>
        <p:spPr>
          <a:xfrm>
            <a:off x="1192916" y="2992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16"/>
          <p:cNvCxnSpPr/>
          <p:nvPr/>
        </p:nvCxnSpPr>
        <p:spPr>
          <a:xfrm>
            <a:off x="1192916" y="25250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16"/>
          <p:cNvCxnSpPr/>
          <p:nvPr/>
        </p:nvCxnSpPr>
        <p:spPr>
          <a:xfrm>
            <a:off x="1187868" y="25250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16"/>
          <p:cNvCxnSpPr/>
          <p:nvPr/>
        </p:nvCxnSpPr>
        <p:spPr>
          <a:xfrm>
            <a:off x="1283675" y="25948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16"/>
          <p:cNvCxnSpPr/>
          <p:nvPr/>
        </p:nvCxnSpPr>
        <p:spPr>
          <a:xfrm>
            <a:off x="1192916" y="2758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16"/>
          <p:cNvCxnSpPr/>
          <p:nvPr/>
        </p:nvCxnSpPr>
        <p:spPr>
          <a:xfrm>
            <a:off x="1299396" y="26117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16"/>
          <p:cNvCxnSpPr/>
          <p:nvPr/>
        </p:nvCxnSpPr>
        <p:spPr>
          <a:xfrm>
            <a:off x="1294348" y="26117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16"/>
          <p:cNvCxnSpPr/>
          <p:nvPr/>
        </p:nvCxnSpPr>
        <p:spPr>
          <a:xfrm>
            <a:off x="1390154" y="26814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16"/>
          <p:cNvCxnSpPr/>
          <p:nvPr/>
        </p:nvCxnSpPr>
        <p:spPr>
          <a:xfrm>
            <a:off x="1299396" y="28454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16"/>
          <p:cNvCxnSpPr/>
          <p:nvPr/>
        </p:nvCxnSpPr>
        <p:spPr>
          <a:xfrm>
            <a:off x="1192916" y="2758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16"/>
          <p:cNvCxnSpPr/>
          <p:nvPr/>
        </p:nvCxnSpPr>
        <p:spPr>
          <a:xfrm>
            <a:off x="1187868" y="27588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16"/>
          <p:cNvCxnSpPr/>
          <p:nvPr/>
        </p:nvCxnSpPr>
        <p:spPr>
          <a:xfrm>
            <a:off x="1283675" y="2828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16"/>
          <p:cNvCxnSpPr/>
          <p:nvPr/>
        </p:nvCxnSpPr>
        <p:spPr>
          <a:xfrm>
            <a:off x="1192916" y="2992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16"/>
          <p:cNvCxnSpPr/>
          <p:nvPr/>
        </p:nvCxnSpPr>
        <p:spPr>
          <a:xfrm>
            <a:off x="1299396" y="28454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16"/>
          <p:cNvCxnSpPr/>
          <p:nvPr/>
        </p:nvCxnSpPr>
        <p:spPr>
          <a:xfrm>
            <a:off x="1294348" y="28454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16"/>
          <p:cNvCxnSpPr/>
          <p:nvPr/>
        </p:nvCxnSpPr>
        <p:spPr>
          <a:xfrm>
            <a:off x="1390154" y="29152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16"/>
          <p:cNvCxnSpPr/>
          <p:nvPr/>
        </p:nvCxnSpPr>
        <p:spPr>
          <a:xfrm>
            <a:off x="1299396" y="30792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16"/>
          <p:cNvCxnSpPr/>
          <p:nvPr/>
        </p:nvCxnSpPr>
        <p:spPr>
          <a:xfrm>
            <a:off x="1086437" y="26814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16"/>
          <p:cNvCxnSpPr/>
          <p:nvPr/>
        </p:nvCxnSpPr>
        <p:spPr>
          <a:xfrm>
            <a:off x="1081389" y="26814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16"/>
          <p:cNvCxnSpPr/>
          <p:nvPr/>
        </p:nvCxnSpPr>
        <p:spPr>
          <a:xfrm>
            <a:off x="1177196" y="275118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16"/>
          <p:cNvCxnSpPr/>
          <p:nvPr/>
        </p:nvCxnSpPr>
        <p:spPr>
          <a:xfrm>
            <a:off x="1086437" y="29152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16"/>
          <p:cNvCxnSpPr/>
          <p:nvPr/>
        </p:nvCxnSpPr>
        <p:spPr>
          <a:xfrm>
            <a:off x="1192916" y="276807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37" name="Google Shape;337;p16"/>
          <p:cNvCxnSpPr/>
          <p:nvPr/>
        </p:nvCxnSpPr>
        <p:spPr>
          <a:xfrm>
            <a:off x="1187868" y="276807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16"/>
          <p:cNvCxnSpPr/>
          <p:nvPr/>
        </p:nvCxnSpPr>
        <p:spPr>
          <a:xfrm>
            <a:off x="1283675" y="283781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16"/>
          <p:cNvCxnSpPr/>
          <p:nvPr/>
        </p:nvCxnSpPr>
        <p:spPr>
          <a:xfrm>
            <a:off x="1192916" y="30018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16"/>
          <p:cNvCxnSpPr/>
          <p:nvPr/>
        </p:nvCxnSpPr>
        <p:spPr>
          <a:xfrm>
            <a:off x="1086437" y="29152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16"/>
          <p:cNvCxnSpPr/>
          <p:nvPr/>
        </p:nvCxnSpPr>
        <p:spPr>
          <a:xfrm>
            <a:off x="1081389" y="29152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16"/>
          <p:cNvCxnSpPr/>
          <p:nvPr/>
        </p:nvCxnSpPr>
        <p:spPr>
          <a:xfrm>
            <a:off x="1177196" y="29849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16"/>
          <p:cNvCxnSpPr/>
          <p:nvPr/>
        </p:nvCxnSpPr>
        <p:spPr>
          <a:xfrm>
            <a:off x="1086437" y="314901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16"/>
          <p:cNvCxnSpPr/>
          <p:nvPr/>
        </p:nvCxnSpPr>
        <p:spPr>
          <a:xfrm>
            <a:off x="1192916" y="30018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16"/>
          <p:cNvCxnSpPr/>
          <p:nvPr/>
        </p:nvCxnSpPr>
        <p:spPr>
          <a:xfrm>
            <a:off x="1187868" y="300185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16"/>
          <p:cNvCxnSpPr/>
          <p:nvPr/>
        </p:nvCxnSpPr>
        <p:spPr>
          <a:xfrm>
            <a:off x="1283675" y="307160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16"/>
          <p:cNvCxnSpPr/>
          <p:nvPr/>
        </p:nvCxnSpPr>
        <p:spPr>
          <a:xfrm>
            <a:off x="1192916" y="32356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16"/>
          <p:cNvCxnSpPr/>
          <p:nvPr/>
        </p:nvCxnSpPr>
        <p:spPr>
          <a:xfrm>
            <a:off x="1203589" y="2758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16"/>
          <p:cNvCxnSpPr/>
          <p:nvPr/>
        </p:nvCxnSpPr>
        <p:spPr>
          <a:xfrm>
            <a:off x="1198541" y="27588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16"/>
          <p:cNvCxnSpPr/>
          <p:nvPr/>
        </p:nvCxnSpPr>
        <p:spPr>
          <a:xfrm>
            <a:off x="1294348" y="2828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16"/>
          <p:cNvCxnSpPr/>
          <p:nvPr/>
        </p:nvCxnSpPr>
        <p:spPr>
          <a:xfrm>
            <a:off x="1203589" y="2992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16"/>
          <p:cNvCxnSpPr/>
          <p:nvPr/>
        </p:nvCxnSpPr>
        <p:spPr>
          <a:xfrm>
            <a:off x="1310068" y="28454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16"/>
          <p:cNvCxnSpPr/>
          <p:nvPr/>
        </p:nvCxnSpPr>
        <p:spPr>
          <a:xfrm>
            <a:off x="1305020" y="28454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16"/>
          <p:cNvCxnSpPr/>
          <p:nvPr/>
        </p:nvCxnSpPr>
        <p:spPr>
          <a:xfrm>
            <a:off x="1400827" y="29152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16"/>
          <p:cNvCxnSpPr/>
          <p:nvPr/>
        </p:nvCxnSpPr>
        <p:spPr>
          <a:xfrm>
            <a:off x="1310068" y="30792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16"/>
          <p:cNvCxnSpPr/>
          <p:nvPr/>
        </p:nvCxnSpPr>
        <p:spPr>
          <a:xfrm>
            <a:off x="1203589" y="2992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16"/>
          <p:cNvCxnSpPr/>
          <p:nvPr/>
        </p:nvCxnSpPr>
        <p:spPr>
          <a:xfrm>
            <a:off x="1198541" y="29926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16"/>
          <p:cNvCxnSpPr/>
          <p:nvPr/>
        </p:nvCxnSpPr>
        <p:spPr>
          <a:xfrm>
            <a:off x="1294348" y="30623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16"/>
          <p:cNvCxnSpPr/>
          <p:nvPr/>
        </p:nvCxnSpPr>
        <p:spPr>
          <a:xfrm>
            <a:off x="1203589" y="32264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16"/>
          <p:cNvCxnSpPr/>
          <p:nvPr/>
        </p:nvCxnSpPr>
        <p:spPr>
          <a:xfrm>
            <a:off x="1310068" y="30792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16"/>
          <p:cNvCxnSpPr/>
          <p:nvPr/>
        </p:nvCxnSpPr>
        <p:spPr>
          <a:xfrm>
            <a:off x="1305020" y="30792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16"/>
          <p:cNvCxnSpPr/>
          <p:nvPr/>
        </p:nvCxnSpPr>
        <p:spPr>
          <a:xfrm>
            <a:off x="1400827" y="31490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16"/>
          <p:cNvCxnSpPr/>
          <p:nvPr/>
        </p:nvCxnSpPr>
        <p:spPr>
          <a:xfrm>
            <a:off x="1310068" y="33130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16"/>
          <p:cNvCxnSpPr/>
          <p:nvPr/>
        </p:nvCxnSpPr>
        <p:spPr>
          <a:xfrm>
            <a:off x="1408175" y="208627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16"/>
          <p:cNvCxnSpPr/>
          <p:nvPr/>
        </p:nvCxnSpPr>
        <p:spPr>
          <a:xfrm>
            <a:off x="1400975" y="208627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16"/>
          <p:cNvCxnSpPr/>
          <p:nvPr/>
        </p:nvCxnSpPr>
        <p:spPr>
          <a:xfrm>
            <a:off x="1408175" y="341377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16"/>
          <p:cNvCxnSpPr/>
          <p:nvPr/>
        </p:nvCxnSpPr>
        <p:spPr>
          <a:xfrm>
            <a:off x="1920275" y="246877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16"/>
          <p:cNvCxnSpPr/>
          <p:nvPr/>
        </p:nvCxnSpPr>
        <p:spPr>
          <a:xfrm>
            <a:off x="1499087" y="24687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16"/>
          <p:cNvCxnSpPr/>
          <p:nvPr/>
        </p:nvCxnSpPr>
        <p:spPr>
          <a:xfrm>
            <a:off x="1494039" y="24687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16"/>
          <p:cNvCxnSpPr/>
          <p:nvPr/>
        </p:nvCxnSpPr>
        <p:spPr>
          <a:xfrm>
            <a:off x="1589846" y="25385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16"/>
          <p:cNvCxnSpPr/>
          <p:nvPr/>
        </p:nvCxnSpPr>
        <p:spPr>
          <a:xfrm>
            <a:off x="1499087" y="27025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16"/>
          <p:cNvCxnSpPr/>
          <p:nvPr/>
        </p:nvCxnSpPr>
        <p:spPr>
          <a:xfrm>
            <a:off x="1605566" y="2555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16"/>
          <p:cNvCxnSpPr/>
          <p:nvPr/>
        </p:nvCxnSpPr>
        <p:spPr>
          <a:xfrm>
            <a:off x="1600518" y="2555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16"/>
          <p:cNvCxnSpPr/>
          <p:nvPr/>
        </p:nvCxnSpPr>
        <p:spPr>
          <a:xfrm>
            <a:off x="1696325" y="2625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16"/>
          <p:cNvCxnSpPr/>
          <p:nvPr/>
        </p:nvCxnSpPr>
        <p:spPr>
          <a:xfrm>
            <a:off x="160556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16"/>
          <p:cNvCxnSpPr/>
          <p:nvPr/>
        </p:nvCxnSpPr>
        <p:spPr>
          <a:xfrm>
            <a:off x="1499087" y="27025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16"/>
          <p:cNvCxnSpPr/>
          <p:nvPr/>
        </p:nvCxnSpPr>
        <p:spPr>
          <a:xfrm>
            <a:off x="1494039" y="270256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8" name="Google Shape;378;p16"/>
          <p:cNvCxnSpPr/>
          <p:nvPr/>
        </p:nvCxnSpPr>
        <p:spPr>
          <a:xfrm>
            <a:off x="1589846" y="277230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16"/>
          <p:cNvCxnSpPr/>
          <p:nvPr/>
        </p:nvCxnSpPr>
        <p:spPr>
          <a:xfrm>
            <a:off x="1499087" y="293634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16"/>
          <p:cNvCxnSpPr/>
          <p:nvPr/>
        </p:nvCxnSpPr>
        <p:spPr>
          <a:xfrm>
            <a:off x="160556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1" name="Google Shape;381;p16"/>
          <p:cNvCxnSpPr/>
          <p:nvPr/>
        </p:nvCxnSpPr>
        <p:spPr>
          <a:xfrm>
            <a:off x="1600518"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16"/>
          <p:cNvCxnSpPr/>
          <p:nvPr/>
        </p:nvCxnSpPr>
        <p:spPr>
          <a:xfrm>
            <a:off x="1696325"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16"/>
          <p:cNvCxnSpPr/>
          <p:nvPr/>
        </p:nvCxnSpPr>
        <p:spPr>
          <a:xfrm>
            <a:off x="1605566"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16"/>
          <p:cNvCxnSpPr/>
          <p:nvPr/>
        </p:nvCxnSpPr>
        <p:spPr>
          <a:xfrm>
            <a:off x="1605566" y="2555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16"/>
          <p:cNvCxnSpPr/>
          <p:nvPr/>
        </p:nvCxnSpPr>
        <p:spPr>
          <a:xfrm>
            <a:off x="1600518" y="2555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16"/>
          <p:cNvCxnSpPr/>
          <p:nvPr/>
        </p:nvCxnSpPr>
        <p:spPr>
          <a:xfrm>
            <a:off x="1696325" y="2625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16"/>
          <p:cNvCxnSpPr/>
          <p:nvPr/>
        </p:nvCxnSpPr>
        <p:spPr>
          <a:xfrm>
            <a:off x="160556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16"/>
          <p:cNvCxnSpPr/>
          <p:nvPr/>
        </p:nvCxnSpPr>
        <p:spPr>
          <a:xfrm>
            <a:off x="1712046" y="264202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16"/>
          <p:cNvCxnSpPr/>
          <p:nvPr/>
        </p:nvCxnSpPr>
        <p:spPr>
          <a:xfrm>
            <a:off x="1706998" y="264202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16"/>
          <p:cNvCxnSpPr/>
          <p:nvPr/>
        </p:nvCxnSpPr>
        <p:spPr>
          <a:xfrm>
            <a:off x="1802804" y="27117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16"/>
          <p:cNvCxnSpPr/>
          <p:nvPr/>
        </p:nvCxnSpPr>
        <p:spPr>
          <a:xfrm>
            <a:off x="1712046"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16"/>
          <p:cNvCxnSpPr/>
          <p:nvPr/>
        </p:nvCxnSpPr>
        <p:spPr>
          <a:xfrm>
            <a:off x="160556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93" name="Google Shape;393;p16"/>
          <p:cNvCxnSpPr/>
          <p:nvPr/>
        </p:nvCxnSpPr>
        <p:spPr>
          <a:xfrm>
            <a:off x="1600518"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4" name="Google Shape;394;p16"/>
          <p:cNvCxnSpPr/>
          <p:nvPr/>
        </p:nvCxnSpPr>
        <p:spPr>
          <a:xfrm>
            <a:off x="1696325"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5" name="Google Shape;395;p16"/>
          <p:cNvCxnSpPr/>
          <p:nvPr/>
        </p:nvCxnSpPr>
        <p:spPr>
          <a:xfrm>
            <a:off x="1605566"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16"/>
          <p:cNvCxnSpPr/>
          <p:nvPr/>
        </p:nvCxnSpPr>
        <p:spPr>
          <a:xfrm>
            <a:off x="1712046"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97" name="Google Shape;397;p16"/>
          <p:cNvCxnSpPr/>
          <p:nvPr/>
        </p:nvCxnSpPr>
        <p:spPr>
          <a:xfrm>
            <a:off x="1706998" y="28758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16"/>
          <p:cNvCxnSpPr/>
          <p:nvPr/>
        </p:nvCxnSpPr>
        <p:spPr>
          <a:xfrm>
            <a:off x="1802804"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16"/>
          <p:cNvCxnSpPr/>
          <p:nvPr/>
        </p:nvCxnSpPr>
        <p:spPr>
          <a:xfrm>
            <a:off x="1712046"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16"/>
          <p:cNvCxnSpPr/>
          <p:nvPr/>
        </p:nvCxnSpPr>
        <p:spPr>
          <a:xfrm>
            <a:off x="1499087" y="271177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16"/>
          <p:cNvCxnSpPr/>
          <p:nvPr/>
        </p:nvCxnSpPr>
        <p:spPr>
          <a:xfrm>
            <a:off x="1494039" y="27117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02" name="Google Shape;402;p16"/>
          <p:cNvCxnSpPr/>
          <p:nvPr/>
        </p:nvCxnSpPr>
        <p:spPr>
          <a:xfrm>
            <a:off x="1589846" y="278151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03" name="Google Shape;403;p16"/>
          <p:cNvCxnSpPr/>
          <p:nvPr/>
        </p:nvCxnSpPr>
        <p:spPr>
          <a:xfrm>
            <a:off x="1499087" y="294555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16"/>
          <p:cNvCxnSpPr/>
          <p:nvPr/>
        </p:nvCxnSpPr>
        <p:spPr>
          <a:xfrm>
            <a:off x="1605566" y="279839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16"/>
          <p:cNvCxnSpPr/>
          <p:nvPr/>
        </p:nvCxnSpPr>
        <p:spPr>
          <a:xfrm>
            <a:off x="1600518" y="279839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06" name="Google Shape;406;p16"/>
          <p:cNvCxnSpPr/>
          <p:nvPr/>
        </p:nvCxnSpPr>
        <p:spPr>
          <a:xfrm>
            <a:off x="1696325" y="286814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07" name="Google Shape;407;p16"/>
          <p:cNvCxnSpPr/>
          <p:nvPr/>
        </p:nvCxnSpPr>
        <p:spPr>
          <a:xfrm>
            <a:off x="1605566" y="303218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8" name="Google Shape;408;p16"/>
          <p:cNvCxnSpPr/>
          <p:nvPr/>
        </p:nvCxnSpPr>
        <p:spPr>
          <a:xfrm>
            <a:off x="1499087" y="294555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16"/>
          <p:cNvCxnSpPr/>
          <p:nvPr/>
        </p:nvCxnSpPr>
        <p:spPr>
          <a:xfrm>
            <a:off x="1494039"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0" name="Google Shape;410;p16"/>
          <p:cNvCxnSpPr/>
          <p:nvPr/>
        </p:nvCxnSpPr>
        <p:spPr>
          <a:xfrm>
            <a:off x="1589846" y="30153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16"/>
          <p:cNvCxnSpPr/>
          <p:nvPr/>
        </p:nvCxnSpPr>
        <p:spPr>
          <a:xfrm>
            <a:off x="1499087" y="317934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12" name="Google Shape;412;p16"/>
          <p:cNvCxnSpPr/>
          <p:nvPr/>
        </p:nvCxnSpPr>
        <p:spPr>
          <a:xfrm>
            <a:off x="1605566" y="303218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13" name="Google Shape;413;p16"/>
          <p:cNvCxnSpPr/>
          <p:nvPr/>
        </p:nvCxnSpPr>
        <p:spPr>
          <a:xfrm>
            <a:off x="1600518" y="303218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4" name="Google Shape;414;p16"/>
          <p:cNvCxnSpPr/>
          <p:nvPr/>
        </p:nvCxnSpPr>
        <p:spPr>
          <a:xfrm>
            <a:off x="1696325" y="310192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5" name="Google Shape;415;p16"/>
          <p:cNvCxnSpPr/>
          <p:nvPr/>
        </p:nvCxnSpPr>
        <p:spPr>
          <a:xfrm>
            <a:off x="1605566" y="326597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16"/>
          <p:cNvCxnSpPr/>
          <p:nvPr/>
        </p:nvCxnSpPr>
        <p:spPr>
          <a:xfrm>
            <a:off x="1616239"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16"/>
          <p:cNvCxnSpPr/>
          <p:nvPr/>
        </p:nvCxnSpPr>
        <p:spPr>
          <a:xfrm>
            <a:off x="1611191"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16"/>
          <p:cNvCxnSpPr/>
          <p:nvPr/>
        </p:nvCxnSpPr>
        <p:spPr>
          <a:xfrm>
            <a:off x="1706998"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16"/>
          <p:cNvCxnSpPr/>
          <p:nvPr/>
        </p:nvCxnSpPr>
        <p:spPr>
          <a:xfrm>
            <a:off x="1616239"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16"/>
          <p:cNvCxnSpPr/>
          <p:nvPr/>
        </p:nvCxnSpPr>
        <p:spPr>
          <a:xfrm>
            <a:off x="1722718"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16"/>
          <p:cNvCxnSpPr/>
          <p:nvPr/>
        </p:nvCxnSpPr>
        <p:spPr>
          <a:xfrm>
            <a:off x="1717670" y="28758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16"/>
          <p:cNvCxnSpPr/>
          <p:nvPr/>
        </p:nvCxnSpPr>
        <p:spPr>
          <a:xfrm>
            <a:off x="1813477"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16"/>
          <p:cNvCxnSpPr/>
          <p:nvPr/>
        </p:nvCxnSpPr>
        <p:spPr>
          <a:xfrm>
            <a:off x="1722718"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16"/>
          <p:cNvCxnSpPr/>
          <p:nvPr/>
        </p:nvCxnSpPr>
        <p:spPr>
          <a:xfrm>
            <a:off x="1616239"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16"/>
          <p:cNvCxnSpPr/>
          <p:nvPr/>
        </p:nvCxnSpPr>
        <p:spPr>
          <a:xfrm>
            <a:off x="1611191" y="30229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16"/>
          <p:cNvCxnSpPr/>
          <p:nvPr/>
        </p:nvCxnSpPr>
        <p:spPr>
          <a:xfrm>
            <a:off x="1706998" y="30927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16"/>
          <p:cNvCxnSpPr/>
          <p:nvPr/>
        </p:nvCxnSpPr>
        <p:spPr>
          <a:xfrm>
            <a:off x="1616239" y="32567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16"/>
          <p:cNvCxnSpPr/>
          <p:nvPr/>
        </p:nvCxnSpPr>
        <p:spPr>
          <a:xfrm>
            <a:off x="1722718"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16"/>
          <p:cNvCxnSpPr/>
          <p:nvPr/>
        </p:nvCxnSpPr>
        <p:spPr>
          <a:xfrm>
            <a:off x="1717670" y="310960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16"/>
          <p:cNvCxnSpPr/>
          <p:nvPr/>
        </p:nvCxnSpPr>
        <p:spPr>
          <a:xfrm>
            <a:off x="1813477" y="317934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16"/>
          <p:cNvCxnSpPr/>
          <p:nvPr/>
        </p:nvCxnSpPr>
        <p:spPr>
          <a:xfrm>
            <a:off x="1722718" y="334338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16"/>
          <p:cNvCxnSpPr/>
          <p:nvPr/>
        </p:nvCxnSpPr>
        <p:spPr>
          <a:xfrm>
            <a:off x="1846925" y="208627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16"/>
          <p:cNvCxnSpPr/>
          <p:nvPr/>
        </p:nvCxnSpPr>
        <p:spPr>
          <a:xfrm>
            <a:off x="1839725" y="208627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16"/>
          <p:cNvCxnSpPr/>
          <p:nvPr/>
        </p:nvCxnSpPr>
        <p:spPr>
          <a:xfrm>
            <a:off x="1846925" y="341377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16"/>
          <p:cNvCxnSpPr/>
          <p:nvPr/>
        </p:nvCxnSpPr>
        <p:spPr>
          <a:xfrm>
            <a:off x="2359025" y="246877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16"/>
          <p:cNvCxnSpPr/>
          <p:nvPr/>
        </p:nvCxnSpPr>
        <p:spPr>
          <a:xfrm>
            <a:off x="1937837" y="24687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16"/>
          <p:cNvCxnSpPr/>
          <p:nvPr/>
        </p:nvCxnSpPr>
        <p:spPr>
          <a:xfrm>
            <a:off x="1932789" y="24687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38" name="Google Shape;438;p16"/>
          <p:cNvCxnSpPr/>
          <p:nvPr/>
        </p:nvCxnSpPr>
        <p:spPr>
          <a:xfrm>
            <a:off x="2028596" y="25385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16"/>
          <p:cNvCxnSpPr/>
          <p:nvPr/>
        </p:nvCxnSpPr>
        <p:spPr>
          <a:xfrm>
            <a:off x="1937837" y="27025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16"/>
          <p:cNvCxnSpPr/>
          <p:nvPr/>
        </p:nvCxnSpPr>
        <p:spPr>
          <a:xfrm>
            <a:off x="2044316" y="2555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16"/>
          <p:cNvCxnSpPr/>
          <p:nvPr/>
        </p:nvCxnSpPr>
        <p:spPr>
          <a:xfrm>
            <a:off x="2039268" y="2555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16"/>
          <p:cNvCxnSpPr/>
          <p:nvPr/>
        </p:nvCxnSpPr>
        <p:spPr>
          <a:xfrm>
            <a:off x="2135075" y="2625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16"/>
          <p:cNvCxnSpPr/>
          <p:nvPr/>
        </p:nvCxnSpPr>
        <p:spPr>
          <a:xfrm>
            <a:off x="204431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4" name="Google Shape;444;p16"/>
          <p:cNvCxnSpPr/>
          <p:nvPr/>
        </p:nvCxnSpPr>
        <p:spPr>
          <a:xfrm>
            <a:off x="1937837" y="27025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5" name="Google Shape;445;p16"/>
          <p:cNvCxnSpPr/>
          <p:nvPr/>
        </p:nvCxnSpPr>
        <p:spPr>
          <a:xfrm>
            <a:off x="1932789" y="270256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46" name="Google Shape;446;p16"/>
          <p:cNvCxnSpPr/>
          <p:nvPr/>
        </p:nvCxnSpPr>
        <p:spPr>
          <a:xfrm>
            <a:off x="2028596" y="277230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47" name="Google Shape;447;p16"/>
          <p:cNvCxnSpPr/>
          <p:nvPr/>
        </p:nvCxnSpPr>
        <p:spPr>
          <a:xfrm>
            <a:off x="1937837" y="293634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8" name="Google Shape;448;p16"/>
          <p:cNvCxnSpPr/>
          <p:nvPr/>
        </p:nvCxnSpPr>
        <p:spPr>
          <a:xfrm>
            <a:off x="204431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16"/>
          <p:cNvCxnSpPr/>
          <p:nvPr/>
        </p:nvCxnSpPr>
        <p:spPr>
          <a:xfrm>
            <a:off x="2039268"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0" name="Google Shape;450;p16"/>
          <p:cNvCxnSpPr/>
          <p:nvPr/>
        </p:nvCxnSpPr>
        <p:spPr>
          <a:xfrm>
            <a:off x="2135075"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16"/>
          <p:cNvCxnSpPr/>
          <p:nvPr/>
        </p:nvCxnSpPr>
        <p:spPr>
          <a:xfrm>
            <a:off x="2044316"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52" name="Google Shape;452;p16"/>
          <p:cNvCxnSpPr/>
          <p:nvPr/>
        </p:nvCxnSpPr>
        <p:spPr>
          <a:xfrm>
            <a:off x="2044316" y="2555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16"/>
          <p:cNvCxnSpPr/>
          <p:nvPr/>
        </p:nvCxnSpPr>
        <p:spPr>
          <a:xfrm>
            <a:off x="2039268" y="2555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16"/>
          <p:cNvCxnSpPr/>
          <p:nvPr/>
        </p:nvCxnSpPr>
        <p:spPr>
          <a:xfrm>
            <a:off x="2135075" y="2625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16"/>
          <p:cNvCxnSpPr/>
          <p:nvPr/>
        </p:nvCxnSpPr>
        <p:spPr>
          <a:xfrm>
            <a:off x="204431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16"/>
          <p:cNvCxnSpPr/>
          <p:nvPr/>
        </p:nvCxnSpPr>
        <p:spPr>
          <a:xfrm>
            <a:off x="2150796" y="264202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57" name="Google Shape;457;p16"/>
          <p:cNvCxnSpPr/>
          <p:nvPr/>
        </p:nvCxnSpPr>
        <p:spPr>
          <a:xfrm>
            <a:off x="2145748" y="264202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16"/>
          <p:cNvCxnSpPr/>
          <p:nvPr/>
        </p:nvCxnSpPr>
        <p:spPr>
          <a:xfrm>
            <a:off x="2241554" y="27117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16"/>
          <p:cNvCxnSpPr/>
          <p:nvPr/>
        </p:nvCxnSpPr>
        <p:spPr>
          <a:xfrm>
            <a:off x="2150796"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0" name="Google Shape;460;p16"/>
          <p:cNvCxnSpPr/>
          <p:nvPr/>
        </p:nvCxnSpPr>
        <p:spPr>
          <a:xfrm>
            <a:off x="204431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1" name="Google Shape;461;p16"/>
          <p:cNvCxnSpPr/>
          <p:nvPr/>
        </p:nvCxnSpPr>
        <p:spPr>
          <a:xfrm>
            <a:off x="2039268"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16"/>
          <p:cNvCxnSpPr/>
          <p:nvPr/>
        </p:nvCxnSpPr>
        <p:spPr>
          <a:xfrm>
            <a:off x="2135075"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63" name="Google Shape;463;p16"/>
          <p:cNvCxnSpPr/>
          <p:nvPr/>
        </p:nvCxnSpPr>
        <p:spPr>
          <a:xfrm>
            <a:off x="2044316"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4" name="Google Shape;464;p16"/>
          <p:cNvCxnSpPr/>
          <p:nvPr/>
        </p:nvCxnSpPr>
        <p:spPr>
          <a:xfrm>
            <a:off x="2150796"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5" name="Google Shape;465;p16"/>
          <p:cNvCxnSpPr/>
          <p:nvPr/>
        </p:nvCxnSpPr>
        <p:spPr>
          <a:xfrm>
            <a:off x="2145748" y="28758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66" name="Google Shape;466;p16"/>
          <p:cNvCxnSpPr/>
          <p:nvPr/>
        </p:nvCxnSpPr>
        <p:spPr>
          <a:xfrm>
            <a:off x="2241554"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67" name="Google Shape;467;p16"/>
          <p:cNvCxnSpPr/>
          <p:nvPr/>
        </p:nvCxnSpPr>
        <p:spPr>
          <a:xfrm>
            <a:off x="2150796"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8" name="Google Shape;468;p16"/>
          <p:cNvCxnSpPr/>
          <p:nvPr/>
        </p:nvCxnSpPr>
        <p:spPr>
          <a:xfrm>
            <a:off x="1937837" y="271177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9" name="Google Shape;469;p16"/>
          <p:cNvCxnSpPr/>
          <p:nvPr/>
        </p:nvCxnSpPr>
        <p:spPr>
          <a:xfrm>
            <a:off x="1932789" y="27117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16"/>
          <p:cNvCxnSpPr/>
          <p:nvPr/>
        </p:nvCxnSpPr>
        <p:spPr>
          <a:xfrm>
            <a:off x="2028596" y="278151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16"/>
          <p:cNvCxnSpPr/>
          <p:nvPr/>
        </p:nvCxnSpPr>
        <p:spPr>
          <a:xfrm>
            <a:off x="1937837" y="294555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16"/>
          <p:cNvCxnSpPr/>
          <p:nvPr/>
        </p:nvCxnSpPr>
        <p:spPr>
          <a:xfrm>
            <a:off x="2044316" y="279839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16"/>
          <p:cNvCxnSpPr/>
          <p:nvPr/>
        </p:nvCxnSpPr>
        <p:spPr>
          <a:xfrm>
            <a:off x="2039268" y="279839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16"/>
          <p:cNvCxnSpPr/>
          <p:nvPr/>
        </p:nvCxnSpPr>
        <p:spPr>
          <a:xfrm>
            <a:off x="2135075" y="286814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16"/>
          <p:cNvCxnSpPr/>
          <p:nvPr/>
        </p:nvCxnSpPr>
        <p:spPr>
          <a:xfrm>
            <a:off x="2044316" y="303218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16"/>
          <p:cNvCxnSpPr/>
          <p:nvPr/>
        </p:nvCxnSpPr>
        <p:spPr>
          <a:xfrm>
            <a:off x="1937837" y="294555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16"/>
          <p:cNvCxnSpPr/>
          <p:nvPr/>
        </p:nvCxnSpPr>
        <p:spPr>
          <a:xfrm>
            <a:off x="1932789"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16"/>
          <p:cNvCxnSpPr/>
          <p:nvPr/>
        </p:nvCxnSpPr>
        <p:spPr>
          <a:xfrm>
            <a:off x="2028596" y="30153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16"/>
          <p:cNvCxnSpPr/>
          <p:nvPr/>
        </p:nvCxnSpPr>
        <p:spPr>
          <a:xfrm>
            <a:off x="1937837" y="317934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16"/>
          <p:cNvCxnSpPr/>
          <p:nvPr/>
        </p:nvCxnSpPr>
        <p:spPr>
          <a:xfrm>
            <a:off x="2044316" y="303218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16"/>
          <p:cNvCxnSpPr/>
          <p:nvPr/>
        </p:nvCxnSpPr>
        <p:spPr>
          <a:xfrm>
            <a:off x="2039268" y="303218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16"/>
          <p:cNvCxnSpPr/>
          <p:nvPr/>
        </p:nvCxnSpPr>
        <p:spPr>
          <a:xfrm>
            <a:off x="2135075" y="310192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16"/>
          <p:cNvCxnSpPr/>
          <p:nvPr/>
        </p:nvCxnSpPr>
        <p:spPr>
          <a:xfrm>
            <a:off x="2044316" y="326597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16"/>
          <p:cNvCxnSpPr/>
          <p:nvPr/>
        </p:nvCxnSpPr>
        <p:spPr>
          <a:xfrm>
            <a:off x="2054989"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16"/>
          <p:cNvCxnSpPr/>
          <p:nvPr/>
        </p:nvCxnSpPr>
        <p:spPr>
          <a:xfrm>
            <a:off x="2049941"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16"/>
          <p:cNvCxnSpPr/>
          <p:nvPr/>
        </p:nvCxnSpPr>
        <p:spPr>
          <a:xfrm>
            <a:off x="2145748"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16"/>
          <p:cNvCxnSpPr/>
          <p:nvPr/>
        </p:nvCxnSpPr>
        <p:spPr>
          <a:xfrm>
            <a:off x="2054989"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16"/>
          <p:cNvCxnSpPr/>
          <p:nvPr/>
        </p:nvCxnSpPr>
        <p:spPr>
          <a:xfrm>
            <a:off x="2161468"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16"/>
          <p:cNvCxnSpPr/>
          <p:nvPr/>
        </p:nvCxnSpPr>
        <p:spPr>
          <a:xfrm>
            <a:off x="2156420" y="28758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16"/>
          <p:cNvCxnSpPr/>
          <p:nvPr/>
        </p:nvCxnSpPr>
        <p:spPr>
          <a:xfrm>
            <a:off x="2252227"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16"/>
          <p:cNvCxnSpPr/>
          <p:nvPr/>
        </p:nvCxnSpPr>
        <p:spPr>
          <a:xfrm>
            <a:off x="2161468"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16"/>
          <p:cNvCxnSpPr/>
          <p:nvPr/>
        </p:nvCxnSpPr>
        <p:spPr>
          <a:xfrm>
            <a:off x="2054989"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16"/>
          <p:cNvCxnSpPr/>
          <p:nvPr/>
        </p:nvCxnSpPr>
        <p:spPr>
          <a:xfrm>
            <a:off x="2049941" y="30229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16"/>
          <p:cNvCxnSpPr/>
          <p:nvPr/>
        </p:nvCxnSpPr>
        <p:spPr>
          <a:xfrm>
            <a:off x="2145748" y="30927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16"/>
          <p:cNvCxnSpPr/>
          <p:nvPr/>
        </p:nvCxnSpPr>
        <p:spPr>
          <a:xfrm>
            <a:off x="2054989" y="32567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16"/>
          <p:cNvCxnSpPr/>
          <p:nvPr/>
        </p:nvCxnSpPr>
        <p:spPr>
          <a:xfrm>
            <a:off x="2161468"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16"/>
          <p:cNvCxnSpPr/>
          <p:nvPr/>
        </p:nvCxnSpPr>
        <p:spPr>
          <a:xfrm>
            <a:off x="2156420" y="310960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16"/>
          <p:cNvCxnSpPr/>
          <p:nvPr/>
        </p:nvCxnSpPr>
        <p:spPr>
          <a:xfrm>
            <a:off x="2252227" y="317934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16"/>
          <p:cNvCxnSpPr/>
          <p:nvPr/>
        </p:nvCxnSpPr>
        <p:spPr>
          <a:xfrm>
            <a:off x="2161468" y="3343387"/>
            <a:ext cx="90600" cy="70500"/>
          </a:xfrm>
          <a:prstGeom prst="straightConnector1">
            <a:avLst/>
          </a:prstGeom>
          <a:noFill/>
          <a:ln cap="flat" cmpd="sng" w="9525">
            <a:solidFill>
              <a:schemeClr val="dk2"/>
            </a:solidFill>
            <a:prstDash val="solid"/>
            <a:round/>
            <a:headEnd len="med" w="med" type="none"/>
            <a:tailEnd len="med" w="med" type="none"/>
          </a:ln>
        </p:spPr>
      </p:cxnSp>
      <p:sp>
        <p:nvSpPr>
          <p:cNvPr id="500" name="Google Shape;500;p16"/>
          <p:cNvSpPr txBox="1"/>
          <p:nvPr/>
        </p:nvSpPr>
        <p:spPr>
          <a:xfrm>
            <a:off x="923350" y="1795600"/>
            <a:ext cx="12276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cxnSp>
        <p:nvCxnSpPr>
          <p:cNvPr id="501" name="Google Shape;501;p16"/>
          <p:cNvCxnSpPr/>
          <p:nvPr/>
        </p:nvCxnSpPr>
        <p:spPr>
          <a:xfrm>
            <a:off x="2313725" y="20633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16"/>
          <p:cNvCxnSpPr/>
          <p:nvPr/>
        </p:nvCxnSpPr>
        <p:spPr>
          <a:xfrm>
            <a:off x="2306525" y="20633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16"/>
          <p:cNvCxnSpPr/>
          <p:nvPr/>
        </p:nvCxnSpPr>
        <p:spPr>
          <a:xfrm>
            <a:off x="2313725" y="33908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504" name="Google Shape;504;p16"/>
          <p:cNvCxnSpPr/>
          <p:nvPr/>
        </p:nvCxnSpPr>
        <p:spPr>
          <a:xfrm>
            <a:off x="2825825" y="24458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505" name="Google Shape;505;p16"/>
          <p:cNvCxnSpPr/>
          <p:nvPr/>
        </p:nvCxnSpPr>
        <p:spPr>
          <a:xfrm>
            <a:off x="2404637" y="24458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16"/>
          <p:cNvCxnSpPr/>
          <p:nvPr/>
        </p:nvCxnSpPr>
        <p:spPr>
          <a:xfrm>
            <a:off x="2399589" y="24458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16"/>
          <p:cNvCxnSpPr/>
          <p:nvPr/>
        </p:nvCxnSpPr>
        <p:spPr>
          <a:xfrm>
            <a:off x="2495396" y="25155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16"/>
          <p:cNvCxnSpPr/>
          <p:nvPr/>
        </p:nvCxnSpPr>
        <p:spPr>
          <a:xfrm>
            <a:off x="2404637" y="26796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09" name="Google Shape;509;p16"/>
          <p:cNvCxnSpPr/>
          <p:nvPr/>
        </p:nvCxnSpPr>
        <p:spPr>
          <a:xfrm>
            <a:off x="2511116" y="25324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10" name="Google Shape;510;p16"/>
          <p:cNvCxnSpPr/>
          <p:nvPr/>
        </p:nvCxnSpPr>
        <p:spPr>
          <a:xfrm>
            <a:off x="2506068" y="25324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11" name="Google Shape;511;p16"/>
          <p:cNvCxnSpPr/>
          <p:nvPr/>
        </p:nvCxnSpPr>
        <p:spPr>
          <a:xfrm>
            <a:off x="2601875" y="26021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12" name="Google Shape;512;p16"/>
          <p:cNvCxnSpPr/>
          <p:nvPr/>
        </p:nvCxnSpPr>
        <p:spPr>
          <a:xfrm>
            <a:off x="2511116" y="27662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13" name="Google Shape;513;p16"/>
          <p:cNvCxnSpPr/>
          <p:nvPr/>
        </p:nvCxnSpPr>
        <p:spPr>
          <a:xfrm>
            <a:off x="2404637" y="26796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14" name="Google Shape;514;p16"/>
          <p:cNvCxnSpPr/>
          <p:nvPr/>
        </p:nvCxnSpPr>
        <p:spPr>
          <a:xfrm>
            <a:off x="2399589" y="267961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15" name="Google Shape;515;p16"/>
          <p:cNvCxnSpPr/>
          <p:nvPr/>
        </p:nvCxnSpPr>
        <p:spPr>
          <a:xfrm>
            <a:off x="2495396" y="274935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16" name="Google Shape;516;p16"/>
          <p:cNvCxnSpPr/>
          <p:nvPr/>
        </p:nvCxnSpPr>
        <p:spPr>
          <a:xfrm>
            <a:off x="2404637" y="291339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17" name="Google Shape;517;p16"/>
          <p:cNvCxnSpPr/>
          <p:nvPr/>
        </p:nvCxnSpPr>
        <p:spPr>
          <a:xfrm>
            <a:off x="2511116" y="27662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18" name="Google Shape;518;p16"/>
          <p:cNvCxnSpPr/>
          <p:nvPr/>
        </p:nvCxnSpPr>
        <p:spPr>
          <a:xfrm>
            <a:off x="2506068" y="27662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16"/>
          <p:cNvCxnSpPr/>
          <p:nvPr/>
        </p:nvCxnSpPr>
        <p:spPr>
          <a:xfrm>
            <a:off x="2601875" y="28359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20" name="Google Shape;520;p16"/>
          <p:cNvCxnSpPr/>
          <p:nvPr/>
        </p:nvCxnSpPr>
        <p:spPr>
          <a:xfrm>
            <a:off x="2511116" y="30000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21" name="Google Shape;521;p16"/>
          <p:cNvCxnSpPr/>
          <p:nvPr/>
        </p:nvCxnSpPr>
        <p:spPr>
          <a:xfrm>
            <a:off x="2511116" y="25324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22" name="Google Shape;522;p16"/>
          <p:cNvCxnSpPr/>
          <p:nvPr/>
        </p:nvCxnSpPr>
        <p:spPr>
          <a:xfrm>
            <a:off x="2506068" y="25324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23" name="Google Shape;523;p16"/>
          <p:cNvCxnSpPr/>
          <p:nvPr/>
        </p:nvCxnSpPr>
        <p:spPr>
          <a:xfrm>
            <a:off x="2601875" y="26021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24" name="Google Shape;524;p16"/>
          <p:cNvCxnSpPr/>
          <p:nvPr/>
        </p:nvCxnSpPr>
        <p:spPr>
          <a:xfrm>
            <a:off x="2511116" y="27662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25" name="Google Shape;525;p16"/>
          <p:cNvCxnSpPr/>
          <p:nvPr/>
        </p:nvCxnSpPr>
        <p:spPr>
          <a:xfrm>
            <a:off x="2617596" y="26190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16"/>
          <p:cNvCxnSpPr/>
          <p:nvPr/>
        </p:nvCxnSpPr>
        <p:spPr>
          <a:xfrm>
            <a:off x="2612548" y="26190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16"/>
          <p:cNvCxnSpPr/>
          <p:nvPr/>
        </p:nvCxnSpPr>
        <p:spPr>
          <a:xfrm>
            <a:off x="2708354" y="26888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16"/>
          <p:cNvCxnSpPr/>
          <p:nvPr/>
        </p:nvCxnSpPr>
        <p:spPr>
          <a:xfrm>
            <a:off x="2617596" y="2852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16"/>
          <p:cNvCxnSpPr/>
          <p:nvPr/>
        </p:nvCxnSpPr>
        <p:spPr>
          <a:xfrm>
            <a:off x="2511116" y="27662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16"/>
          <p:cNvCxnSpPr/>
          <p:nvPr/>
        </p:nvCxnSpPr>
        <p:spPr>
          <a:xfrm>
            <a:off x="2506068" y="27662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16"/>
          <p:cNvCxnSpPr/>
          <p:nvPr/>
        </p:nvCxnSpPr>
        <p:spPr>
          <a:xfrm>
            <a:off x="2601875" y="28359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16"/>
          <p:cNvCxnSpPr/>
          <p:nvPr/>
        </p:nvCxnSpPr>
        <p:spPr>
          <a:xfrm>
            <a:off x="2511116" y="30000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16"/>
          <p:cNvCxnSpPr/>
          <p:nvPr/>
        </p:nvCxnSpPr>
        <p:spPr>
          <a:xfrm>
            <a:off x="2617596" y="2852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16"/>
          <p:cNvCxnSpPr/>
          <p:nvPr/>
        </p:nvCxnSpPr>
        <p:spPr>
          <a:xfrm>
            <a:off x="2612548" y="28528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16"/>
          <p:cNvCxnSpPr/>
          <p:nvPr/>
        </p:nvCxnSpPr>
        <p:spPr>
          <a:xfrm>
            <a:off x="2708354" y="2922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16"/>
          <p:cNvCxnSpPr/>
          <p:nvPr/>
        </p:nvCxnSpPr>
        <p:spPr>
          <a:xfrm>
            <a:off x="2617596" y="3086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16"/>
          <p:cNvCxnSpPr/>
          <p:nvPr/>
        </p:nvCxnSpPr>
        <p:spPr>
          <a:xfrm>
            <a:off x="2404637" y="26888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16"/>
          <p:cNvCxnSpPr/>
          <p:nvPr/>
        </p:nvCxnSpPr>
        <p:spPr>
          <a:xfrm>
            <a:off x="2399589" y="26888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16"/>
          <p:cNvCxnSpPr/>
          <p:nvPr/>
        </p:nvCxnSpPr>
        <p:spPr>
          <a:xfrm>
            <a:off x="2495396" y="275856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16"/>
          <p:cNvCxnSpPr/>
          <p:nvPr/>
        </p:nvCxnSpPr>
        <p:spPr>
          <a:xfrm>
            <a:off x="2404637" y="29226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16"/>
          <p:cNvCxnSpPr/>
          <p:nvPr/>
        </p:nvCxnSpPr>
        <p:spPr>
          <a:xfrm>
            <a:off x="2511116" y="277544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16"/>
          <p:cNvCxnSpPr/>
          <p:nvPr/>
        </p:nvCxnSpPr>
        <p:spPr>
          <a:xfrm>
            <a:off x="2506068" y="277544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16"/>
          <p:cNvCxnSpPr/>
          <p:nvPr/>
        </p:nvCxnSpPr>
        <p:spPr>
          <a:xfrm>
            <a:off x="2601875" y="284519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16"/>
          <p:cNvCxnSpPr/>
          <p:nvPr/>
        </p:nvCxnSpPr>
        <p:spPr>
          <a:xfrm>
            <a:off x="2511116" y="30092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16"/>
          <p:cNvCxnSpPr/>
          <p:nvPr/>
        </p:nvCxnSpPr>
        <p:spPr>
          <a:xfrm>
            <a:off x="2404637" y="29226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16"/>
          <p:cNvCxnSpPr/>
          <p:nvPr/>
        </p:nvCxnSpPr>
        <p:spPr>
          <a:xfrm>
            <a:off x="2399589" y="2922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16"/>
          <p:cNvCxnSpPr/>
          <p:nvPr/>
        </p:nvCxnSpPr>
        <p:spPr>
          <a:xfrm>
            <a:off x="2495396" y="29923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16"/>
          <p:cNvCxnSpPr/>
          <p:nvPr/>
        </p:nvCxnSpPr>
        <p:spPr>
          <a:xfrm>
            <a:off x="2404637" y="315639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16"/>
          <p:cNvCxnSpPr/>
          <p:nvPr/>
        </p:nvCxnSpPr>
        <p:spPr>
          <a:xfrm>
            <a:off x="2511116" y="30092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16"/>
          <p:cNvCxnSpPr/>
          <p:nvPr/>
        </p:nvCxnSpPr>
        <p:spPr>
          <a:xfrm>
            <a:off x="2506068" y="300923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16"/>
          <p:cNvCxnSpPr/>
          <p:nvPr/>
        </p:nvCxnSpPr>
        <p:spPr>
          <a:xfrm>
            <a:off x="2601875" y="307897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16"/>
          <p:cNvCxnSpPr/>
          <p:nvPr/>
        </p:nvCxnSpPr>
        <p:spPr>
          <a:xfrm>
            <a:off x="2511116" y="32430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53" name="Google Shape;553;p16"/>
          <p:cNvCxnSpPr/>
          <p:nvPr/>
        </p:nvCxnSpPr>
        <p:spPr>
          <a:xfrm>
            <a:off x="2521789" y="27662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16"/>
          <p:cNvCxnSpPr/>
          <p:nvPr/>
        </p:nvCxnSpPr>
        <p:spPr>
          <a:xfrm>
            <a:off x="2516741" y="27662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55" name="Google Shape;555;p16"/>
          <p:cNvCxnSpPr/>
          <p:nvPr/>
        </p:nvCxnSpPr>
        <p:spPr>
          <a:xfrm>
            <a:off x="2612548" y="28359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56" name="Google Shape;556;p16"/>
          <p:cNvCxnSpPr/>
          <p:nvPr/>
        </p:nvCxnSpPr>
        <p:spPr>
          <a:xfrm>
            <a:off x="2521789" y="30000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57" name="Google Shape;557;p16"/>
          <p:cNvCxnSpPr/>
          <p:nvPr/>
        </p:nvCxnSpPr>
        <p:spPr>
          <a:xfrm>
            <a:off x="2628268" y="2852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58" name="Google Shape;558;p16"/>
          <p:cNvCxnSpPr/>
          <p:nvPr/>
        </p:nvCxnSpPr>
        <p:spPr>
          <a:xfrm>
            <a:off x="2623220" y="28528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59" name="Google Shape;559;p16"/>
          <p:cNvCxnSpPr/>
          <p:nvPr/>
        </p:nvCxnSpPr>
        <p:spPr>
          <a:xfrm>
            <a:off x="2719027" y="2922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60" name="Google Shape;560;p16"/>
          <p:cNvCxnSpPr/>
          <p:nvPr/>
        </p:nvCxnSpPr>
        <p:spPr>
          <a:xfrm>
            <a:off x="2628268" y="3086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61" name="Google Shape;561;p16"/>
          <p:cNvCxnSpPr/>
          <p:nvPr/>
        </p:nvCxnSpPr>
        <p:spPr>
          <a:xfrm>
            <a:off x="2521789" y="30000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62" name="Google Shape;562;p16"/>
          <p:cNvCxnSpPr/>
          <p:nvPr/>
        </p:nvCxnSpPr>
        <p:spPr>
          <a:xfrm>
            <a:off x="2516741" y="30000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63" name="Google Shape;563;p16"/>
          <p:cNvCxnSpPr/>
          <p:nvPr/>
        </p:nvCxnSpPr>
        <p:spPr>
          <a:xfrm>
            <a:off x="2612548" y="30697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64" name="Google Shape;564;p16"/>
          <p:cNvCxnSpPr/>
          <p:nvPr/>
        </p:nvCxnSpPr>
        <p:spPr>
          <a:xfrm>
            <a:off x="2521789" y="32338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16"/>
          <p:cNvCxnSpPr/>
          <p:nvPr/>
        </p:nvCxnSpPr>
        <p:spPr>
          <a:xfrm>
            <a:off x="2628268" y="3086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16"/>
          <p:cNvCxnSpPr/>
          <p:nvPr/>
        </p:nvCxnSpPr>
        <p:spPr>
          <a:xfrm>
            <a:off x="2623220" y="30866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16"/>
          <p:cNvCxnSpPr/>
          <p:nvPr/>
        </p:nvCxnSpPr>
        <p:spPr>
          <a:xfrm>
            <a:off x="2719027" y="31563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16"/>
          <p:cNvCxnSpPr/>
          <p:nvPr/>
        </p:nvCxnSpPr>
        <p:spPr>
          <a:xfrm>
            <a:off x="2628268" y="33204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16"/>
          <p:cNvCxnSpPr/>
          <p:nvPr/>
        </p:nvCxnSpPr>
        <p:spPr>
          <a:xfrm>
            <a:off x="2726375" y="20936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16"/>
          <p:cNvCxnSpPr/>
          <p:nvPr/>
        </p:nvCxnSpPr>
        <p:spPr>
          <a:xfrm>
            <a:off x="2719175" y="20936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16"/>
          <p:cNvCxnSpPr/>
          <p:nvPr/>
        </p:nvCxnSpPr>
        <p:spPr>
          <a:xfrm>
            <a:off x="2726375" y="34211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16"/>
          <p:cNvCxnSpPr/>
          <p:nvPr/>
        </p:nvCxnSpPr>
        <p:spPr>
          <a:xfrm>
            <a:off x="3238475" y="24761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16"/>
          <p:cNvCxnSpPr/>
          <p:nvPr/>
        </p:nvCxnSpPr>
        <p:spPr>
          <a:xfrm>
            <a:off x="2817287" y="24761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16"/>
          <p:cNvCxnSpPr/>
          <p:nvPr/>
        </p:nvCxnSpPr>
        <p:spPr>
          <a:xfrm>
            <a:off x="2812239" y="24761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16"/>
          <p:cNvCxnSpPr/>
          <p:nvPr/>
        </p:nvCxnSpPr>
        <p:spPr>
          <a:xfrm>
            <a:off x="2908046" y="25458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16"/>
          <p:cNvCxnSpPr/>
          <p:nvPr/>
        </p:nvCxnSpPr>
        <p:spPr>
          <a:xfrm>
            <a:off x="2817287" y="27099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16"/>
          <p:cNvCxnSpPr/>
          <p:nvPr/>
        </p:nvCxnSpPr>
        <p:spPr>
          <a:xfrm>
            <a:off x="2923766" y="25627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16"/>
          <p:cNvCxnSpPr/>
          <p:nvPr/>
        </p:nvCxnSpPr>
        <p:spPr>
          <a:xfrm>
            <a:off x="2918718" y="25627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16"/>
          <p:cNvCxnSpPr/>
          <p:nvPr/>
        </p:nvCxnSpPr>
        <p:spPr>
          <a:xfrm>
            <a:off x="3014525" y="26325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16"/>
          <p:cNvCxnSpPr/>
          <p:nvPr/>
        </p:nvCxnSpPr>
        <p:spPr>
          <a:xfrm>
            <a:off x="292376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16"/>
          <p:cNvCxnSpPr/>
          <p:nvPr/>
        </p:nvCxnSpPr>
        <p:spPr>
          <a:xfrm>
            <a:off x="2817287" y="27099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16"/>
          <p:cNvCxnSpPr/>
          <p:nvPr/>
        </p:nvCxnSpPr>
        <p:spPr>
          <a:xfrm>
            <a:off x="2812239" y="270993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16"/>
          <p:cNvCxnSpPr/>
          <p:nvPr/>
        </p:nvCxnSpPr>
        <p:spPr>
          <a:xfrm>
            <a:off x="2908046" y="277968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16"/>
          <p:cNvCxnSpPr/>
          <p:nvPr/>
        </p:nvCxnSpPr>
        <p:spPr>
          <a:xfrm>
            <a:off x="2817287" y="294372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16"/>
          <p:cNvCxnSpPr/>
          <p:nvPr/>
        </p:nvCxnSpPr>
        <p:spPr>
          <a:xfrm>
            <a:off x="292376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16"/>
          <p:cNvCxnSpPr/>
          <p:nvPr/>
        </p:nvCxnSpPr>
        <p:spPr>
          <a:xfrm>
            <a:off x="2918718"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16"/>
          <p:cNvCxnSpPr/>
          <p:nvPr/>
        </p:nvCxnSpPr>
        <p:spPr>
          <a:xfrm>
            <a:off x="3014525"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16"/>
          <p:cNvCxnSpPr/>
          <p:nvPr/>
        </p:nvCxnSpPr>
        <p:spPr>
          <a:xfrm>
            <a:off x="2923766"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16"/>
          <p:cNvCxnSpPr/>
          <p:nvPr/>
        </p:nvCxnSpPr>
        <p:spPr>
          <a:xfrm>
            <a:off x="2923766" y="25627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16"/>
          <p:cNvCxnSpPr/>
          <p:nvPr/>
        </p:nvCxnSpPr>
        <p:spPr>
          <a:xfrm>
            <a:off x="2918718" y="25627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16"/>
          <p:cNvCxnSpPr/>
          <p:nvPr/>
        </p:nvCxnSpPr>
        <p:spPr>
          <a:xfrm>
            <a:off x="3014525" y="26325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92" name="Google Shape;592;p16"/>
          <p:cNvCxnSpPr/>
          <p:nvPr/>
        </p:nvCxnSpPr>
        <p:spPr>
          <a:xfrm>
            <a:off x="292376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93" name="Google Shape;593;p16"/>
          <p:cNvCxnSpPr/>
          <p:nvPr/>
        </p:nvCxnSpPr>
        <p:spPr>
          <a:xfrm>
            <a:off x="3030246" y="2649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94" name="Google Shape;594;p16"/>
          <p:cNvCxnSpPr/>
          <p:nvPr/>
        </p:nvCxnSpPr>
        <p:spPr>
          <a:xfrm>
            <a:off x="3025198" y="2649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16"/>
          <p:cNvCxnSpPr/>
          <p:nvPr/>
        </p:nvCxnSpPr>
        <p:spPr>
          <a:xfrm>
            <a:off x="3121004" y="2719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16"/>
          <p:cNvCxnSpPr/>
          <p:nvPr/>
        </p:nvCxnSpPr>
        <p:spPr>
          <a:xfrm>
            <a:off x="3030246"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97" name="Google Shape;597;p16"/>
          <p:cNvCxnSpPr/>
          <p:nvPr/>
        </p:nvCxnSpPr>
        <p:spPr>
          <a:xfrm>
            <a:off x="292376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98" name="Google Shape;598;p16"/>
          <p:cNvCxnSpPr/>
          <p:nvPr/>
        </p:nvCxnSpPr>
        <p:spPr>
          <a:xfrm>
            <a:off x="2918718"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16"/>
          <p:cNvCxnSpPr/>
          <p:nvPr/>
        </p:nvCxnSpPr>
        <p:spPr>
          <a:xfrm>
            <a:off x="3014525"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16"/>
          <p:cNvCxnSpPr/>
          <p:nvPr/>
        </p:nvCxnSpPr>
        <p:spPr>
          <a:xfrm>
            <a:off x="2923766"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16"/>
          <p:cNvCxnSpPr/>
          <p:nvPr/>
        </p:nvCxnSpPr>
        <p:spPr>
          <a:xfrm>
            <a:off x="3030246"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16"/>
          <p:cNvCxnSpPr/>
          <p:nvPr/>
        </p:nvCxnSpPr>
        <p:spPr>
          <a:xfrm>
            <a:off x="3025198" y="2883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6"/>
          <p:cNvCxnSpPr/>
          <p:nvPr/>
        </p:nvCxnSpPr>
        <p:spPr>
          <a:xfrm>
            <a:off x="3121004"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16"/>
          <p:cNvCxnSpPr/>
          <p:nvPr/>
        </p:nvCxnSpPr>
        <p:spPr>
          <a:xfrm>
            <a:off x="3030246"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16"/>
          <p:cNvCxnSpPr/>
          <p:nvPr/>
        </p:nvCxnSpPr>
        <p:spPr>
          <a:xfrm>
            <a:off x="2817287" y="27191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16"/>
          <p:cNvCxnSpPr/>
          <p:nvPr/>
        </p:nvCxnSpPr>
        <p:spPr>
          <a:xfrm>
            <a:off x="2812239" y="2719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16"/>
          <p:cNvCxnSpPr/>
          <p:nvPr/>
        </p:nvCxnSpPr>
        <p:spPr>
          <a:xfrm>
            <a:off x="2908046" y="278888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16"/>
          <p:cNvCxnSpPr/>
          <p:nvPr/>
        </p:nvCxnSpPr>
        <p:spPr>
          <a:xfrm>
            <a:off x="2817287" y="29529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16"/>
          <p:cNvCxnSpPr/>
          <p:nvPr/>
        </p:nvCxnSpPr>
        <p:spPr>
          <a:xfrm>
            <a:off x="2923766" y="280577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16"/>
          <p:cNvCxnSpPr/>
          <p:nvPr/>
        </p:nvCxnSpPr>
        <p:spPr>
          <a:xfrm>
            <a:off x="2918718" y="280577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16"/>
          <p:cNvCxnSpPr/>
          <p:nvPr/>
        </p:nvCxnSpPr>
        <p:spPr>
          <a:xfrm>
            <a:off x="3014525" y="287551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16"/>
          <p:cNvCxnSpPr/>
          <p:nvPr/>
        </p:nvCxnSpPr>
        <p:spPr>
          <a:xfrm>
            <a:off x="2923766" y="30395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16"/>
          <p:cNvCxnSpPr/>
          <p:nvPr/>
        </p:nvCxnSpPr>
        <p:spPr>
          <a:xfrm>
            <a:off x="2817287" y="29529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16"/>
          <p:cNvCxnSpPr/>
          <p:nvPr/>
        </p:nvCxnSpPr>
        <p:spPr>
          <a:xfrm>
            <a:off x="2812239"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16"/>
          <p:cNvCxnSpPr/>
          <p:nvPr/>
        </p:nvCxnSpPr>
        <p:spPr>
          <a:xfrm>
            <a:off x="2908046" y="30226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16"/>
          <p:cNvCxnSpPr/>
          <p:nvPr/>
        </p:nvCxnSpPr>
        <p:spPr>
          <a:xfrm>
            <a:off x="2817287" y="318671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16"/>
          <p:cNvCxnSpPr/>
          <p:nvPr/>
        </p:nvCxnSpPr>
        <p:spPr>
          <a:xfrm>
            <a:off x="2923766" y="30395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16"/>
          <p:cNvCxnSpPr/>
          <p:nvPr/>
        </p:nvCxnSpPr>
        <p:spPr>
          <a:xfrm>
            <a:off x="2918718" y="303955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16"/>
          <p:cNvCxnSpPr/>
          <p:nvPr/>
        </p:nvCxnSpPr>
        <p:spPr>
          <a:xfrm>
            <a:off x="3014525" y="310930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16"/>
          <p:cNvCxnSpPr/>
          <p:nvPr/>
        </p:nvCxnSpPr>
        <p:spPr>
          <a:xfrm>
            <a:off x="2923766" y="32733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16"/>
          <p:cNvCxnSpPr/>
          <p:nvPr/>
        </p:nvCxnSpPr>
        <p:spPr>
          <a:xfrm>
            <a:off x="2934439"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16"/>
          <p:cNvCxnSpPr/>
          <p:nvPr/>
        </p:nvCxnSpPr>
        <p:spPr>
          <a:xfrm>
            <a:off x="2929391"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16"/>
          <p:cNvCxnSpPr/>
          <p:nvPr/>
        </p:nvCxnSpPr>
        <p:spPr>
          <a:xfrm>
            <a:off x="3025198"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16"/>
          <p:cNvCxnSpPr/>
          <p:nvPr/>
        </p:nvCxnSpPr>
        <p:spPr>
          <a:xfrm>
            <a:off x="2934439"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16"/>
          <p:cNvCxnSpPr/>
          <p:nvPr/>
        </p:nvCxnSpPr>
        <p:spPr>
          <a:xfrm>
            <a:off x="3040918"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16"/>
          <p:cNvCxnSpPr/>
          <p:nvPr/>
        </p:nvCxnSpPr>
        <p:spPr>
          <a:xfrm>
            <a:off x="3035870" y="2883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16"/>
          <p:cNvCxnSpPr/>
          <p:nvPr/>
        </p:nvCxnSpPr>
        <p:spPr>
          <a:xfrm>
            <a:off x="3131677"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16"/>
          <p:cNvCxnSpPr/>
          <p:nvPr/>
        </p:nvCxnSpPr>
        <p:spPr>
          <a:xfrm>
            <a:off x="3040918"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16"/>
          <p:cNvCxnSpPr/>
          <p:nvPr/>
        </p:nvCxnSpPr>
        <p:spPr>
          <a:xfrm>
            <a:off x="2934439"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30" name="Google Shape;630;p16"/>
          <p:cNvCxnSpPr/>
          <p:nvPr/>
        </p:nvCxnSpPr>
        <p:spPr>
          <a:xfrm>
            <a:off x="2929391" y="30303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31" name="Google Shape;631;p16"/>
          <p:cNvCxnSpPr/>
          <p:nvPr/>
        </p:nvCxnSpPr>
        <p:spPr>
          <a:xfrm>
            <a:off x="3025198" y="31000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32" name="Google Shape;632;p16"/>
          <p:cNvCxnSpPr/>
          <p:nvPr/>
        </p:nvCxnSpPr>
        <p:spPr>
          <a:xfrm>
            <a:off x="2934439" y="32641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33" name="Google Shape;633;p16"/>
          <p:cNvCxnSpPr/>
          <p:nvPr/>
        </p:nvCxnSpPr>
        <p:spPr>
          <a:xfrm>
            <a:off x="3040918"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16"/>
          <p:cNvCxnSpPr/>
          <p:nvPr/>
        </p:nvCxnSpPr>
        <p:spPr>
          <a:xfrm>
            <a:off x="3035870" y="31169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35" name="Google Shape;635;p16"/>
          <p:cNvCxnSpPr/>
          <p:nvPr/>
        </p:nvCxnSpPr>
        <p:spPr>
          <a:xfrm>
            <a:off x="3131677" y="31867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36" name="Google Shape;636;p16"/>
          <p:cNvCxnSpPr/>
          <p:nvPr/>
        </p:nvCxnSpPr>
        <p:spPr>
          <a:xfrm>
            <a:off x="3040918" y="33507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37" name="Google Shape;637;p16"/>
          <p:cNvCxnSpPr/>
          <p:nvPr/>
        </p:nvCxnSpPr>
        <p:spPr>
          <a:xfrm>
            <a:off x="3165125" y="20936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638" name="Google Shape;638;p16"/>
          <p:cNvCxnSpPr/>
          <p:nvPr/>
        </p:nvCxnSpPr>
        <p:spPr>
          <a:xfrm>
            <a:off x="3157925" y="20936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639" name="Google Shape;639;p16"/>
          <p:cNvCxnSpPr/>
          <p:nvPr/>
        </p:nvCxnSpPr>
        <p:spPr>
          <a:xfrm>
            <a:off x="3165125" y="34211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640" name="Google Shape;640;p16"/>
          <p:cNvCxnSpPr/>
          <p:nvPr/>
        </p:nvCxnSpPr>
        <p:spPr>
          <a:xfrm>
            <a:off x="3677225" y="24761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641" name="Google Shape;641;p16"/>
          <p:cNvCxnSpPr/>
          <p:nvPr/>
        </p:nvCxnSpPr>
        <p:spPr>
          <a:xfrm>
            <a:off x="3256037" y="24761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42" name="Google Shape;642;p16"/>
          <p:cNvCxnSpPr/>
          <p:nvPr/>
        </p:nvCxnSpPr>
        <p:spPr>
          <a:xfrm>
            <a:off x="3250989" y="24761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43" name="Google Shape;643;p16"/>
          <p:cNvCxnSpPr/>
          <p:nvPr/>
        </p:nvCxnSpPr>
        <p:spPr>
          <a:xfrm>
            <a:off x="3346796" y="25458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44" name="Google Shape;644;p16"/>
          <p:cNvCxnSpPr/>
          <p:nvPr/>
        </p:nvCxnSpPr>
        <p:spPr>
          <a:xfrm>
            <a:off x="3256037" y="27099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45" name="Google Shape;645;p16"/>
          <p:cNvCxnSpPr/>
          <p:nvPr/>
        </p:nvCxnSpPr>
        <p:spPr>
          <a:xfrm>
            <a:off x="3362516" y="25627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46" name="Google Shape;646;p16"/>
          <p:cNvCxnSpPr/>
          <p:nvPr/>
        </p:nvCxnSpPr>
        <p:spPr>
          <a:xfrm>
            <a:off x="3357468" y="25627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47" name="Google Shape;647;p16"/>
          <p:cNvCxnSpPr/>
          <p:nvPr/>
        </p:nvCxnSpPr>
        <p:spPr>
          <a:xfrm>
            <a:off x="3453275" y="26325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48" name="Google Shape;648;p16"/>
          <p:cNvCxnSpPr/>
          <p:nvPr/>
        </p:nvCxnSpPr>
        <p:spPr>
          <a:xfrm>
            <a:off x="336251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16"/>
          <p:cNvCxnSpPr/>
          <p:nvPr/>
        </p:nvCxnSpPr>
        <p:spPr>
          <a:xfrm>
            <a:off x="3256037" y="27099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16"/>
          <p:cNvCxnSpPr/>
          <p:nvPr/>
        </p:nvCxnSpPr>
        <p:spPr>
          <a:xfrm>
            <a:off x="3250989" y="270993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16"/>
          <p:cNvCxnSpPr/>
          <p:nvPr/>
        </p:nvCxnSpPr>
        <p:spPr>
          <a:xfrm>
            <a:off x="3346796" y="277968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16"/>
          <p:cNvCxnSpPr/>
          <p:nvPr/>
        </p:nvCxnSpPr>
        <p:spPr>
          <a:xfrm>
            <a:off x="3256037" y="294372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16"/>
          <p:cNvCxnSpPr/>
          <p:nvPr/>
        </p:nvCxnSpPr>
        <p:spPr>
          <a:xfrm>
            <a:off x="336251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16"/>
          <p:cNvCxnSpPr/>
          <p:nvPr/>
        </p:nvCxnSpPr>
        <p:spPr>
          <a:xfrm>
            <a:off x="3357468"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16"/>
          <p:cNvCxnSpPr/>
          <p:nvPr/>
        </p:nvCxnSpPr>
        <p:spPr>
          <a:xfrm>
            <a:off x="3453275"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16"/>
          <p:cNvCxnSpPr/>
          <p:nvPr/>
        </p:nvCxnSpPr>
        <p:spPr>
          <a:xfrm>
            <a:off x="3362516"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16"/>
          <p:cNvCxnSpPr/>
          <p:nvPr/>
        </p:nvCxnSpPr>
        <p:spPr>
          <a:xfrm>
            <a:off x="3362516" y="25627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16"/>
          <p:cNvCxnSpPr/>
          <p:nvPr/>
        </p:nvCxnSpPr>
        <p:spPr>
          <a:xfrm>
            <a:off x="3357468" y="25627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16"/>
          <p:cNvCxnSpPr/>
          <p:nvPr/>
        </p:nvCxnSpPr>
        <p:spPr>
          <a:xfrm>
            <a:off x="3453275" y="26325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16"/>
          <p:cNvCxnSpPr/>
          <p:nvPr/>
        </p:nvCxnSpPr>
        <p:spPr>
          <a:xfrm>
            <a:off x="336251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16"/>
          <p:cNvCxnSpPr/>
          <p:nvPr/>
        </p:nvCxnSpPr>
        <p:spPr>
          <a:xfrm>
            <a:off x="3468996" y="2649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16"/>
          <p:cNvCxnSpPr/>
          <p:nvPr/>
        </p:nvCxnSpPr>
        <p:spPr>
          <a:xfrm>
            <a:off x="3463948" y="2649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16"/>
          <p:cNvCxnSpPr/>
          <p:nvPr/>
        </p:nvCxnSpPr>
        <p:spPr>
          <a:xfrm>
            <a:off x="3559754" y="2719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16"/>
          <p:cNvCxnSpPr/>
          <p:nvPr/>
        </p:nvCxnSpPr>
        <p:spPr>
          <a:xfrm>
            <a:off x="3468996"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65" name="Google Shape;665;p16"/>
          <p:cNvCxnSpPr/>
          <p:nvPr/>
        </p:nvCxnSpPr>
        <p:spPr>
          <a:xfrm>
            <a:off x="336251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16"/>
          <p:cNvCxnSpPr/>
          <p:nvPr/>
        </p:nvCxnSpPr>
        <p:spPr>
          <a:xfrm>
            <a:off x="3357468"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6"/>
          <p:cNvCxnSpPr/>
          <p:nvPr/>
        </p:nvCxnSpPr>
        <p:spPr>
          <a:xfrm>
            <a:off x="3453275"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16"/>
          <p:cNvCxnSpPr/>
          <p:nvPr/>
        </p:nvCxnSpPr>
        <p:spPr>
          <a:xfrm>
            <a:off x="3362516"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16"/>
          <p:cNvCxnSpPr/>
          <p:nvPr/>
        </p:nvCxnSpPr>
        <p:spPr>
          <a:xfrm>
            <a:off x="3468996"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16"/>
          <p:cNvCxnSpPr/>
          <p:nvPr/>
        </p:nvCxnSpPr>
        <p:spPr>
          <a:xfrm>
            <a:off x="3463948" y="2883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16"/>
          <p:cNvCxnSpPr/>
          <p:nvPr/>
        </p:nvCxnSpPr>
        <p:spPr>
          <a:xfrm>
            <a:off x="3559754"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16"/>
          <p:cNvCxnSpPr/>
          <p:nvPr/>
        </p:nvCxnSpPr>
        <p:spPr>
          <a:xfrm>
            <a:off x="3468996"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16"/>
          <p:cNvCxnSpPr/>
          <p:nvPr/>
        </p:nvCxnSpPr>
        <p:spPr>
          <a:xfrm>
            <a:off x="3256037" y="27191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74" name="Google Shape;674;p16"/>
          <p:cNvCxnSpPr/>
          <p:nvPr/>
        </p:nvCxnSpPr>
        <p:spPr>
          <a:xfrm>
            <a:off x="3250989" y="2719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16"/>
          <p:cNvCxnSpPr/>
          <p:nvPr/>
        </p:nvCxnSpPr>
        <p:spPr>
          <a:xfrm>
            <a:off x="3346796" y="278888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16"/>
          <p:cNvCxnSpPr/>
          <p:nvPr/>
        </p:nvCxnSpPr>
        <p:spPr>
          <a:xfrm>
            <a:off x="3256037" y="29529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77" name="Google Shape;677;p16"/>
          <p:cNvCxnSpPr/>
          <p:nvPr/>
        </p:nvCxnSpPr>
        <p:spPr>
          <a:xfrm>
            <a:off x="3362516" y="280577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78" name="Google Shape;678;p16"/>
          <p:cNvCxnSpPr/>
          <p:nvPr/>
        </p:nvCxnSpPr>
        <p:spPr>
          <a:xfrm>
            <a:off x="3357468" y="280577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79" name="Google Shape;679;p16"/>
          <p:cNvCxnSpPr/>
          <p:nvPr/>
        </p:nvCxnSpPr>
        <p:spPr>
          <a:xfrm>
            <a:off x="3453275" y="287551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16"/>
          <p:cNvCxnSpPr/>
          <p:nvPr/>
        </p:nvCxnSpPr>
        <p:spPr>
          <a:xfrm>
            <a:off x="3362516" y="30395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81" name="Google Shape;681;p16"/>
          <p:cNvCxnSpPr/>
          <p:nvPr/>
        </p:nvCxnSpPr>
        <p:spPr>
          <a:xfrm>
            <a:off x="3256037" y="29529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82" name="Google Shape;682;p16"/>
          <p:cNvCxnSpPr/>
          <p:nvPr/>
        </p:nvCxnSpPr>
        <p:spPr>
          <a:xfrm>
            <a:off x="3250989"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83" name="Google Shape;683;p16"/>
          <p:cNvCxnSpPr/>
          <p:nvPr/>
        </p:nvCxnSpPr>
        <p:spPr>
          <a:xfrm>
            <a:off x="3346796" y="30226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84" name="Google Shape;684;p16"/>
          <p:cNvCxnSpPr/>
          <p:nvPr/>
        </p:nvCxnSpPr>
        <p:spPr>
          <a:xfrm>
            <a:off x="3256037" y="318671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85" name="Google Shape;685;p16"/>
          <p:cNvCxnSpPr/>
          <p:nvPr/>
        </p:nvCxnSpPr>
        <p:spPr>
          <a:xfrm>
            <a:off x="3362516" y="30395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86" name="Google Shape;686;p16"/>
          <p:cNvCxnSpPr/>
          <p:nvPr/>
        </p:nvCxnSpPr>
        <p:spPr>
          <a:xfrm>
            <a:off x="3357468" y="303955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87" name="Google Shape;687;p16"/>
          <p:cNvCxnSpPr/>
          <p:nvPr/>
        </p:nvCxnSpPr>
        <p:spPr>
          <a:xfrm>
            <a:off x="3453275" y="310930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88" name="Google Shape;688;p16"/>
          <p:cNvCxnSpPr/>
          <p:nvPr/>
        </p:nvCxnSpPr>
        <p:spPr>
          <a:xfrm>
            <a:off x="3362516" y="32733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89" name="Google Shape;689;p16"/>
          <p:cNvCxnSpPr/>
          <p:nvPr/>
        </p:nvCxnSpPr>
        <p:spPr>
          <a:xfrm>
            <a:off x="3373189"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90" name="Google Shape;690;p16"/>
          <p:cNvCxnSpPr/>
          <p:nvPr/>
        </p:nvCxnSpPr>
        <p:spPr>
          <a:xfrm>
            <a:off x="3368141"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91" name="Google Shape;691;p16"/>
          <p:cNvCxnSpPr/>
          <p:nvPr/>
        </p:nvCxnSpPr>
        <p:spPr>
          <a:xfrm>
            <a:off x="3463948"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92" name="Google Shape;692;p16"/>
          <p:cNvCxnSpPr/>
          <p:nvPr/>
        </p:nvCxnSpPr>
        <p:spPr>
          <a:xfrm>
            <a:off x="3373189"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16"/>
          <p:cNvCxnSpPr/>
          <p:nvPr/>
        </p:nvCxnSpPr>
        <p:spPr>
          <a:xfrm>
            <a:off x="3479668"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94" name="Google Shape;694;p16"/>
          <p:cNvCxnSpPr/>
          <p:nvPr/>
        </p:nvCxnSpPr>
        <p:spPr>
          <a:xfrm>
            <a:off x="3474620" y="2883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p16"/>
          <p:cNvCxnSpPr/>
          <p:nvPr/>
        </p:nvCxnSpPr>
        <p:spPr>
          <a:xfrm>
            <a:off x="3570427"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96" name="Google Shape;696;p16"/>
          <p:cNvCxnSpPr/>
          <p:nvPr/>
        </p:nvCxnSpPr>
        <p:spPr>
          <a:xfrm>
            <a:off x="3479668"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p16"/>
          <p:cNvCxnSpPr/>
          <p:nvPr/>
        </p:nvCxnSpPr>
        <p:spPr>
          <a:xfrm>
            <a:off x="3373189"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16"/>
          <p:cNvCxnSpPr/>
          <p:nvPr/>
        </p:nvCxnSpPr>
        <p:spPr>
          <a:xfrm>
            <a:off x="3368141" y="30303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16"/>
          <p:cNvCxnSpPr/>
          <p:nvPr/>
        </p:nvCxnSpPr>
        <p:spPr>
          <a:xfrm>
            <a:off x="3463948" y="31000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00" name="Google Shape;700;p16"/>
          <p:cNvCxnSpPr/>
          <p:nvPr/>
        </p:nvCxnSpPr>
        <p:spPr>
          <a:xfrm>
            <a:off x="3373189" y="32641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01" name="Google Shape;701;p16"/>
          <p:cNvCxnSpPr/>
          <p:nvPr/>
        </p:nvCxnSpPr>
        <p:spPr>
          <a:xfrm>
            <a:off x="3479668"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02" name="Google Shape;702;p16"/>
          <p:cNvCxnSpPr/>
          <p:nvPr/>
        </p:nvCxnSpPr>
        <p:spPr>
          <a:xfrm>
            <a:off x="3474620" y="31169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03" name="Google Shape;703;p16"/>
          <p:cNvCxnSpPr/>
          <p:nvPr/>
        </p:nvCxnSpPr>
        <p:spPr>
          <a:xfrm>
            <a:off x="3570427" y="31867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04" name="Google Shape;704;p16"/>
          <p:cNvCxnSpPr/>
          <p:nvPr/>
        </p:nvCxnSpPr>
        <p:spPr>
          <a:xfrm>
            <a:off x="3479668" y="3350762"/>
            <a:ext cx="90600" cy="70500"/>
          </a:xfrm>
          <a:prstGeom prst="straightConnector1">
            <a:avLst/>
          </a:prstGeom>
          <a:noFill/>
          <a:ln cap="flat" cmpd="sng" w="9525">
            <a:solidFill>
              <a:schemeClr val="dk2"/>
            </a:solidFill>
            <a:prstDash val="solid"/>
            <a:round/>
            <a:headEnd len="med" w="med" type="none"/>
            <a:tailEnd len="med" w="med" type="none"/>
          </a:ln>
        </p:spPr>
      </p:cxnSp>
      <p:sp>
        <p:nvSpPr>
          <p:cNvPr id="705" name="Google Shape;705;p16"/>
          <p:cNvSpPr txBox="1"/>
          <p:nvPr/>
        </p:nvSpPr>
        <p:spPr>
          <a:xfrm>
            <a:off x="2241550" y="1802975"/>
            <a:ext cx="12276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sp>
        <p:nvSpPr>
          <p:cNvPr id="706" name="Google Shape;706;p16"/>
          <p:cNvSpPr/>
          <p:nvPr/>
        </p:nvSpPr>
        <p:spPr>
          <a:xfrm flipH="1">
            <a:off x="4528625" y="2883250"/>
            <a:ext cx="1224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6"/>
          <p:cNvSpPr/>
          <p:nvPr/>
        </p:nvSpPr>
        <p:spPr>
          <a:xfrm flipH="1">
            <a:off x="4774625" y="2883250"/>
            <a:ext cx="1224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6"/>
          <p:cNvSpPr/>
          <p:nvPr/>
        </p:nvSpPr>
        <p:spPr>
          <a:xfrm flipH="1">
            <a:off x="5020625" y="2883250"/>
            <a:ext cx="1224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9" name="Google Shape;709;p16"/>
          <p:cNvCxnSpPr/>
          <p:nvPr/>
        </p:nvCxnSpPr>
        <p:spPr>
          <a:xfrm>
            <a:off x="6551400" y="205660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710" name="Google Shape;710;p16"/>
          <p:cNvCxnSpPr/>
          <p:nvPr/>
        </p:nvCxnSpPr>
        <p:spPr>
          <a:xfrm>
            <a:off x="6544200" y="205660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711" name="Google Shape;711;p16"/>
          <p:cNvCxnSpPr/>
          <p:nvPr/>
        </p:nvCxnSpPr>
        <p:spPr>
          <a:xfrm>
            <a:off x="6551400" y="338410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16"/>
          <p:cNvCxnSpPr/>
          <p:nvPr/>
        </p:nvCxnSpPr>
        <p:spPr>
          <a:xfrm>
            <a:off x="7063500" y="243910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713" name="Google Shape;713;p16"/>
          <p:cNvCxnSpPr/>
          <p:nvPr/>
        </p:nvCxnSpPr>
        <p:spPr>
          <a:xfrm>
            <a:off x="6642312" y="24391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14" name="Google Shape;714;p16"/>
          <p:cNvCxnSpPr/>
          <p:nvPr/>
        </p:nvCxnSpPr>
        <p:spPr>
          <a:xfrm>
            <a:off x="6637264" y="243910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15" name="Google Shape;715;p16"/>
          <p:cNvCxnSpPr/>
          <p:nvPr/>
        </p:nvCxnSpPr>
        <p:spPr>
          <a:xfrm>
            <a:off x="6733071" y="250884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16" name="Google Shape;716;p16"/>
          <p:cNvCxnSpPr/>
          <p:nvPr/>
        </p:nvCxnSpPr>
        <p:spPr>
          <a:xfrm>
            <a:off x="6642312" y="267288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17" name="Google Shape;717;p16"/>
          <p:cNvCxnSpPr/>
          <p:nvPr/>
        </p:nvCxnSpPr>
        <p:spPr>
          <a:xfrm>
            <a:off x="6748791" y="252572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18" name="Google Shape;718;p16"/>
          <p:cNvCxnSpPr/>
          <p:nvPr/>
        </p:nvCxnSpPr>
        <p:spPr>
          <a:xfrm>
            <a:off x="6743743" y="252572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p16"/>
          <p:cNvCxnSpPr/>
          <p:nvPr/>
        </p:nvCxnSpPr>
        <p:spPr>
          <a:xfrm>
            <a:off x="6839550" y="25954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20" name="Google Shape;720;p16"/>
          <p:cNvCxnSpPr/>
          <p:nvPr/>
        </p:nvCxnSpPr>
        <p:spPr>
          <a:xfrm>
            <a:off x="6748791" y="27595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21" name="Google Shape;721;p16"/>
          <p:cNvCxnSpPr/>
          <p:nvPr/>
        </p:nvCxnSpPr>
        <p:spPr>
          <a:xfrm>
            <a:off x="6642312" y="267288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p16"/>
          <p:cNvCxnSpPr/>
          <p:nvPr/>
        </p:nvCxnSpPr>
        <p:spPr>
          <a:xfrm>
            <a:off x="6637264" y="267288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16"/>
          <p:cNvCxnSpPr/>
          <p:nvPr/>
        </p:nvCxnSpPr>
        <p:spPr>
          <a:xfrm>
            <a:off x="6733071" y="274263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24" name="Google Shape;724;p16"/>
          <p:cNvCxnSpPr/>
          <p:nvPr/>
        </p:nvCxnSpPr>
        <p:spPr>
          <a:xfrm>
            <a:off x="6642312" y="290667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16"/>
          <p:cNvCxnSpPr/>
          <p:nvPr/>
        </p:nvCxnSpPr>
        <p:spPr>
          <a:xfrm>
            <a:off x="6748791" y="27595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16"/>
          <p:cNvCxnSpPr/>
          <p:nvPr/>
        </p:nvCxnSpPr>
        <p:spPr>
          <a:xfrm>
            <a:off x="6743743" y="27595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16"/>
          <p:cNvCxnSpPr/>
          <p:nvPr/>
        </p:nvCxnSpPr>
        <p:spPr>
          <a:xfrm>
            <a:off x="6839550" y="28292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16"/>
          <p:cNvCxnSpPr/>
          <p:nvPr/>
        </p:nvCxnSpPr>
        <p:spPr>
          <a:xfrm>
            <a:off x="6748791" y="29933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16"/>
          <p:cNvCxnSpPr/>
          <p:nvPr/>
        </p:nvCxnSpPr>
        <p:spPr>
          <a:xfrm>
            <a:off x="6748791" y="252572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p16"/>
          <p:cNvCxnSpPr/>
          <p:nvPr/>
        </p:nvCxnSpPr>
        <p:spPr>
          <a:xfrm>
            <a:off x="6743743" y="252572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16"/>
          <p:cNvCxnSpPr/>
          <p:nvPr/>
        </p:nvCxnSpPr>
        <p:spPr>
          <a:xfrm>
            <a:off x="6839550" y="25954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p16"/>
          <p:cNvCxnSpPr/>
          <p:nvPr/>
        </p:nvCxnSpPr>
        <p:spPr>
          <a:xfrm>
            <a:off x="6748791" y="27595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16"/>
          <p:cNvCxnSpPr/>
          <p:nvPr/>
        </p:nvCxnSpPr>
        <p:spPr>
          <a:xfrm>
            <a:off x="6855271" y="26123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16"/>
          <p:cNvCxnSpPr/>
          <p:nvPr/>
        </p:nvCxnSpPr>
        <p:spPr>
          <a:xfrm>
            <a:off x="6850223" y="26123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p16"/>
          <p:cNvCxnSpPr/>
          <p:nvPr/>
        </p:nvCxnSpPr>
        <p:spPr>
          <a:xfrm>
            <a:off x="6946029" y="26820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p16"/>
          <p:cNvCxnSpPr/>
          <p:nvPr/>
        </p:nvCxnSpPr>
        <p:spPr>
          <a:xfrm>
            <a:off x="6855271" y="28461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16"/>
          <p:cNvCxnSpPr/>
          <p:nvPr/>
        </p:nvCxnSpPr>
        <p:spPr>
          <a:xfrm>
            <a:off x="6748791" y="27595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6"/>
          <p:cNvCxnSpPr/>
          <p:nvPr/>
        </p:nvCxnSpPr>
        <p:spPr>
          <a:xfrm>
            <a:off x="6743743" y="27595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16"/>
          <p:cNvCxnSpPr/>
          <p:nvPr/>
        </p:nvCxnSpPr>
        <p:spPr>
          <a:xfrm>
            <a:off x="6839550" y="28292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16"/>
          <p:cNvCxnSpPr/>
          <p:nvPr/>
        </p:nvCxnSpPr>
        <p:spPr>
          <a:xfrm>
            <a:off x="6748791" y="29933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16"/>
          <p:cNvCxnSpPr/>
          <p:nvPr/>
        </p:nvCxnSpPr>
        <p:spPr>
          <a:xfrm>
            <a:off x="6855271" y="28461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16"/>
          <p:cNvCxnSpPr/>
          <p:nvPr/>
        </p:nvCxnSpPr>
        <p:spPr>
          <a:xfrm>
            <a:off x="6850223" y="28461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16"/>
          <p:cNvCxnSpPr/>
          <p:nvPr/>
        </p:nvCxnSpPr>
        <p:spPr>
          <a:xfrm>
            <a:off x="6946029" y="29158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p16"/>
          <p:cNvCxnSpPr/>
          <p:nvPr/>
        </p:nvCxnSpPr>
        <p:spPr>
          <a:xfrm>
            <a:off x="6855271" y="30799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16"/>
          <p:cNvCxnSpPr/>
          <p:nvPr/>
        </p:nvCxnSpPr>
        <p:spPr>
          <a:xfrm>
            <a:off x="6642312" y="268209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16"/>
          <p:cNvCxnSpPr/>
          <p:nvPr/>
        </p:nvCxnSpPr>
        <p:spPr>
          <a:xfrm>
            <a:off x="6637264" y="26820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16"/>
          <p:cNvCxnSpPr/>
          <p:nvPr/>
        </p:nvCxnSpPr>
        <p:spPr>
          <a:xfrm>
            <a:off x="6733071" y="275183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p16"/>
          <p:cNvCxnSpPr/>
          <p:nvPr/>
        </p:nvCxnSpPr>
        <p:spPr>
          <a:xfrm>
            <a:off x="6642312" y="291588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16"/>
          <p:cNvCxnSpPr/>
          <p:nvPr/>
        </p:nvCxnSpPr>
        <p:spPr>
          <a:xfrm>
            <a:off x="6748791" y="276872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16"/>
          <p:cNvCxnSpPr/>
          <p:nvPr/>
        </p:nvCxnSpPr>
        <p:spPr>
          <a:xfrm>
            <a:off x="6743743" y="276872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16"/>
          <p:cNvCxnSpPr/>
          <p:nvPr/>
        </p:nvCxnSpPr>
        <p:spPr>
          <a:xfrm>
            <a:off x="6839550" y="283846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16"/>
          <p:cNvCxnSpPr/>
          <p:nvPr/>
        </p:nvCxnSpPr>
        <p:spPr>
          <a:xfrm>
            <a:off x="6748791" y="300250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53" name="Google Shape;753;p16"/>
          <p:cNvCxnSpPr/>
          <p:nvPr/>
        </p:nvCxnSpPr>
        <p:spPr>
          <a:xfrm>
            <a:off x="6642312" y="291588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16"/>
          <p:cNvCxnSpPr/>
          <p:nvPr/>
        </p:nvCxnSpPr>
        <p:spPr>
          <a:xfrm>
            <a:off x="6637264" y="29158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16"/>
          <p:cNvCxnSpPr/>
          <p:nvPr/>
        </p:nvCxnSpPr>
        <p:spPr>
          <a:xfrm>
            <a:off x="6733071" y="298562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16"/>
          <p:cNvCxnSpPr/>
          <p:nvPr/>
        </p:nvCxnSpPr>
        <p:spPr>
          <a:xfrm>
            <a:off x="6642312" y="314966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57" name="Google Shape;757;p16"/>
          <p:cNvCxnSpPr/>
          <p:nvPr/>
        </p:nvCxnSpPr>
        <p:spPr>
          <a:xfrm>
            <a:off x="6748791" y="300250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58" name="Google Shape;758;p16"/>
          <p:cNvCxnSpPr/>
          <p:nvPr/>
        </p:nvCxnSpPr>
        <p:spPr>
          <a:xfrm>
            <a:off x="6743743" y="300250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p16"/>
          <p:cNvCxnSpPr/>
          <p:nvPr/>
        </p:nvCxnSpPr>
        <p:spPr>
          <a:xfrm>
            <a:off x="6839550" y="307225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p16"/>
          <p:cNvCxnSpPr/>
          <p:nvPr/>
        </p:nvCxnSpPr>
        <p:spPr>
          <a:xfrm>
            <a:off x="6748791" y="323629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p16"/>
          <p:cNvCxnSpPr/>
          <p:nvPr/>
        </p:nvCxnSpPr>
        <p:spPr>
          <a:xfrm>
            <a:off x="6759464" y="27595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16"/>
          <p:cNvCxnSpPr/>
          <p:nvPr/>
        </p:nvCxnSpPr>
        <p:spPr>
          <a:xfrm>
            <a:off x="6754416" y="27595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16"/>
          <p:cNvCxnSpPr/>
          <p:nvPr/>
        </p:nvCxnSpPr>
        <p:spPr>
          <a:xfrm>
            <a:off x="6850223" y="28292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16"/>
          <p:cNvCxnSpPr/>
          <p:nvPr/>
        </p:nvCxnSpPr>
        <p:spPr>
          <a:xfrm>
            <a:off x="6759464" y="29933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p16"/>
          <p:cNvCxnSpPr/>
          <p:nvPr/>
        </p:nvCxnSpPr>
        <p:spPr>
          <a:xfrm>
            <a:off x="6865943" y="28461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p16"/>
          <p:cNvCxnSpPr/>
          <p:nvPr/>
        </p:nvCxnSpPr>
        <p:spPr>
          <a:xfrm>
            <a:off x="6860895" y="28461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67" name="Google Shape;767;p16"/>
          <p:cNvCxnSpPr/>
          <p:nvPr/>
        </p:nvCxnSpPr>
        <p:spPr>
          <a:xfrm>
            <a:off x="6956702" y="29158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68" name="Google Shape;768;p16"/>
          <p:cNvCxnSpPr/>
          <p:nvPr/>
        </p:nvCxnSpPr>
        <p:spPr>
          <a:xfrm>
            <a:off x="6865943" y="30799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16"/>
          <p:cNvCxnSpPr/>
          <p:nvPr/>
        </p:nvCxnSpPr>
        <p:spPr>
          <a:xfrm>
            <a:off x="6759464" y="29933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p16"/>
          <p:cNvCxnSpPr/>
          <p:nvPr/>
        </p:nvCxnSpPr>
        <p:spPr>
          <a:xfrm>
            <a:off x="6754416" y="299330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p16"/>
          <p:cNvCxnSpPr/>
          <p:nvPr/>
        </p:nvCxnSpPr>
        <p:spPr>
          <a:xfrm>
            <a:off x="6850223" y="306304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72" name="Google Shape;772;p16"/>
          <p:cNvCxnSpPr/>
          <p:nvPr/>
        </p:nvCxnSpPr>
        <p:spPr>
          <a:xfrm>
            <a:off x="6759464" y="322708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73" name="Google Shape;773;p16"/>
          <p:cNvCxnSpPr/>
          <p:nvPr/>
        </p:nvCxnSpPr>
        <p:spPr>
          <a:xfrm>
            <a:off x="6865943" y="30799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74" name="Google Shape;774;p16"/>
          <p:cNvCxnSpPr/>
          <p:nvPr/>
        </p:nvCxnSpPr>
        <p:spPr>
          <a:xfrm>
            <a:off x="6860895" y="30799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75" name="Google Shape;775;p16"/>
          <p:cNvCxnSpPr/>
          <p:nvPr/>
        </p:nvCxnSpPr>
        <p:spPr>
          <a:xfrm>
            <a:off x="6956702" y="31496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76" name="Google Shape;776;p16"/>
          <p:cNvCxnSpPr/>
          <p:nvPr/>
        </p:nvCxnSpPr>
        <p:spPr>
          <a:xfrm>
            <a:off x="6865943" y="33137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77" name="Google Shape;777;p16"/>
          <p:cNvCxnSpPr/>
          <p:nvPr/>
        </p:nvCxnSpPr>
        <p:spPr>
          <a:xfrm>
            <a:off x="6964050" y="20869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778" name="Google Shape;778;p16"/>
          <p:cNvCxnSpPr/>
          <p:nvPr/>
        </p:nvCxnSpPr>
        <p:spPr>
          <a:xfrm>
            <a:off x="6956850" y="20869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779" name="Google Shape;779;p16"/>
          <p:cNvCxnSpPr/>
          <p:nvPr/>
        </p:nvCxnSpPr>
        <p:spPr>
          <a:xfrm>
            <a:off x="6964050" y="34144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780" name="Google Shape;780;p16"/>
          <p:cNvCxnSpPr/>
          <p:nvPr/>
        </p:nvCxnSpPr>
        <p:spPr>
          <a:xfrm>
            <a:off x="7476150" y="24694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781" name="Google Shape;781;p16"/>
          <p:cNvCxnSpPr/>
          <p:nvPr/>
        </p:nvCxnSpPr>
        <p:spPr>
          <a:xfrm>
            <a:off x="7054962" y="24694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82" name="Google Shape;782;p16"/>
          <p:cNvCxnSpPr/>
          <p:nvPr/>
        </p:nvCxnSpPr>
        <p:spPr>
          <a:xfrm>
            <a:off x="7049914" y="24694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83" name="Google Shape;783;p16"/>
          <p:cNvCxnSpPr/>
          <p:nvPr/>
        </p:nvCxnSpPr>
        <p:spPr>
          <a:xfrm>
            <a:off x="7145721" y="25391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84" name="Google Shape;784;p16"/>
          <p:cNvCxnSpPr/>
          <p:nvPr/>
        </p:nvCxnSpPr>
        <p:spPr>
          <a:xfrm>
            <a:off x="7054962" y="27032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85" name="Google Shape;785;p16"/>
          <p:cNvCxnSpPr/>
          <p:nvPr/>
        </p:nvCxnSpPr>
        <p:spPr>
          <a:xfrm>
            <a:off x="7161441" y="25560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86" name="Google Shape;786;p16"/>
          <p:cNvCxnSpPr/>
          <p:nvPr/>
        </p:nvCxnSpPr>
        <p:spPr>
          <a:xfrm>
            <a:off x="7156393" y="25560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87" name="Google Shape;787;p16"/>
          <p:cNvCxnSpPr/>
          <p:nvPr/>
        </p:nvCxnSpPr>
        <p:spPr>
          <a:xfrm>
            <a:off x="7252200" y="26257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88" name="Google Shape;788;p16"/>
          <p:cNvCxnSpPr/>
          <p:nvPr/>
        </p:nvCxnSpPr>
        <p:spPr>
          <a:xfrm>
            <a:off x="716144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89" name="Google Shape;789;p16"/>
          <p:cNvCxnSpPr/>
          <p:nvPr/>
        </p:nvCxnSpPr>
        <p:spPr>
          <a:xfrm>
            <a:off x="7054962" y="27032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90" name="Google Shape;790;p16"/>
          <p:cNvCxnSpPr/>
          <p:nvPr/>
        </p:nvCxnSpPr>
        <p:spPr>
          <a:xfrm>
            <a:off x="7049914" y="270321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91" name="Google Shape;791;p16"/>
          <p:cNvCxnSpPr/>
          <p:nvPr/>
        </p:nvCxnSpPr>
        <p:spPr>
          <a:xfrm>
            <a:off x="7145721" y="277295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p16"/>
          <p:cNvCxnSpPr/>
          <p:nvPr/>
        </p:nvCxnSpPr>
        <p:spPr>
          <a:xfrm>
            <a:off x="7054962" y="293699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93" name="Google Shape;793;p16"/>
          <p:cNvCxnSpPr/>
          <p:nvPr/>
        </p:nvCxnSpPr>
        <p:spPr>
          <a:xfrm>
            <a:off x="716144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94" name="Google Shape;794;p16"/>
          <p:cNvCxnSpPr/>
          <p:nvPr/>
        </p:nvCxnSpPr>
        <p:spPr>
          <a:xfrm>
            <a:off x="7156393"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p16"/>
          <p:cNvCxnSpPr/>
          <p:nvPr/>
        </p:nvCxnSpPr>
        <p:spPr>
          <a:xfrm>
            <a:off x="7252200"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96" name="Google Shape;796;p16"/>
          <p:cNvCxnSpPr/>
          <p:nvPr/>
        </p:nvCxnSpPr>
        <p:spPr>
          <a:xfrm>
            <a:off x="7161441"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97" name="Google Shape;797;p16"/>
          <p:cNvCxnSpPr/>
          <p:nvPr/>
        </p:nvCxnSpPr>
        <p:spPr>
          <a:xfrm>
            <a:off x="7161441" y="25560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98" name="Google Shape;798;p16"/>
          <p:cNvCxnSpPr/>
          <p:nvPr/>
        </p:nvCxnSpPr>
        <p:spPr>
          <a:xfrm>
            <a:off x="7156393" y="25560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99" name="Google Shape;799;p16"/>
          <p:cNvCxnSpPr/>
          <p:nvPr/>
        </p:nvCxnSpPr>
        <p:spPr>
          <a:xfrm>
            <a:off x="7252200" y="26257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00" name="Google Shape;800;p16"/>
          <p:cNvCxnSpPr/>
          <p:nvPr/>
        </p:nvCxnSpPr>
        <p:spPr>
          <a:xfrm>
            <a:off x="716144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p16"/>
          <p:cNvCxnSpPr/>
          <p:nvPr/>
        </p:nvCxnSpPr>
        <p:spPr>
          <a:xfrm>
            <a:off x="7267921" y="26426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02" name="Google Shape;802;p16"/>
          <p:cNvCxnSpPr/>
          <p:nvPr/>
        </p:nvCxnSpPr>
        <p:spPr>
          <a:xfrm>
            <a:off x="7262873" y="26426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16"/>
          <p:cNvCxnSpPr/>
          <p:nvPr/>
        </p:nvCxnSpPr>
        <p:spPr>
          <a:xfrm>
            <a:off x="7358679" y="27124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16"/>
          <p:cNvCxnSpPr/>
          <p:nvPr/>
        </p:nvCxnSpPr>
        <p:spPr>
          <a:xfrm>
            <a:off x="7267921"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16"/>
          <p:cNvCxnSpPr/>
          <p:nvPr/>
        </p:nvCxnSpPr>
        <p:spPr>
          <a:xfrm>
            <a:off x="716144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16"/>
          <p:cNvCxnSpPr/>
          <p:nvPr/>
        </p:nvCxnSpPr>
        <p:spPr>
          <a:xfrm>
            <a:off x="7156393"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16"/>
          <p:cNvCxnSpPr/>
          <p:nvPr/>
        </p:nvCxnSpPr>
        <p:spPr>
          <a:xfrm>
            <a:off x="7252200"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p16"/>
          <p:cNvCxnSpPr/>
          <p:nvPr/>
        </p:nvCxnSpPr>
        <p:spPr>
          <a:xfrm>
            <a:off x="7161441"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16"/>
          <p:cNvCxnSpPr/>
          <p:nvPr/>
        </p:nvCxnSpPr>
        <p:spPr>
          <a:xfrm>
            <a:off x="7267921"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16"/>
          <p:cNvCxnSpPr/>
          <p:nvPr/>
        </p:nvCxnSpPr>
        <p:spPr>
          <a:xfrm>
            <a:off x="7262873" y="28764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p16"/>
          <p:cNvCxnSpPr/>
          <p:nvPr/>
        </p:nvCxnSpPr>
        <p:spPr>
          <a:xfrm>
            <a:off x="7358679"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16"/>
          <p:cNvCxnSpPr/>
          <p:nvPr/>
        </p:nvCxnSpPr>
        <p:spPr>
          <a:xfrm>
            <a:off x="7267921"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16"/>
          <p:cNvCxnSpPr/>
          <p:nvPr/>
        </p:nvCxnSpPr>
        <p:spPr>
          <a:xfrm>
            <a:off x="7054962" y="27124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16"/>
          <p:cNvCxnSpPr/>
          <p:nvPr/>
        </p:nvCxnSpPr>
        <p:spPr>
          <a:xfrm>
            <a:off x="7049914" y="27124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p16"/>
          <p:cNvCxnSpPr/>
          <p:nvPr/>
        </p:nvCxnSpPr>
        <p:spPr>
          <a:xfrm>
            <a:off x="7145721" y="278216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16"/>
          <p:cNvCxnSpPr/>
          <p:nvPr/>
        </p:nvCxnSpPr>
        <p:spPr>
          <a:xfrm>
            <a:off x="7054962" y="29462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p16"/>
          <p:cNvCxnSpPr/>
          <p:nvPr/>
        </p:nvCxnSpPr>
        <p:spPr>
          <a:xfrm>
            <a:off x="7161441" y="279904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18" name="Google Shape;818;p16"/>
          <p:cNvCxnSpPr/>
          <p:nvPr/>
        </p:nvCxnSpPr>
        <p:spPr>
          <a:xfrm>
            <a:off x="7156393" y="279904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19" name="Google Shape;819;p16"/>
          <p:cNvCxnSpPr/>
          <p:nvPr/>
        </p:nvCxnSpPr>
        <p:spPr>
          <a:xfrm>
            <a:off x="7252200" y="286879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16"/>
          <p:cNvCxnSpPr/>
          <p:nvPr/>
        </p:nvCxnSpPr>
        <p:spPr>
          <a:xfrm>
            <a:off x="7161441" y="30328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16"/>
          <p:cNvCxnSpPr/>
          <p:nvPr/>
        </p:nvCxnSpPr>
        <p:spPr>
          <a:xfrm>
            <a:off x="7054962" y="29462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16"/>
          <p:cNvCxnSpPr/>
          <p:nvPr/>
        </p:nvCxnSpPr>
        <p:spPr>
          <a:xfrm>
            <a:off x="7049914"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16"/>
          <p:cNvCxnSpPr/>
          <p:nvPr/>
        </p:nvCxnSpPr>
        <p:spPr>
          <a:xfrm>
            <a:off x="7145721" y="30159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16"/>
          <p:cNvCxnSpPr/>
          <p:nvPr/>
        </p:nvCxnSpPr>
        <p:spPr>
          <a:xfrm>
            <a:off x="7054962" y="317999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16"/>
          <p:cNvCxnSpPr/>
          <p:nvPr/>
        </p:nvCxnSpPr>
        <p:spPr>
          <a:xfrm>
            <a:off x="7161441" y="30328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16"/>
          <p:cNvCxnSpPr/>
          <p:nvPr/>
        </p:nvCxnSpPr>
        <p:spPr>
          <a:xfrm>
            <a:off x="7156393" y="303283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p16"/>
          <p:cNvCxnSpPr/>
          <p:nvPr/>
        </p:nvCxnSpPr>
        <p:spPr>
          <a:xfrm>
            <a:off x="7252200" y="310257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16"/>
          <p:cNvCxnSpPr/>
          <p:nvPr/>
        </p:nvCxnSpPr>
        <p:spPr>
          <a:xfrm>
            <a:off x="7161441" y="32666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29" name="Google Shape;829;p16"/>
          <p:cNvCxnSpPr/>
          <p:nvPr/>
        </p:nvCxnSpPr>
        <p:spPr>
          <a:xfrm>
            <a:off x="7172114"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16"/>
          <p:cNvCxnSpPr/>
          <p:nvPr/>
        </p:nvCxnSpPr>
        <p:spPr>
          <a:xfrm>
            <a:off x="7167066"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p16"/>
          <p:cNvCxnSpPr/>
          <p:nvPr/>
        </p:nvCxnSpPr>
        <p:spPr>
          <a:xfrm>
            <a:off x="7262873"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16"/>
          <p:cNvCxnSpPr/>
          <p:nvPr/>
        </p:nvCxnSpPr>
        <p:spPr>
          <a:xfrm>
            <a:off x="7172114"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p16"/>
          <p:cNvCxnSpPr/>
          <p:nvPr/>
        </p:nvCxnSpPr>
        <p:spPr>
          <a:xfrm>
            <a:off x="7278593"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p16"/>
          <p:cNvCxnSpPr/>
          <p:nvPr/>
        </p:nvCxnSpPr>
        <p:spPr>
          <a:xfrm>
            <a:off x="7273545" y="28764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p16"/>
          <p:cNvCxnSpPr/>
          <p:nvPr/>
        </p:nvCxnSpPr>
        <p:spPr>
          <a:xfrm>
            <a:off x="7369352"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36" name="Google Shape;836;p16"/>
          <p:cNvCxnSpPr/>
          <p:nvPr/>
        </p:nvCxnSpPr>
        <p:spPr>
          <a:xfrm>
            <a:off x="7278593"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37" name="Google Shape;837;p16"/>
          <p:cNvCxnSpPr/>
          <p:nvPr/>
        </p:nvCxnSpPr>
        <p:spPr>
          <a:xfrm>
            <a:off x="7172114"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38" name="Google Shape;838;p16"/>
          <p:cNvCxnSpPr/>
          <p:nvPr/>
        </p:nvCxnSpPr>
        <p:spPr>
          <a:xfrm>
            <a:off x="7167066" y="30236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39" name="Google Shape;839;p16"/>
          <p:cNvCxnSpPr/>
          <p:nvPr/>
        </p:nvCxnSpPr>
        <p:spPr>
          <a:xfrm>
            <a:off x="7262873" y="30933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40" name="Google Shape;840;p16"/>
          <p:cNvCxnSpPr/>
          <p:nvPr/>
        </p:nvCxnSpPr>
        <p:spPr>
          <a:xfrm>
            <a:off x="7172114" y="32574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41" name="Google Shape;841;p16"/>
          <p:cNvCxnSpPr/>
          <p:nvPr/>
        </p:nvCxnSpPr>
        <p:spPr>
          <a:xfrm>
            <a:off x="7278593"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42" name="Google Shape;842;p16"/>
          <p:cNvCxnSpPr/>
          <p:nvPr/>
        </p:nvCxnSpPr>
        <p:spPr>
          <a:xfrm>
            <a:off x="7273545" y="31102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43" name="Google Shape;843;p16"/>
          <p:cNvCxnSpPr/>
          <p:nvPr/>
        </p:nvCxnSpPr>
        <p:spPr>
          <a:xfrm>
            <a:off x="7369352" y="31799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16"/>
          <p:cNvCxnSpPr/>
          <p:nvPr/>
        </p:nvCxnSpPr>
        <p:spPr>
          <a:xfrm>
            <a:off x="7278593" y="33440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p16"/>
          <p:cNvCxnSpPr/>
          <p:nvPr/>
        </p:nvCxnSpPr>
        <p:spPr>
          <a:xfrm>
            <a:off x="7402800" y="20869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p16"/>
          <p:cNvCxnSpPr/>
          <p:nvPr/>
        </p:nvCxnSpPr>
        <p:spPr>
          <a:xfrm>
            <a:off x="7395600" y="20869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847" name="Google Shape;847;p16"/>
          <p:cNvCxnSpPr/>
          <p:nvPr/>
        </p:nvCxnSpPr>
        <p:spPr>
          <a:xfrm>
            <a:off x="7402800" y="34144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848" name="Google Shape;848;p16"/>
          <p:cNvCxnSpPr/>
          <p:nvPr/>
        </p:nvCxnSpPr>
        <p:spPr>
          <a:xfrm>
            <a:off x="7914900" y="24694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16"/>
          <p:cNvCxnSpPr/>
          <p:nvPr/>
        </p:nvCxnSpPr>
        <p:spPr>
          <a:xfrm>
            <a:off x="7493712" y="24694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16"/>
          <p:cNvCxnSpPr/>
          <p:nvPr/>
        </p:nvCxnSpPr>
        <p:spPr>
          <a:xfrm>
            <a:off x="7488664" y="24694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p16"/>
          <p:cNvCxnSpPr/>
          <p:nvPr/>
        </p:nvCxnSpPr>
        <p:spPr>
          <a:xfrm>
            <a:off x="7584471" y="25391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p16"/>
          <p:cNvCxnSpPr/>
          <p:nvPr/>
        </p:nvCxnSpPr>
        <p:spPr>
          <a:xfrm>
            <a:off x="7493712" y="27032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53" name="Google Shape;853;p16"/>
          <p:cNvCxnSpPr/>
          <p:nvPr/>
        </p:nvCxnSpPr>
        <p:spPr>
          <a:xfrm>
            <a:off x="7600191" y="25560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54" name="Google Shape;854;p16"/>
          <p:cNvCxnSpPr/>
          <p:nvPr/>
        </p:nvCxnSpPr>
        <p:spPr>
          <a:xfrm>
            <a:off x="7595143" y="25560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p16"/>
          <p:cNvCxnSpPr/>
          <p:nvPr/>
        </p:nvCxnSpPr>
        <p:spPr>
          <a:xfrm>
            <a:off x="7690950" y="26257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16"/>
          <p:cNvCxnSpPr/>
          <p:nvPr/>
        </p:nvCxnSpPr>
        <p:spPr>
          <a:xfrm>
            <a:off x="760019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p16"/>
          <p:cNvCxnSpPr/>
          <p:nvPr/>
        </p:nvCxnSpPr>
        <p:spPr>
          <a:xfrm>
            <a:off x="7493712" y="27032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58" name="Google Shape;858;p16"/>
          <p:cNvCxnSpPr/>
          <p:nvPr/>
        </p:nvCxnSpPr>
        <p:spPr>
          <a:xfrm>
            <a:off x="7488664" y="270321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16"/>
          <p:cNvCxnSpPr/>
          <p:nvPr/>
        </p:nvCxnSpPr>
        <p:spPr>
          <a:xfrm>
            <a:off x="7584471" y="277295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p16"/>
          <p:cNvCxnSpPr/>
          <p:nvPr/>
        </p:nvCxnSpPr>
        <p:spPr>
          <a:xfrm>
            <a:off x="7493712" y="293699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p16"/>
          <p:cNvCxnSpPr/>
          <p:nvPr/>
        </p:nvCxnSpPr>
        <p:spPr>
          <a:xfrm>
            <a:off x="760019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16"/>
          <p:cNvCxnSpPr/>
          <p:nvPr/>
        </p:nvCxnSpPr>
        <p:spPr>
          <a:xfrm>
            <a:off x="7595143"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p16"/>
          <p:cNvCxnSpPr/>
          <p:nvPr/>
        </p:nvCxnSpPr>
        <p:spPr>
          <a:xfrm>
            <a:off x="7690950"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p16"/>
          <p:cNvCxnSpPr/>
          <p:nvPr/>
        </p:nvCxnSpPr>
        <p:spPr>
          <a:xfrm>
            <a:off x="7600191"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16"/>
          <p:cNvCxnSpPr/>
          <p:nvPr/>
        </p:nvCxnSpPr>
        <p:spPr>
          <a:xfrm>
            <a:off x="7600191" y="25560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16"/>
          <p:cNvCxnSpPr/>
          <p:nvPr/>
        </p:nvCxnSpPr>
        <p:spPr>
          <a:xfrm>
            <a:off x="7595143" y="25560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16"/>
          <p:cNvCxnSpPr/>
          <p:nvPr/>
        </p:nvCxnSpPr>
        <p:spPr>
          <a:xfrm>
            <a:off x="7690950" y="26257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16"/>
          <p:cNvCxnSpPr/>
          <p:nvPr/>
        </p:nvCxnSpPr>
        <p:spPr>
          <a:xfrm>
            <a:off x="760019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16"/>
          <p:cNvCxnSpPr/>
          <p:nvPr/>
        </p:nvCxnSpPr>
        <p:spPr>
          <a:xfrm>
            <a:off x="7706671" y="26426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16"/>
          <p:cNvCxnSpPr/>
          <p:nvPr/>
        </p:nvCxnSpPr>
        <p:spPr>
          <a:xfrm>
            <a:off x="7701623" y="26426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16"/>
          <p:cNvCxnSpPr/>
          <p:nvPr/>
        </p:nvCxnSpPr>
        <p:spPr>
          <a:xfrm>
            <a:off x="7797429" y="27124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16"/>
          <p:cNvCxnSpPr/>
          <p:nvPr/>
        </p:nvCxnSpPr>
        <p:spPr>
          <a:xfrm>
            <a:off x="7706671"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16"/>
          <p:cNvCxnSpPr/>
          <p:nvPr/>
        </p:nvCxnSpPr>
        <p:spPr>
          <a:xfrm>
            <a:off x="760019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16"/>
          <p:cNvCxnSpPr/>
          <p:nvPr/>
        </p:nvCxnSpPr>
        <p:spPr>
          <a:xfrm>
            <a:off x="7595143"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p16"/>
          <p:cNvCxnSpPr/>
          <p:nvPr/>
        </p:nvCxnSpPr>
        <p:spPr>
          <a:xfrm>
            <a:off x="7690950"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16"/>
          <p:cNvCxnSpPr/>
          <p:nvPr/>
        </p:nvCxnSpPr>
        <p:spPr>
          <a:xfrm>
            <a:off x="7600191"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16"/>
          <p:cNvCxnSpPr/>
          <p:nvPr/>
        </p:nvCxnSpPr>
        <p:spPr>
          <a:xfrm>
            <a:off x="7706671"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78" name="Google Shape;878;p16"/>
          <p:cNvCxnSpPr/>
          <p:nvPr/>
        </p:nvCxnSpPr>
        <p:spPr>
          <a:xfrm>
            <a:off x="7701623" y="28764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79" name="Google Shape;879;p16"/>
          <p:cNvCxnSpPr/>
          <p:nvPr/>
        </p:nvCxnSpPr>
        <p:spPr>
          <a:xfrm>
            <a:off x="7797429"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6"/>
          <p:cNvCxnSpPr/>
          <p:nvPr/>
        </p:nvCxnSpPr>
        <p:spPr>
          <a:xfrm>
            <a:off x="7706671"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6"/>
          <p:cNvCxnSpPr/>
          <p:nvPr/>
        </p:nvCxnSpPr>
        <p:spPr>
          <a:xfrm>
            <a:off x="7493712" y="27124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6"/>
          <p:cNvCxnSpPr/>
          <p:nvPr/>
        </p:nvCxnSpPr>
        <p:spPr>
          <a:xfrm>
            <a:off x="7488664" y="27124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p16"/>
          <p:cNvCxnSpPr/>
          <p:nvPr/>
        </p:nvCxnSpPr>
        <p:spPr>
          <a:xfrm>
            <a:off x="7584471" y="278216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16"/>
          <p:cNvCxnSpPr/>
          <p:nvPr/>
        </p:nvCxnSpPr>
        <p:spPr>
          <a:xfrm>
            <a:off x="7493712" y="29462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16"/>
          <p:cNvCxnSpPr/>
          <p:nvPr/>
        </p:nvCxnSpPr>
        <p:spPr>
          <a:xfrm>
            <a:off x="7600191" y="279904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16"/>
          <p:cNvCxnSpPr/>
          <p:nvPr/>
        </p:nvCxnSpPr>
        <p:spPr>
          <a:xfrm>
            <a:off x="7595143" y="279904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16"/>
          <p:cNvCxnSpPr/>
          <p:nvPr/>
        </p:nvCxnSpPr>
        <p:spPr>
          <a:xfrm>
            <a:off x="7690950" y="286879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16"/>
          <p:cNvCxnSpPr/>
          <p:nvPr/>
        </p:nvCxnSpPr>
        <p:spPr>
          <a:xfrm>
            <a:off x="7600191" y="30328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16"/>
          <p:cNvCxnSpPr/>
          <p:nvPr/>
        </p:nvCxnSpPr>
        <p:spPr>
          <a:xfrm>
            <a:off x="7493712" y="29462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16"/>
          <p:cNvCxnSpPr/>
          <p:nvPr/>
        </p:nvCxnSpPr>
        <p:spPr>
          <a:xfrm>
            <a:off x="7488664"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91" name="Google Shape;891;p16"/>
          <p:cNvCxnSpPr/>
          <p:nvPr/>
        </p:nvCxnSpPr>
        <p:spPr>
          <a:xfrm>
            <a:off x="7584471" y="30159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92" name="Google Shape;892;p16"/>
          <p:cNvCxnSpPr/>
          <p:nvPr/>
        </p:nvCxnSpPr>
        <p:spPr>
          <a:xfrm>
            <a:off x="7493712" y="317999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93" name="Google Shape;893;p16"/>
          <p:cNvCxnSpPr/>
          <p:nvPr/>
        </p:nvCxnSpPr>
        <p:spPr>
          <a:xfrm>
            <a:off x="7600191" y="30328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6"/>
          <p:cNvCxnSpPr/>
          <p:nvPr/>
        </p:nvCxnSpPr>
        <p:spPr>
          <a:xfrm>
            <a:off x="7595143" y="303283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95" name="Google Shape;895;p16"/>
          <p:cNvCxnSpPr/>
          <p:nvPr/>
        </p:nvCxnSpPr>
        <p:spPr>
          <a:xfrm>
            <a:off x="7690950" y="310257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96" name="Google Shape;896;p16"/>
          <p:cNvCxnSpPr/>
          <p:nvPr/>
        </p:nvCxnSpPr>
        <p:spPr>
          <a:xfrm>
            <a:off x="7600191" y="32666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16"/>
          <p:cNvCxnSpPr/>
          <p:nvPr/>
        </p:nvCxnSpPr>
        <p:spPr>
          <a:xfrm>
            <a:off x="7610864"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16"/>
          <p:cNvCxnSpPr/>
          <p:nvPr/>
        </p:nvCxnSpPr>
        <p:spPr>
          <a:xfrm>
            <a:off x="7605816"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99" name="Google Shape;899;p16"/>
          <p:cNvCxnSpPr/>
          <p:nvPr/>
        </p:nvCxnSpPr>
        <p:spPr>
          <a:xfrm>
            <a:off x="7701623"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00" name="Google Shape;900;p16"/>
          <p:cNvCxnSpPr/>
          <p:nvPr/>
        </p:nvCxnSpPr>
        <p:spPr>
          <a:xfrm>
            <a:off x="7610864"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16"/>
          <p:cNvCxnSpPr/>
          <p:nvPr/>
        </p:nvCxnSpPr>
        <p:spPr>
          <a:xfrm>
            <a:off x="7717343"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16"/>
          <p:cNvCxnSpPr/>
          <p:nvPr/>
        </p:nvCxnSpPr>
        <p:spPr>
          <a:xfrm>
            <a:off x="7712295" y="28764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16"/>
          <p:cNvCxnSpPr/>
          <p:nvPr/>
        </p:nvCxnSpPr>
        <p:spPr>
          <a:xfrm>
            <a:off x="7808102"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16"/>
          <p:cNvCxnSpPr/>
          <p:nvPr/>
        </p:nvCxnSpPr>
        <p:spPr>
          <a:xfrm>
            <a:off x="7717343"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16"/>
          <p:cNvCxnSpPr/>
          <p:nvPr/>
        </p:nvCxnSpPr>
        <p:spPr>
          <a:xfrm>
            <a:off x="7610864"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16"/>
          <p:cNvCxnSpPr/>
          <p:nvPr/>
        </p:nvCxnSpPr>
        <p:spPr>
          <a:xfrm>
            <a:off x="7605816" y="30236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16"/>
          <p:cNvCxnSpPr/>
          <p:nvPr/>
        </p:nvCxnSpPr>
        <p:spPr>
          <a:xfrm>
            <a:off x="7701623" y="30933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16"/>
          <p:cNvCxnSpPr/>
          <p:nvPr/>
        </p:nvCxnSpPr>
        <p:spPr>
          <a:xfrm>
            <a:off x="7610864" y="32574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16"/>
          <p:cNvCxnSpPr/>
          <p:nvPr/>
        </p:nvCxnSpPr>
        <p:spPr>
          <a:xfrm>
            <a:off x="7717343"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10" name="Google Shape;910;p16"/>
          <p:cNvCxnSpPr/>
          <p:nvPr/>
        </p:nvCxnSpPr>
        <p:spPr>
          <a:xfrm>
            <a:off x="7712295" y="31102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11" name="Google Shape;911;p16"/>
          <p:cNvCxnSpPr/>
          <p:nvPr/>
        </p:nvCxnSpPr>
        <p:spPr>
          <a:xfrm>
            <a:off x="7808102" y="31799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12" name="Google Shape;912;p16"/>
          <p:cNvCxnSpPr/>
          <p:nvPr/>
        </p:nvCxnSpPr>
        <p:spPr>
          <a:xfrm>
            <a:off x="7717343" y="3344037"/>
            <a:ext cx="90600" cy="70500"/>
          </a:xfrm>
          <a:prstGeom prst="straightConnector1">
            <a:avLst/>
          </a:prstGeom>
          <a:noFill/>
          <a:ln cap="flat" cmpd="sng" w="9525">
            <a:solidFill>
              <a:schemeClr val="dk2"/>
            </a:solidFill>
            <a:prstDash val="solid"/>
            <a:round/>
            <a:headEnd len="med" w="med" type="none"/>
            <a:tailEnd len="med" w="med" type="none"/>
          </a:ln>
        </p:spPr>
      </p:cxnSp>
      <p:sp>
        <p:nvSpPr>
          <p:cNvPr id="913" name="Google Shape;913;p16"/>
          <p:cNvSpPr txBox="1"/>
          <p:nvPr/>
        </p:nvSpPr>
        <p:spPr>
          <a:xfrm>
            <a:off x="6479225" y="1796250"/>
            <a:ext cx="12276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sp>
        <p:nvSpPr>
          <p:cNvPr id="914" name="Google Shape;914;p16"/>
          <p:cNvSpPr/>
          <p:nvPr/>
        </p:nvSpPr>
        <p:spPr>
          <a:xfrm>
            <a:off x="345775" y="2604200"/>
            <a:ext cx="786800" cy="1745773"/>
          </a:xfrm>
          <a:custGeom>
            <a:rect b="b" l="l" r="r" t="t"/>
            <a:pathLst>
              <a:path extrusionOk="0" h="56557" w="31472">
                <a:moveTo>
                  <a:pt x="31472" y="0"/>
                </a:moveTo>
                <a:cubicBezTo>
                  <a:pt x="26278" y="3030"/>
                  <a:pt x="2713" y="8753"/>
                  <a:pt x="308" y="18179"/>
                </a:cubicBezTo>
                <a:cubicBezTo>
                  <a:pt x="-2097" y="27605"/>
                  <a:pt x="14255" y="50161"/>
                  <a:pt x="17044" y="56557"/>
                </a:cubicBezTo>
              </a:path>
            </a:pathLst>
          </a:custGeom>
          <a:noFill/>
          <a:ln cap="flat" cmpd="sng" w="9525">
            <a:solidFill>
              <a:schemeClr val="dk2"/>
            </a:solidFill>
            <a:prstDash val="solid"/>
            <a:round/>
            <a:headEnd len="med" w="med" type="none"/>
            <a:tailEnd len="med" w="med" type="none"/>
          </a:ln>
        </p:spPr>
      </p:sp>
      <p:sp>
        <p:nvSpPr>
          <p:cNvPr id="915" name="Google Shape;915;p16"/>
          <p:cNvSpPr/>
          <p:nvPr/>
        </p:nvSpPr>
        <p:spPr>
          <a:xfrm>
            <a:off x="433100" y="2682200"/>
            <a:ext cx="786800" cy="1667725"/>
          </a:xfrm>
          <a:custGeom>
            <a:rect b="b" l="l" r="r" t="t"/>
            <a:pathLst>
              <a:path extrusionOk="0" h="56557" w="31472">
                <a:moveTo>
                  <a:pt x="31472" y="0"/>
                </a:moveTo>
                <a:cubicBezTo>
                  <a:pt x="26278" y="3030"/>
                  <a:pt x="2713" y="8753"/>
                  <a:pt x="308" y="18179"/>
                </a:cubicBezTo>
                <a:cubicBezTo>
                  <a:pt x="-2097" y="27605"/>
                  <a:pt x="14255" y="50161"/>
                  <a:pt x="17044" y="56557"/>
                </a:cubicBezTo>
              </a:path>
            </a:pathLst>
          </a:custGeom>
          <a:noFill/>
          <a:ln cap="flat" cmpd="sng" w="9525">
            <a:solidFill>
              <a:schemeClr val="dk2"/>
            </a:solidFill>
            <a:prstDash val="solid"/>
            <a:round/>
            <a:headEnd len="med" w="med" type="none"/>
            <a:tailEnd len="med" w="med" type="none"/>
          </a:ln>
        </p:spPr>
      </p:sp>
      <p:sp>
        <p:nvSpPr>
          <p:cNvPr id="916" name="Google Shape;916;p16"/>
          <p:cNvSpPr/>
          <p:nvPr/>
        </p:nvSpPr>
        <p:spPr>
          <a:xfrm>
            <a:off x="585500" y="2758400"/>
            <a:ext cx="786800" cy="1591514"/>
          </a:xfrm>
          <a:custGeom>
            <a:rect b="b" l="l" r="r" t="t"/>
            <a:pathLst>
              <a:path extrusionOk="0" h="56557" w="31472">
                <a:moveTo>
                  <a:pt x="31472" y="0"/>
                </a:moveTo>
                <a:cubicBezTo>
                  <a:pt x="26278" y="3030"/>
                  <a:pt x="2713" y="8753"/>
                  <a:pt x="308" y="18179"/>
                </a:cubicBezTo>
                <a:cubicBezTo>
                  <a:pt x="-2097" y="27605"/>
                  <a:pt x="14255" y="50161"/>
                  <a:pt x="17044" y="56557"/>
                </a:cubicBezTo>
              </a:path>
            </a:pathLst>
          </a:custGeom>
          <a:noFill/>
          <a:ln cap="flat" cmpd="sng" w="9525">
            <a:solidFill>
              <a:schemeClr val="dk2"/>
            </a:solidFill>
            <a:prstDash val="solid"/>
            <a:round/>
            <a:headEnd len="med" w="med" type="none"/>
            <a:tailEnd len="med" w="med" type="none"/>
          </a:ln>
        </p:spPr>
      </p:sp>
      <p:sp>
        <p:nvSpPr>
          <p:cNvPr id="917" name="Google Shape;917;p16"/>
          <p:cNvSpPr/>
          <p:nvPr/>
        </p:nvSpPr>
        <p:spPr>
          <a:xfrm>
            <a:off x="986647" y="2986550"/>
            <a:ext cx="441700" cy="1363425"/>
          </a:xfrm>
          <a:custGeom>
            <a:rect b="b" l="l" r="r" t="t"/>
            <a:pathLst>
              <a:path extrusionOk="0" h="54537" w="17668">
                <a:moveTo>
                  <a:pt x="14494" y="0"/>
                </a:moveTo>
                <a:cubicBezTo>
                  <a:pt x="12089" y="3559"/>
                  <a:pt x="-463" y="12264"/>
                  <a:pt x="66" y="21353"/>
                </a:cubicBezTo>
                <a:cubicBezTo>
                  <a:pt x="595" y="30443"/>
                  <a:pt x="14734" y="49006"/>
                  <a:pt x="17668" y="54537"/>
                </a:cubicBezTo>
              </a:path>
            </a:pathLst>
          </a:custGeom>
          <a:noFill/>
          <a:ln cap="flat" cmpd="sng" w="9525">
            <a:solidFill>
              <a:schemeClr val="dk2"/>
            </a:solidFill>
            <a:prstDash val="solid"/>
            <a:round/>
            <a:headEnd len="med" w="med" type="none"/>
            <a:tailEnd len="med" w="med" type="none"/>
          </a:ln>
        </p:spPr>
      </p:sp>
      <p:sp>
        <p:nvSpPr>
          <p:cNvPr id="918" name="Google Shape;918;p16"/>
          <p:cNvSpPr/>
          <p:nvPr/>
        </p:nvSpPr>
        <p:spPr>
          <a:xfrm>
            <a:off x="884294" y="3080325"/>
            <a:ext cx="392550" cy="1248000"/>
          </a:xfrm>
          <a:custGeom>
            <a:rect b="b" l="l" r="r" t="t"/>
            <a:pathLst>
              <a:path extrusionOk="0" h="49920" w="15702">
                <a:moveTo>
                  <a:pt x="9931" y="0"/>
                </a:moveTo>
                <a:cubicBezTo>
                  <a:pt x="8296" y="2934"/>
                  <a:pt x="-842" y="9282"/>
                  <a:pt x="120" y="17602"/>
                </a:cubicBezTo>
                <a:cubicBezTo>
                  <a:pt x="1082" y="25922"/>
                  <a:pt x="13105" y="44534"/>
                  <a:pt x="15702" y="49920"/>
                </a:cubicBezTo>
              </a:path>
            </a:pathLst>
          </a:custGeom>
          <a:noFill/>
          <a:ln cap="flat" cmpd="sng" w="9525">
            <a:solidFill>
              <a:schemeClr val="dk2"/>
            </a:solidFill>
            <a:prstDash val="solid"/>
            <a:round/>
            <a:headEnd len="med" w="med" type="none"/>
            <a:tailEnd len="med" w="med" type="none"/>
          </a:ln>
        </p:spPr>
      </p:sp>
      <p:sp>
        <p:nvSpPr>
          <p:cNvPr id="919" name="Google Shape;919;p16"/>
          <p:cNvSpPr/>
          <p:nvPr/>
        </p:nvSpPr>
        <p:spPr>
          <a:xfrm>
            <a:off x="714175" y="2806200"/>
            <a:ext cx="425625" cy="1558200"/>
          </a:xfrm>
          <a:custGeom>
            <a:rect b="b" l="l" r="r" t="t"/>
            <a:pathLst>
              <a:path extrusionOk="0" h="62328" w="17025">
                <a:moveTo>
                  <a:pt x="17025" y="0"/>
                </a:moveTo>
                <a:cubicBezTo>
                  <a:pt x="14188" y="3799"/>
                  <a:pt x="0" y="12408"/>
                  <a:pt x="0" y="22796"/>
                </a:cubicBezTo>
                <a:cubicBezTo>
                  <a:pt x="0" y="33184"/>
                  <a:pt x="14188" y="55739"/>
                  <a:pt x="17025" y="62328"/>
                </a:cubicBezTo>
              </a:path>
            </a:pathLst>
          </a:custGeom>
          <a:noFill/>
          <a:ln cap="flat" cmpd="sng" w="9525">
            <a:solidFill>
              <a:schemeClr val="dk2"/>
            </a:solidFill>
            <a:prstDash val="solid"/>
            <a:round/>
            <a:headEnd len="med" w="med" type="none"/>
            <a:tailEnd len="med" w="med" type="none"/>
          </a:ln>
        </p:spPr>
      </p:sp>
      <p:sp>
        <p:nvSpPr>
          <p:cNvPr id="920" name="Google Shape;920;p16"/>
          <p:cNvSpPr/>
          <p:nvPr/>
        </p:nvSpPr>
        <p:spPr>
          <a:xfrm>
            <a:off x="1069070" y="3217400"/>
            <a:ext cx="409775" cy="1132575"/>
          </a:xfrm>
          <a:custGeom>
            <a:rect b="b" l="l" r="r" t="t"/>
            <a:pathLst>
              <a:path extrusionOk="0" h="45303" w="16391">
                <a:moveTo>
                  <a:pt x="7446" y="0"/>
                </a:moveTo>
                <a:cubicBezTo>
                  <a:pt x="6244" y="1876"/>
                  <a:pt x="-1259" y="3703"/>
                  <a:pt x="232" y="11253"/>
                </a:cubicBezTo>
                <a:cubicBezTo>
                  <a:pt x="1723" y="18804"/>
                  <a:pt x="13698" y="39628"/>
                  <a:pt x="16391" y="45303"/>
                </a:cubicBezTo>
              </a:path>
            </a:pathLst>
          </a:custGeom>
          <a:noFill/>
          <a:ln cap="flat" cmpd="sng" w="9525">
            <a:solidFill>
              <a:schemeClr val="dk2"/>
            </a:solidFill>
            <a:prstDash val="solid"/>
            <a:round/>
            <a:headEnd len="med" w="med" type="none"/>
            <a:tailEnd len="med" w="med" type="none"/>
          </a:ln>
        </p:spPr>
      </p:sp>
      <p:sp>
        <p:nvSpPr>
          <p:cNvPr id="921" name="Google Shape;921;p16"/>
          <p:cNvSpPr/>
          <p:nvPr/>
        </p:nvSpPr>
        <p:spPr>
          <a:xfrm>
            <a:off x="1253451" y="3282325"/>
            <a:ext cx="333600" cy="1053225"/>
          </a:xfrm>
          <a:custGeom>
            <a:rect b="b" l="l" r="r" t="t"/>
            <a:pathLst>
              <a:path extrusionOk="0" h="42129" w="13344">
                <a:moveTo>
                  <a:pt x="3822" y="0"/>
                </a:moveTo>
                <a:cubicBezTo>
                  <a:pt x="3245" y="1876"/>
                  <a:pt x="-1228" y="4232"/>
                  <a:pt x="359" y="11253"/>
                </a:cubicBezTo>
                <a:cubicBezTo>
                  <a:pt x="1946" y="18275"/>
                  <a:pt x="11180" y="36983"/>
                  <a:pt x="13344" y="42129"/>
                </a:cubicBezTo>
              </a:path>
            </a:pathLst>
          </a:custGeom>
          <a:noFill/>
          <a:ln cap="flat" cmpd="sng" w="9525">
            <a:solidFill>
              <a:schemeClr val="dk2"/>
            </a:solidFill>
            <a:prstDash val="solid"/>
            <a:round/>
            <a:headEnd len="med" w="med" type="none"/>
            <a:tailEnd len="med" w="med" type="none"/>
          </a:ln>
        </p:spPr>
      </p:sp>
      <p:sp>
        <p:nvSpPr>
          <p:cNvPr id="922" name="Google Shape;922;p16"/>
          <p:cNvSpPr txBox="1"/>
          <p:nvPr/>
        </p:nvSpPr>
        <p:spPr>
          <a:xfrm>
            <a:off x="649250" y="4530325"/>
            <a:ext cx="23652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r>
              <a:rPr lang="en" sz="700"/>
              <a:t>1</a:t>
            </a:r>
            <a:r>
              <a:rPr lang="en"/>
              <a:t>, X</a:t>
            </a:r>
            <a:r>
              <a:rPr lang="en" sz="700"/>
              <a:t>2</a:t>
            </a:r>
            <a:r>
              <a:rPr lang="en"/>
              <a:t>, X</a:t>
            </a:r>
            <a:r>
              <a:rPr lang="en" sz="700"/>
              <a:t>3</a:t>
            </a:r>
            <a:r>
              <a:rPr lang="en"/>
              <a:t>, X</a:t>
            </a:r>
            <a:r>
              <a:rPr lang="en" sz="700"/>
              <a:t>4</a:t>
            </a:r>
            <a:r>
              <a:rPr lang="en"/>
              <a:t>, X</a:t>
            </a:r>
            <a:r>
              <a:rPr lang="en" sz="700"/>
              <a:t>5</a:t>
            </a:r>
            <a:r>
              <a:rPr lang="en"/>
              <a:t>, X</a:t>
            </a:r>
            <a:r>
              <a:rPr lang="en" sz="700"/>
              <a:t>6</a:t>
            </a:r>
            <a:r>
              <a:rPr lang="en"/>
              <a:t>, X</a:t>
            </a:r>
            <a:r>
              <a:rPr lang="en" sz="700"/>
              <a:t>7</a:t>
            </a:r>
            <a:r>
              <a:rPr lang="en"/>
              <a:t>, X</a:t>
            </a:r>
            <a:r>
              <a:rPr lang="en" sz="700"/>
              <a:t>8</a:t>
            </a:r>
            <a:r>
              <a:rPr lang="en"/>
              <a:t>]</a:t>
            </a:r>
            <a:endParaRPr/>
          </a:p>
        </p:txBody>
      </p:sp>
      <p:sp>
        <p:nvSpPr>
          <p:cNvPr id="923" name="Google Shape;923;p16"/>
          <p:cNvSpPr txBox="1"/>
          <p:nvPr/>
        </p:nvSpPr>
        <p:spPr>
          <a:xfrm>
            <a:off x="872875" y="1543775"/>
            <a:ext cx="71490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No. 1                                 No. 2                                                                 …                                                          No. 1500</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7" name="Shape 927"/>
        <p:cNvGrpSpPr/>
        <p:nvPr/>
      </p:nvGrpSpPr>
      <p:grpSpPr>
        <a:xfrm>
          <a:off x="0" y="0"/>
          <a:ext cx="0" cy="0"/>
          <a:chOff x="0" y="0"/>
          <a:chExt cx="0" cy="0"/>
        </a:xfrm>
      </p:grpSpPr>
      <p:sp>
        <p:nvSpPr>
          <p:cNvPr id="928" name="Google Shape;928;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cxnSp>
        <p:nvCxnSpPr>
          <p:cNvPr id="929" name="Google Shape;929;p17"/>
          <p:cNvCxnSpPr/>
          <p:nvPr/>
        </p:nvCxnSpPr>
        <p:spPr>
          <a:xfrm>
            <a:off x="995525" y="1941583"/>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930" name="Google Shape;930;p17"/>
          <p:cNvCxnSpPr/>
          <p:nvPr/>
        </p:nvCxnSpPr>
        <p:spPr>
          <a:xfrm>
            <a:off x="988325" y="1941583"/>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931" name="Google Shape;931;p17"/>
          <p:cNvCxnSpPr/>
          <p:nvPr/>
        </p:nvCxnSpPr>
        <p:spPr>
          <a:xfrm>
            <a:off x="995525" y="2685934"/>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932" name="Google Shape;932;p17"/>
          <p:cNvCxnSpPr/>
          <p:nvPr/>
        </p:nvCxnSpPr>
        <p:spPr>
          <a:xfrm>
            <a:off x="1507625" y="2156057"/>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933" name="Google Shape;933;p17"/>
          <p:cNvCxnSpPr/>
          <p:nvPr/>
        </p:nvCxnSpPr>
        <p:spPr>
          <a:xfrm>
            <a:off x="1086437" y="21560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34" name="Google Shape;934;p17"/>
          <p:cNvCxnSpPr/>
          <p:nvPr/>
        </p:nvCxnSpPr>
        <p:spPr>
          <a:xfrm>
            <a:off x="1081389" y="21560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35" name="Google Shape;935;p17"/>
          <p:cNvCxnSpPr/>
          <p:nvPr/>
        </p:nvCxnSpPr>
        <p:spPr>
          <a:xfrm>
            <a:off x="1177196" y="21951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36" name="Google Shape;936;p17"/>
          <p:cNvCxnSpPr/>
          <p:nvPr/>
        </p:nvCxnSpPr>
        <p:spPr>
          <a:xfrm>
            <a:off x="1086437" y="22871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37" name="Google Shape;937;p17"/>
          <p:cNvCxnSpPr/>
          <p:nvPr/>
        </p:nvCxnSpPr>
        <p:spPr>
          <a:xfrm>
            <a:off x="1192916" y="22046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38" name="Google Shape;938;p17"/>
          <p:cNvCxnSpPr/>
          <p:nvPr/>
        </p:nvCxnSpPr>
        <p:spPr>
          <a:xfrm>
            <a:off x="1187868" y="22046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39" name="Google Shape;939;p17"/>
          <p:cNvCxnSpPr/>
          <p:nvPr/>
        </p:nvCxnSpPr>
        <p:spPr>
          <a:xfrm>
            <a:off x="1283675" y="22437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40" name="Google Shape;940;p17"/>
          <p:cNvCxnSpPr/>
          <p:nvPr/>
        </p:nvCxnSpPr>
        <p:spPr>
          <a:xfrm>
            <a:off x="1192916" y="233571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41" name="Google Shape;941;p17"/>
          <p:cNvCxnSpPr/>
          <p:nvPr/>
        </p:nvCxnSpPr>
        <p:spPr>
          <a:xfrm>
            <a:off x="1086437" y="22871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42" name="Google Shape;942;p17"/>
          <p:cNvCxnSpPr/>
          <p:nvPr/>
        </p:nvCxnSpPr>
        <p:spPr>
          <a:xfrm>
            <a:off x="1081389" y="228714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43" name="Google Shape;943;p17"/>
          <p:cNvCxnSpPr/>
          <p:nvPr/>
        </p:nvCxnSpPr>
        <p:spPr>
          <a:xfrm>
            <a:off x="1177196" y="232625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44" name="Google Shape;944;p17"/>
          <p:cNvCxnSpPr/>
          <p:nvPr/>
        </p:nvCxnSpPr>
        <p:spPr>
          <a:xfrm>
            <a:off x="1086437" y="24182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45" name="Google Shape;945;p17"/>
          <p:cNvCxnSpPr/>
          <p:nvPr/>
        </p:nvCxnSpPr>
        <p:spPr>
          <a:xfrm>
            <a:off x="1192916" y="233571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17"/>
          <p:cNvCxnSpPr/>
          <p:nvPr/>
        </p:nvCxnSpPr>
        <p:spPr>
          <a:xfrm>
            <a:off x="1187868" y="233571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7"/>
          <p:cNvCxnSpPr/>
          <p:nvPr/>
        </p:nvCxnSpPr>
        <p:spPr>
          <a:xfrm>
            <a:off x="1283675" y="237482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7"/>
          <p:cNvCxnSpPr/>
          <p:nvPr/>
        </p:nvCxnSpPr>
        <p:spPr>
          <a:xfrm>
            <a:off x="1192916" y="246680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7"/>
          <p:cNvCxnSpPr/>
          <p:nvPr/>
        </p:nvCxnSpPr>
        <p:spPr>
          <a:xfrm>
            <a:off x="1192916" y="22046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17"/>
          <p:cNvCxnSpPr/>
          <p:nvPr/>
        </p:nvCxnSpPr>
        <p:spPr>
          <a:xfrm>
            <a:off x="1187868" y="22046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51" name="Google Shape;951;p17"/>
          <p:cNvCxnSpPr/>
          <p:nvPr/>
        </p:nvCxnSpPr>
        <p:spPr>
          <a:xfrm>
            <a:off x="1283675" y="22437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17"/>
          <p:cNvCxnSpPr/>
          <p:nvPr/>
        </p:nvCxnSpPr>
        <p:spPr>
          <a:xfrm>
            <a:off x="1192916" y="233571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17"/>
          <p:cNvCxnSpPr/>
          <p:nvPr/>
        </p:nvCxnSpPr>
        <p:spPr>
          <a:xfrm>
            <a:off x="1299396" y="225320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54" name="Google Shape;954;p17"/>
          <p:cNvCxnSpPr/>
          <p:nvPr/>
        </p:nvCxnSpPr>
        <p:spPr>
          <a:xfrm>
            <a:off x="1294348" y="225320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55" name="Google Shape;955;p17"/>
          <p:cNvCxnSpPr/>
          <p:nvPr/>
        </p:nvCxnSpPr>
        <p:spPr>
          <a:xfrm>
            <a:off x="1390154" y="229230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56" name="Google Shape;956;p17"/>
          <p:cNvCxnSpPr/>
          <p:nvPr/>
        </p:nvCxnSpPr>
        <p:spPr>
          <a:xfrm>
            <a:off x="1299396" y="238429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57" name="Google Shape;957;p17"/>
          <p:cNvCxnSpPr/>
          <p:nvPr/>
        </p:nvCxnSpPr>
        <p:spPr>
          <a:xfrm>
            <a:off x="1192916" y="233571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17"/>
          <p:cNvCxnSpPr/>
          <p:nvPr/>
        </p:nvCxnSpPr>
        <p:spPr>
          <a:xfrm>
            <a:off x="1187868" y="233571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59" name="Google Shape;959;p17"/>
          <p:cNvCxnSpPr/>
          <p:nvPr/>
        </p:nvCxnSpPr>
        <p:spPr>
          <a:xfrm>
            <a:off x="1283675" y="237482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17"/>
          <p:cNvCxnSpPr/>
          <p:nvPr/>
        </p:nvCxnSpPr>
        <p:spPr>
          <a:xfrm>
            <a:off x="1192916" y="246680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61" name="Google Shape;961;p17"/>
          <p:cNvCxnSpPr/>
          <p:nvPr/>
        </p:nvCxnSpPr>
        <p:spPr>
          <a:xfrm>
            <a:off x="1299396" y="238429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17"/>
          <p:cNvCxnSpPr/>
          <p:nvPr/>
        </p:nvCxnSpPr>
        <p:spPr>
          <a:xfrm>
            <a:off x="1294348" y="23842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17"/>
          <p:cNvCxnSpPr/>
          <p:nvPr/>
        </p:nvCxnSpPr>
        <p:spPr>
          <a:xfrm>
            <a:off x="1390154" y="24233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17"/>
          <p:cNvCxnSpPr/>
          <p:nvPr/>
        </p:nvCxnSpPr>
        <p:spPr>
          <a:xfrm>
            <a:off x="1299396" y="251537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17"/>
          <p:cNvCxnSpPr/>
          <p:nvPr/>
        </p:nvCxnSpPr>
        <p:spPr>
          <a:xfrm>
            <a:off x="1086437" y="229230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17"/>
          <p:cNvCxnSpPr/>
          <p:nvPr/>
        </p:nvCxnSpPr>
        <p:spPr>
          <a:xfrm>
            <a:off x="1081389" y="229230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17"/>
          <p:cNvCxnSpPr/>
          <p:nvPr/>
        </p:nvCxnSpPr>
        <p:spPr>
          <a:xfrm>
            <a:off x="1177196" y="233141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17"/>
          <p:cNvCxnSpPr/>
          <p:nvPr/>
        </p:nvCxnSpPr>
        <p:spPr>
          <a:xfrm>
            <a:off x="1086437" y="24233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17"/>
          <p:cNvCxnSpPr/>
          <p:nvPr/>
        </p:nvCxnSpPr>
        <p:spPr>
          <a:xfrm>
            <a:off x="1192916" y="234088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17"/>
          <p:cNvCxnSpPr/>
          <p:nvPr/>
        </p:nvCxnSpPr>
        <p:spPr>
          <a:xfrm>
            <a:off x="1187868" y="234088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17"/>
          <p:cNvCxnSpPr/>
          <p:nvPr/>
        </p:nvCxnSpPr>
        <p:spPr>
          <a:xfrm>
            <a:off x="1283675" y="237998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17"/>
          <p:cNvCxnSpPr/>
          <p:nvPr/>
        </p:nvCxnSpPr>
        <p:spPr>
          <a:xfrm>
            <a:off x="1192916" y="247196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17"/>
          <p:cNvCxnSpPr/>
          <p:nvPr/>
        </p:nvCxnSpPr>
        <p:spPr>
          <a:xfrm>
            <a:off x="1086437" y="24233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17"/>
          <p:cNvCxnSpPr/>
          <p:nvPr/>
        </p:nvCxnSpPr>
        <p:spPr>
          <a:xfrm>
            <a:off x="1081389" y="24233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17"/>
          <p:cNvCxnSpPr/>
          <p:nvPr/>
        </p:nvCxnSpPr>
        <p:spPr>
          <a:xfrm>
            <a:off x="1177196" y="246250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17"/>
          <p:cNvCxnSpPr/>
          <p:nvPr/>
        </p:nvCxnSpPr>
        <p:spPr>
          <a:xfrm>
            <a:off x="1086437" y="25544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17"/>
          <p:cNvCxnSpPr/>
          <p:nvPr/>
        </p:nvCxnSpPr>
        <p:spPr>
          <a:xfrm>
            <a:off x="1192916" y="247196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17"/>
          <p:cNvCxnSpPr/>
          <p:nvPr/>
        </p:nvCxnSpPr>
        <p:spPr>
          <a:xfrm>
            <a:off x="1187868" y="247196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79" name="Google Shape;979;p17"/>
          <p:cNvCxnSpPr/>
          <p:nvPr/>
        </p:nvCxnSpPr>
        <p:spPr>
          <a:xfrm>
            <a:off x="1283675" y="251107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80" name="Google Shape;980;p17"/>
          <p:cNvCxnSpPr/>
          <p:nvPr/>
        </p:nvCxnSpPr>
        <p:spPr>
          <a:xfrm>
            <a:off x="1192916" y="26030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81" name="Google Shape;981;p17"/>
          <p:cNvCxnSpPr/>
          <p:nvPr/>
        </p:nvCxnSpPr>
        <p:spPr>
          <a:xfrm>
            <a:off x="1203589" y="233571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82" name="Google Shape;982;p17"/>
          <p:cNvCxnSpPr/>
          <p:nvPr/>
        </p:nvCxnSpPr>
        <p:spPr>
          <a:xfrm>
            <a:off x="1198541" y="233571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83" name="Google Shape;983;p17"/>
          <p:cNvCxnSpPr/>
          <p:nvPr/>
        </p:nvCxnSpPr>
        <p:spPr>
          <a:xfrm>
            <a:off x="1294348" y="237482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84" name="Google Shape;984;p17"/>
          <p:cNvCxnSpPr/>
          <p:nvPr/>
        </p:nvCxnSpPr>
        <p:spPr>
          <a:xfrm>
            <a:off x="1203589" y="246680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85" name="Google Shape;985;p17"/>
          <p:cNvCxnSpPr/>
          <p:nvPr/>
        </p:nvCxnSpPr>
        <p:spPr>
          <a:xfrm>
            <a:off x="1310068" y="238429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86" name="Google Shape;986;p17"/>
          <p:cNvCxnSpPr/>
          <p:nvPr/>
        </p:nvCxnSpPr>
        <p:spPr>
          <a:xfrm>
            <a:off x="1305020" y="23842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87" name="Google Shape;987;p17"/>
          <p:cNvCxnSpPr/>
          <p:nvPr/>
        </p:nvCxnSpPr>
        <p:spPr>
          <a:xfrm>
            <a:off x="1400827" y="24233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88" name="Google Shape;988;p17"/>
          <p:cNvCxnSpPr/>
          <p:nvPr/>
        </p:nvCxnSpPr>
        <p:spPr>
          <a:xfrm>
            <a:off x="1310068" y="251537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89" name="Google Shape;989;p17"/>
          <p:cNvCxnSpPr/>
          <p:nvPr/>
        </p:nvCxnSpPr>
        <p:spPr>
          <a:xfrm>
            <a:off x="1203589" y="246680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90" name="Google Shape;990;p17"/>
          <p:cNvCxnSpPr/>
          <p:nvPr/>
        </p:nvCxnSpPr>
        <p:spPr>
          <a:xfrm>
            <a:off x="1198541" y="246680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91" name="Google Shape;991;p17"/>
          <p:cNvCxnSpPr/>
          <p:nvPr/>
        </p:nvCxnSpPr>
        <p:spPr>
          <a:xfrm>
            <a:off x="1294348" y="25059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92" name="Google Shape;992;p17"/>
          <p:cNvCxnSpPr/>
          <p:nvPr/>
        </p:nvCxnSpPr>
        <p:spPr>
          <a:xfrm>
            <a:off x="1203589" y="25978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17"/>
          <p:cNvCxnSpPr/>
          <p:nvPr/>
        </p:nvCxnSpPr>
        <p:spPr>
          <a:xfrm>
            <a:off x="1310068" y="251537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17"/>
          <p:cNvCxnSpPr/>
          <p:nvPr/>
        </p:nvCxnSpPr>
        <p:spPr>
          <a:xfrm>
            <a:off x="1305020" y="25153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17"/>
          <p:cNvCxnSpPr/>
          <p:nvPr/>
        </p:nvCxnSpPr>
        <p:spPr>
          <a:xfrm>
            <a:off x="1400827" y="25544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96" name="Google Shape;996;p17"/>
          <p:cNvCxnSpPr/>
          <p:nvPr/>
        </p:nvCxnSpPr>
        <p:spPr>
          <a:xfrm>
            <a:off x="1310068" y="264646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97" name="Google Shape;997;p17"/>
          <p:cNvCxnSpPr/>
          <p:nvPr/>
        </p:nvCxnSpPr>
        <p:spPr>
          <a:xfrm>
            <a:off x="1408175" y="19585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998" name="Google Shape;998;p17"/>
          <p:cNvCxnSpPr/>
          <p:nvPr/>
        </p:nvCxnSpPr>
        <p:spPr>
          <a:xfrm>
            <a:off x="1400975" y="19585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999" name="Google Shape;999;p17"/>
          <p:cNvCxnSpPr/>
          <p:nvPr/>
        </p:nvCxnSpPr>
        <p:spPr>
          <a:xfrm>
            <a:off x="1408175" y="27029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000" name="Google Shape;1000;p17"/>
          <p:cNvCxnSpPr/>
          <p:nvPr/>
        </p:nvCxnSpPr>
        <p:spPr>
          <a:xfrm>
            <a:off x="1920275" y="21730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001" name="Google Shape;1001;p17"/>
          <p:cNvCxnSpPr/>
          <p:nvPr/>
        </p:nvCxnSpPr>
        <p:spPr>
          <a:xfrm>
            <a:off x="1499087" y="21730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17"/>
          <p:cNvCxnSpPr/>
          <p:nvPr/>
        </p:nvCxnSpPr>
        <p:spPr>
          <a:xfrm>
            <a:off x="1494039" y="21730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03" name="Google Shape;1003;p17"/>
          <p:cNvCxnSpPr/>
          <p:nvPr/>
        </p:nvCxnSpPr>
        <p:spPr>
          <a:xfrm>
            <a:off x="1589846" y="22121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04" name="Google Shape;1004;p17"/>
          <p:cNvCxnSpPr/>
          <p:nvPr/>
        </p:nvCxnSpPr>
        <p:spPr>
          <a:xfrm>
            <a:off x="1499087" y="2304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05" name="Google Shape;1005;p17"/>
          <p:cNvCxnSpPr/>
          <p:nvPr/>
        </p:nvCxnSpPr>
        <p:spPr>
          <a:xfrm>
            <a:off x="1605566" y="2221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06" name="Google Shape;1006;p17"/>
          <p:cNvCxnSpPr/>
          <p:nvPr/>
        </p:nvCxnSpPr>
        <p:spPr>
          <a:xfrm>
            <a:off x="1600518" y="2221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07" name="Google Shape;1007;p17"/>
          <p:cNvCxnSpPr/>
          <p:nvPr/>
        </p:nvCxnSpPr>
        <p:spPr>
          <a:xfrm>
            <a:off x="1696325" y="2260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17"/>
          <p:cNvCxnSpPr/>
          <p:nvPr/>
        </p:nvCxnSpPr>
        <p:spPr>
          <a:xfrm>
            <a:off x="160556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17"/>
          <p:cNvCxnSpPr/>
          <p:nvPr/>
        </p:nvCxnSpPr>
        <p:spPr>
          <a:xfrm>
            <a:off x="1499087" y="2304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10" name="Google Shape;1010;p17"/>
          <p:cNvCxnSpPr/>
          <p:nvPr/>
        </p:nvCxnSpPr>
        <p:spPr>
          <a:xfrm>
            <a:off x="1494039" y="23041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17"/>
          <p:cNvCxnSpPr/>
          <p:nvPr/>
        </p:nvCxnSpPr>
        <p:spPr>
          <a:xfrm>
            <a:off x="1589846" y="23432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17"/>
          <p:cNvCxnSpPr/>
          <p:nvPr/>
        </p:nvCxnSpPr>
        <p:spPr>
          <a:xfrm>
            <a:off x="1499087" y="24352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17"/>
          <p:cNvCxnSpPr/>
          <p:nvPr/>
        </p:nvCxnSpPr>
        <p:spPr>
          <a:xfrm>
            <a:off x="160556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17"/>
          <p:cNvCxnSpPr/>
          <p:nvPr/>
        </p:nvCxnSpPr>
        <p:spPr>
          <a:xfrm>
            <a:off x="1600518"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17"/>
          <p:cNvCxnSpPr/>
          <p:nvPr/>
        </p:nvCxnSpPr>
        <p:spPr>
          <a:xfrm>
            <a:off x="1696325"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17"/>
          <p:cNvCxnSpPr/>
          <p:nvPr/>
        </p:nvCxnSpPr>
        <p:spPr>
          <a:xfrm>
            <a:off x="1605566"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17"/>
          <p:cNvCxnSpPr/>
          <p:nvPr/>
        </p:nvCxnSpPr>
        <p:spPr>
          <a:xfrm>
            <a:off x="1605566" y="2221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17"/>
          <p:cNvCxnSpPr/>
          <p:nvPr/>
        </p:nvCxnSpPr>
        <p:spPr>
          <a:xfrm>
            <a:off x="1600518" y="2221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17"/>
          <p:cNvCxnSpPr/>
          <p:nvPr/>
        </p:nvCxnSpPr>
        <p:spPr>
          <a:xfrm>
            <a:off x="1696325" y="2260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20" name="Google Shape;1020;p17"/>
          <p:cNvCxnSpPr/>
          <p:nvPr/>
        </p:nvCxnSpPr>
        <p:spPr>
          <a:xfrm>
            <a:off x="160556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21" name="Google Shape;1021;p17"/>
          <p:cNvCxnSpPr/>
          <p:nvPr/>
        </p:nvCxnSpPr>
        <p:spPr>
          <a:xfrm>
            <a:off x="1712046" y="227020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17"/>
          <p:cNvCxnSpPr/>
          <p:nvPr/>
        </p:nvCxnSpPr>
        <p:spPr>
          <a:xfrm>
            <a:off x="1706998" y="22702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17"/>
          <p:cNvCxnSpPr/>
          <p:nvPr/>
        </p:nvCxnSpPr>
        <p:spPr>
          <a:xfrm>
            <a:off x="1802804" y="23093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24" name="Google Shape;1024;p17"/>
          <p:cNvCxnSpPr/>
          <p:nvPr/>
        </p:nvCxnSpPr>
        <p:spPr>
          <a:xfrm>
            <a:off x="1712046"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17"/>
          <p:cNvCxnSpPr/>
          <p:nvPr/>
        </p:nvCxnSpPr>
        <p:spPr>
          <a:xfrm>
            <a:off x="160556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17"/>
          <p:cNvCxnSpPr/>
          <p:nvPr/>
        </p:nvCxnSpPr>
        <p:spPr>
          <a:xfrm>
            <a:off x="1600518"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27" name="Google Shape;1027;p17"/>
          <p:cNvCxnSpPr/>
          <p:nvPr/>
        </p:nvCxnSpPr>
        <p:spPr>
          <a:xfrm>
            <a:off x="1696325"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28" name="Google Shape;1028;p17"/>
          <p:cNvCxnSpPr/>
          <p:nvPr/>
        </p:nvCxnSpPr>
        <p:spPr>
          <a:xfrm>
            <a:off x="1605566"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29" name="Google Shape;1029;p17"/>
          <p:cNvCxnSpPr/>
          <p:nvPr/>
        </p:nvCxnSpPr>
        <p:spPr>
          <a:xfrm>
            <a:off x="1712046"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30" name="Google Shape;1030;p17"/>
          <p:cNvCxnSpPr/>
          <p:nvPr/>
        </p:nvCxnSpPr>
        <p:spPr>
          <a:xfrm>
            <a:off x="1706998" y="24012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31" name="Google Shape;1031;p17"/>
          <p:cNvCxnSpPr/>
          <p:nvPr/>
        </p:nvCxnSpPr>
        <p:spPr>
          <a:xfrm>
            <a:off x="1802804"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32" name="Google Shape;1032;p17"/>
          <p:cNvCxnSpPr/>
          <p:nvPr/>
        </p:nvCxnSpPr>
        <p:spPr>
          <a:xfrm>
            <a:off x="1712046"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33" name="Google Shape;1033;p17"/>
          <p:cNvCxnSpPr/>
          <p:nvPr/>
        </p:nvCxnSpPr>
        <p:spPr>
          <a:xfrm>
            <a:off x="1499087" y="23093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34" name="Google Shape;1034;p17"/>
          <p:cNvCxnSpPr/>
          <p:nvPr/>
        </p:nvCxnSpPr>
        <p:spPr>
          <a:xfrm>
            <a:off x="1494039" y="23093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35" name="Google Shape;1035;p17"/>
          <p:cNvCxnSpPr/>
          <p:nvPr/>
        </p:nvCxnSpPr>
        <p:spPr>
          <a:xfrm>
            <a:off x="1589846" y="23484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36" name="Google Shape;1036;p17"/>
          <p:cNvCxnSpPr/>
          <p:nvPr/>
        </p:nvCxnSpPr>
        <p:spPr>
          <a:xfrm>
            <a:off x="1499087" y="2440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37" name="Google Shape;1037;p17"/>
          <p:cNvCxnSpPr/>
          <p:nvPr/>
        </p:nvCxnSpPr>
        <p:spPr>
          <a:xfrm>
            <a:off x="1605566" y="23578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17"/>
          <p:cNvCxnSpPr/>
          <p:nvPr/>
        </p:nvCxnSpPr>
        <p:spPr>
          <a:xfrm>
            <a:off x="1600518" y="23578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39" name="Google Shape;1039;p17"/>
          <p:cNvCxnSpPr/>
          <p:nvPr/>
        </p:nvCxnSpPr>
        <p:spPr>
          <a:xfrm>
            <a:off x="1696325" y="23969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40" name="Google Shape;1040;p17"/>
          <p:cNvCxnSpPr/>
          <p:nvPr/>
        </p:nvCxnSpPr>
        <p:spPr>
          <a:xfrm>
            <a:off x="1605566" y="2488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41" name="Google Shape;1041;p17"/>
          <p:cNvCxnSpPr/>
          <p:nvPr/>
        </p:nvCxnSpPr>
        <p:spPr>
          <a:xfrm>
            <a:off x="1499087" y="2440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42" name="Google Shape;1042;p17"/>
          <p:cNvCxnSpPr/>
          <p:nvPr/>
        </p:nvCxnSpPr>
        <p:spPr>
          <a:xfrm>
            <a:off x="1494039"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43" name="Google Shape;1043;p17"/>
          <p:cNvCxnSpPr/>
          <p:nvPr/>
        </p:nvCxnSpPr>
        <p:spPr>
          <a:xfrm>
            <a:off x="1589846" y="247950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44" name="Google Shape;1044;p17"/>
          <p:cNvCxnSpPr/>
          <p:nvPr/>
        </p:nvCxnSpPr>
        <p:spPr>
          <a:xfrm>
            <a:off x="1499087" y="257148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45" name="Google Shape;1045;p17"/>
          <p:cNvCxnSpPr/>
          <p:nvPr/>
        </p:nvCxnSpPr>
        <p:spPr>
          <a:xfrm>
            <a:off x="1605566" y="2488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46" name="Google Shape;1046;p17"/>
          <p:cNvCxnSpPr/>
          <p:nvPr/>
        </p:nvCxnSpPr>
        <p:spPr>
          <a:xfrm>
            <a:off x="1600518" y="248897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47" name="Google Shape;1047;p17"/>
          <p:cNvCxnSpPr/>
          <p:nvPr/>
        </p:nvCxnSpPr>
        <p:spPr>
          <a:xfrm>
            <a:off x="1696325" y="252807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48" name="Google Shape;1048;p17"/>
          <p:cNvCxnSpPr/>
          <p:nvPr/>
        </p:nvCxnSpPr>
        <p:spPr>
          <a:xfrm>
            <a:off x="1605566" y="26200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17"/>
          <p:cNvCxnSpPr/>
          <p:nvPr/>
        </p:nvCxnSpPr>
        <p:spPr>
          <a:xfrm>
            <a:off x="1616239"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17"/>
          <p:cNvCxnSpPr/>
          <p:nvPr/>
        </p:nvCxnSpPr>
        <p:spPr>
          <a:xfrm>
            <a:off x="1611191"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17"/>
          <p:cNvCxnSpPr/>
          <p:nvPr/>
        </p:nvCxnSpPr>
        <p:spPr>
          <a:xfrm>
            <a:off x="1706998"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52" name="Google Shape;1052;p17"/>
          <p:cNvCxnSpPr/>
          <p:nvPr/>
        </p:nvCxnSpPr>
        <p:spPr>
          <a:xfrm>
            <a:off x="1616239"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17"/>
          <p:cNvCxnSpPr/>
          <p:nvPr/>
        </p:nvCxnSpPr>
        <p:spPr>
          <a:xfrm>
            <a:off x="1722718"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17"/>
          <p:cNvCxnSpPr/>
          <p:nvPr/>
        </p:nvCxnSpPr>
        <p:spPr>
          <a:xfrm>
            <a:off x="1717670" y="24012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17"/>
          <p:cNvCxnSpPr/>
          <p:nvPr/>
        </p:nvCxnSpPr>
        <p:spPr>
          <a:xfrm>
            <a:off x="1813477"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17"/>
          <p:cNvCxnSpPr/>
          <p:nvPr/>
        </p:nvCxnSpPr>
        <p:spPr>
          <a:xfrm>
            <a:off x="1722718"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17"/>
          <p:cNvCxnSpPr/>
          <p:nvPr/>
        </p:nvCxnSpPr>
        <p:spPr>
          <a:xfrm>
            <a:off x="1616239"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17"/>
          <p:cNvCxnSpPr/>
          <p:nvPr/>
        </p:nvCxnSpPr>
        <p:spPr>
          <a:xfrm>
            <a:off x="1611191" y="248381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17"/>
          <p:cNvCxnSpPr/>
          <p:nvPr/>
        </p:nvCxnSpPr>
        <p:spPr>
          <a:xfrm>
            <a:off x="1706998" y="252291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17"/>
          <p:cNvCxnSpPr/>
          <p:nvPr/>
        </p:nvCxnSpPr>
        <p:spPr>
          <a:xfrm>
            <a:off x="1616239" y="261489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17"/>
          <p:cNvCxnSpPr/>
          <p:nvPr/>
        </p:nvCxnSpPr>
        <p:spPr>
          <a:xfrm>
            <a:off x="1722718"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17"/>
          <p:cNvCxnSpPr/>
          <p:nvPr/>
        </p:nvCxnSpPr>
        <p:spPr>
          <a:xfrm>
            <a:off x="1717670" y="253238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17"/>
          <p:cNvCxnSpPr/>
          <p:nvPr/>
        </p:nvCxnSpPr>
        <p:spPr>
          <a:xfrm>
            <a:off x="1813477" y="257148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64" name="Google Shape;1064;p17"/>
          <p:cNvCxnSpPr/>
          <p:nvPr/>
        </p:nvCxnSpPr>
        <p:spPr>
          <a:xfrm>
            <a:off x="1722718" y="26634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65" name="Google Shape;1065;p17"/>
          <p:cNvCxnSpPr/>
          <p:nvPr/>
        </p:nvCxnSpPr>
        <p:spPr>
          <a:xfrm>
            <a:off x="1846925" y="19585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17"/>
          <p:cNvCxnSpPr/>
          <p:nvPr/>
        </p:nvCxnSpPr>
        <p:spPr>
          <a:xfrm>
            <a:off x="1839725" y="19585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067" name="Google Shape;1067;p17"/>
          <p:cNvCxnSpPr/>
          <p:nvPr/>
        </p:nvCxnSpPr>
        <p:spPr>
          <a:xfrm>
            <a:off x="1846925" y="27029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068" name="Google Shape;1068;p17"/>
          <p:cNvCxnSpPr/>
          <p:nvPr/>
        </p:nvCxnSpPr>
        <p:spPr>
          <a:xfrm>
            <a:off x="2359025" y="21730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069" name="Google Shape;1069;p17"/>
          <p:cNvCxnSpPr/>
          <p:nvPr/>
        </p:nvCxnSpPr>
        <p:spPr>
          <a:xfrm>
            <a:off x="1937837" y="21730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70" name="Google Shape;1070;p17"/>
          <p:cNvCxnSpPr/>
          <p:nvPr/>
        </p:nvCxnSpPr>
        <p:spPr>
          <a:xfrm>
            <a:off x="1932789" y="21730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71" name="Google Shape;1071;p17"/>
          <p:cNvCxnSpPr/>
          <p:nvPr/>
        </p:nvCxnSpPr>
        <p:spPr>
          <a:xfrm>
            <a:off x="2028596" y="22121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72" name="Google Shape;1072;p17"/>
          <p:cNvCxnSpPr/>
          <p:nvPr/>
        </p:nvCxnSpPr>
        <p:spPr>
          <a:xfrm>
            <a:off x="1937837" y="2304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73" name="Google Shape;1073;p17"/>
          <p:cNvCxnSpPr/>
          <p:nvPr/>
        </p:nvCxnSpPr>
        <p:spPr>
          <a:xfrm>
            <a:off x="2044316" y="2221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74" name="Google Shape;1074;p17"/>
          <p:cNvCxnSpPr/>
          <p:nvPr/>
        </p:nvCxnSpPr>
        <p:spPr>
          <a:xfrm>
            <a:off x="2039268" y="2221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75" name="Google Shape;1075;p17"/>
          <p:cNvCxnSpPr/>
          <p:nvPr/>
        </p:nvCxnSpPr>
        <p:spPr>
          <a:xfrm>
            <a:off x="2135075" y="2260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76" name="Google Shape;1076;p17"/>
          <p:cNvCxnSpPr/>
          <p:nvPr/>
        </p:nvCxnSpPr>
        <p:spPr>
          <a:xfrm>
            <a:off x="204431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77" name="Google Shape;1077;p17"/>
          <p:cNvCxnSpPr/>
          <p:nvPr/>
        </p:nvCxnSpPr>
        <p:spPr>
          <a:xfrm>
            <a:off x="1937837" y="2304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78" name="Google Shape;1078;p17"/>
          <p:cNvCxnSpPr/>
          <p:nvPr/>
        </p:nvCxnSpPr>
        <p:spPr>
          <a:xfrm>
            <a:off x="1932789" y="23041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79" name="Google Shape;1079;p17"/>
          <p:cNvCxnSpPr/>
          <p:nvPr/>
        </p:nvCxnSpPr>
        <p:spPr>
          <a:xfrm>
            <a:off x="2028596" y="23432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80" name="Google Shape;1080;p17"/>
          <p:cNvCxnSpPr/>
          <p:nvPr/>
        </p:nvCxnSpPr>
        <p:spPr>
          <a:xfrm>
            <a:off x="1937837" y="24352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81" name="Google Shape;1081;p17"/>
          <p:cNvCxnSpPr/>
          <p:nvPr/>
        </p:nvCxnSpPr>
        <p:spPr>
          <a:xfrm>
            <a:off x="204431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82" name="Google Shape;1082;p17"/>
          <p:cNvCxnSpPr/>
          <p:nvPr/>
        </p:nvCxnSpPr>
        <p:spPr>
          <a:xfrm>
            <a:off x="2039268"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83" name="Google Shape;1083;p17"/>
          <p:cNvCxnSpPr/>
          <p:nvPr/>
        </p:nvCxnSpPr>
        <p:spPr>
          <a:xfrm>
            <a:off x="2135075"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84" name="Google Shape;1084;p17"/>
          <p:cNvCxnSpPr/>
          <p:nvPr/>
        </p:nvCxnSpPr>
        <p:spPr>
          <a:xfrm>
            <a:off x="2044316"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85" name="Google Shape;1085;p17"/>
          <p:cNvCxnSpPr/>
          <p:nvPr/>
        </p:nvCxnSpPr>
        <p:spPr>
          <a:xfrm>
            <a:off x="2044316" y="2221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86" name="Google Shape;1086;p17"/>
          <p:cNvCxnSpPr/>
          <p:nvPr/>
        </p:nvCxnSpPr>
        <p:spPr>
          <a:xfrm>
            <a:off x="2039268" y="2221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87" name="Google Shape;1087;p17"/>
          <p:cNvCxnSpPr/>
          <p:nvPr/>
        </p:nvCxnSpPr>
        <p:spPr>
          <a:xfrm>
            <a:off x="2135075" y="2260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88" name="Google Shape;1088;p17"/>
          <p:cNvCxnSpPr/>
          <p:nvPr/>
        </p:nvCxnSpPr>
        <p:spPr>
          <a:xfrm>
            <a:off x="204431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89" name="Google Shape;1089;p17"/>
          <p:cNvCxnSpPr/>
          <p:nvPr/>
        </p:nvCxnSpPr>
        <p:spPr>
          <a:xfrm>
            <a:off x="2150796" y="227020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90" name="Google Shape;1090;p17"/>
          <p:cNvCxnSpPr/>
          <p:nvPr/>
        </p:nvCxnSpPr>
        <p:spPr>
          <a:xfrm>
            <a:off x="2145748" y="22702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17"/>
          <p:cNvCxnSpPr/>
          <p:nvPr/>
        </p:nvCxnSpPr>
        <p:spPr>
          <a:xfrm>
            <a:off x="2241554" y="23093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92" name="Google Shape;1092;p17"/>
          <p:cNvCxnSpPr/>
          <p:nvPr/>
        </p:nvCxnSpPr>
        <p:spPr>
          <a:xfrm>
            <a:off x="2150796"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93" name="Google Shape;1093;p17"/>
          <p:cNvCxnSpPr/>
          <p:nvPr/>
        </p:nvCxnSpPr>
        <p:spPr>
          <a:xfrm>
            <a:off x="204431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17"/>
          <p:cNvCxnSpPr/>
          <p:nvPr/>
        </p:nvCxnSpPr>
        <p:spPr>
          <a:xfrm>
            <a:off x="2039268"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17"/>
          <p:cNvCxnSpPr/>
          <p:nvPr/>
        </p:nvCxnSpPr>
        <p:spPr>
          <a:xfrm>
            <a:off x="2135075"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17"/>
          <p:cNvCxnSpPr/>
          <p:nvPr/>
        </p:nvCxnSpPr>
        <p:spPr>
          <a:xfrm>
            <a:off x="2044316"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17"/>
          <p:cNvCxnSpPr/>
          <p:nvPr/>
        </p:nvCxnSpPr>
        <p:spPr>
          <a:xfrm>
            <a:off x="2150796"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17"/>
          <p:cNvCxnSpPr/>
          <p:nvPr/>
        </p:nvCxnSpPr>
        <p:spPr>
          <a:xfrm>
            <a:off x="2145748" y="24012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17"/>
          <p:cNvCxnSpPr/>
          <p:nvPr/>
        </p:nvCxnSpPr>
        <p:spPr>
          <a:xfrm>
            <a:off x="2241554"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7"/>
          <p:cNvCxnSpPr/>
          <p:nvPr/>
        </p:nvCxnSpPr>
        <p:spPr>
          <a:xfrm>
            <a:off x="2150796"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17"/>
          <p:cNvCxnSpPr/>
          <p:nvPr/>
        </p:nvCxnSpPr>
        <p:spPr>
          <a:xfrm>
            <a:off x="1937837" y="23093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17"/>
          <p:cNvCxnSpPr/>
          <p:nvPr/>
        </p:nvCxnSpPr>
        <p:spPr>
          <a:xfrm>
            <a:off x="1932789" y="23093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17"/>
          <p:cNvCxnSpPr/>
          <p:nvPr/>
        </p:nvCxnSpPr>
        <p:spPr>
          <a:xfrm>
            <a:off x="2028596" y="23484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17"/>
          <p:cNvCxnSpPr/>
          <p:nvPr/>
        </p:nvCxnSpPr>
        <p:spPr>
          <a:xfrm>
            <a:off x="1937837" y="2440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17"/>
          <p:cNvCxnSpPr/>
          <p:nvPr/>
        </p:nvCxnSpPr>
        <p:spPr>
          <a:xfrm>
            <a:off x="2044316" y="23578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17"/>
          <p:cNvCxnSpPr/>
          <p:nvPr/>
        </p:nvCxnSpPr>
        <p:spPr>
          <a:xfrm>
            <a:off x="2039268" y="23578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17"/>
          <p:cNvCxnSpPr/>
          <p:nvPr/>
        </p:nvCxnSpPr>
        <p:spPr>
          <a:xfrm>
            <a:off x="2135075" y="23969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08" name="Google Shape;1108;p17"/>
          <p:cNvCxnSpPr/>
          <p:nvPr/>
        </p:nvCxnSpPr>
        <p:spPr>
          <a:xfrm>
            <a:off x="2044316" y="2488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09" name="Google Shape;1109;p17"/>
          <p:cNvCxnSpPr/>
          <p:nvPr/>
        </p:nvCxnSpPr>
        <p:spPr>
          <a:xfrm>
            <a:off x="1937837" y="2440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10" name="Google Shape;1110;p17"/>
          <p:cNvCxnSpPr/>
          <p:nvPr/>
        </p:nvCxnSpPr>
        <p:spPr>
          <a:xfrm>
            <a:off x="1932789"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11" name="Google Shape;1111;p17"/>
          <p:cNvCxnSpPr/>
          <p:nvPr/>
        </p:nvCxnSpPr>
        <p:spPr>
          <a:xfrm>
            <a:off x="2028596" y="247950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12" name="Google Shape;1112;p17"/>
          <p:cNvCxnSpPr/>
          <p:nvPr/>
        </p:nvCxnSpPr>
        <p:spPr>
          <a:xfrm>
            <a:off x="1937837" y="257148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13" name="Google Shape;1113;p17"/>
          <p:cNvCxnSpPr/>
          <p:nvPr/>
        </p:nvCxnSpPr>
        <p:spPr>
          <a:xfrm>
            <a:off x="2044316" y="2488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14" name="Google Shape;1114;p17"/>
          <p:cNvCxnSpPr/>
          <p:nvPr/>
        </p:nvCxnSpPr>
        <p:spPr>
          <a:xfrm>
            <a:off x="2039268" y="248897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15" name="Google Shape;1115;p17"/>
          <p:cNvCxnSpPr/>
          <p:nvPr/>
        </p:nvCxnSpPr>
        <p:spPr>
          <a:xfrm>
            <a:off x="2135075" y="252807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16" name="Google Shape;1116;p17"/>
          <p:cNvCxnSpPr/>
          <p:nvPr/>
        </p:nvCxnSpPr>
        <p:spPr>
          <a:xfrm>
            <a:off x="2044316" y="26200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17" name="Google Shape;1117;p17"/>
          <p:cNvCxnSpPr/>
          <p:nvPr/>
        </p:nvCxnSpPr>
        <p:spPr>
          <a:xfrm>
            <a:off x="2054989"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18" name="Google Shape;1118;p17"/>
          <p:cNvCxnSpPr/>
          <p:nvPr/>
        </p:nvCxnSpPr>
        <p:spPr>
          <a:xfrm>
            <a:off x="2049941"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19" name="Google Shape;1119;p17"/>
          <p:cNvCxnSpPr/>
          <p:nvPr/>
        </p:nvCxnSpPr>
        <p:spPr>
          <a:xfrm>
            <a:off x="2145748"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20" name="Google Shape;1120;p17"/>
          <p:cNvCxnSpPr/>
          <p:nvPr/>
        </p:nvCxnSpPr>
        <p:spPr>
          <a:xfrm>
            <a:off x="2054989"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21" name="Google Shape;1121;p17"/>
          <p:cNvCxnSpPr/>
          <p:nvPr/>
        </p:nvCxnSpPr>
        <p:spPr>
          <a:xfrm>
            <a:off x="2161468"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22" name="Google Shape;1122;p17"/>
          <p:cNvCxnSpPr/>
          <p:nvPr/>
        </p:nvCxnSpPr>
        <p:spPr>
          <a:xfrm>
            <a:off x="2156420" y="24012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23" name="Google Shape;1123;p17"/>
          <p:cNvCxnSpPr/>
          <p:nvPr/>
        </p:nvCxnSpPr>
        <p:spPr>
          <a:xfrm>
            <a:off x="2252227"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24" name="Google Shape;1124;p17"/>
          <p:cNvCxnSpPr/>
          <p:nvPr/>
        </p:nvCxnSpPr>
        <p:spPr>
          <a:xfrm>
            <a:off x="2161468"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25" name="Google Shape;1125;p17"/>
          <p:cNvCxnSpPr/>
          <p:nvPr/>
        </p:nvCxnSpPr>
        <p:spPr>
          <a:xfrm>
            <a:off x="2054989"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26" name="Google Shape;1126;p17"/>
          <p:cNvCxnSpPr/>
          <p:nvPr/>
        </p:nvCxnSpPr>
        <p:spPr>
          <a:xfrm>
            <a:off x="2049941" y="248381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27" name="Google Shape;1127;p17"/>
          <p:cNvCxnSpPr/>
          <p:nvPr/>
        </p:nvCxnSpPr>
        <p:spPr>
          <a:xfrm>
            <a:off x="2145748" y="252291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28" name="Google Shape;1128;p17"/>
          <p:cNvCxnSpPr/>
          <p:nvPr/>
        </p:nvCxnSpPr>
        <p:spPr>
          <a:xfrm>
            <a:off x="2054989" y="261489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7"/>
          <p:cNvCxnSpPr/>
          <p:nvPr/>
        </p:nvCxnSpPr>
        <p:spPr>
          <a:xfrm>
            <a:off x="2161468"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30" name="Google Shape;1130;p17"/>
          <p:cNvCxnSpPr/>
          <p:nvPr/>
        </p:nvCxnSpPr>
        <p:spPr>
          <a:xfrm>
            <a:off x="2156420" y="253238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31" name="Google Shape;1131;p17"/>
          <p:cNvCxnSpPr/>
          <p:nvPr/>
        </p:nvCxnSpPr>
        <p:spPr>
          <a:xfrm>
            <a:off x="2252227" y="257148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32" name="Google Shape;1132;p17"/>
          <p:cNvCxnSpPr/>
          <p:nvPr/>
        </p:nvCxnSpPr>
        <p:spPr>
          <a:xfrm>
            <a:off x="2161468" y="2663470"/>
            <a:ext cx="90600" cy="39600"/>
          </a:xfrm>
          <a:prstGeom prst="straightConnector1">
            <a:avLst/>
          </a:prstGeom>
          <a:noFill/>
          <a:ln cap="flat" cmpd="sng" w="9525">
            <a:solidFill>
              <a:schemeClr val="dk2"/>
            </a:solidFill>
            <a:prstDash val="solid"/>
            <a:round/>
            <a:headEnd len="med" w="med" type="none"/>
            <a:tailEnd len="med" w="med" type="none"/>
          </a:ln>
        </p:spPr>
      </p:cxnSp>
      <p:sp>
        <p:nvSpPr>
          <p:cNvPr id="1133" name="Google Shape;1133;p17"/>
          <p:cNvSpPr txBox="1"/>
          <p:nvPr/>
        </p:nvSpPr>
        <p:spPr>
          <a:xfrm>
            <a:off x="897425" y="1536525"/>
            <a:ext cx="1227600" cy="1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cxnSp>
        <p:nvCxnSpPr>
          <p:cNvPr id="1134" name="Google Shape;1134;p17"/>
          <p:cNvCxnSpPr/>
          <p:nvPr/>
        </p:nvCxnSpPr>
        <p:spPr>
          <a:xfrm>
            <a:off x="2313725" y="194571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135" name="Google Shape;1135;p17"/>
          <p:cNvCxnSpPr/>
          <p:nvPr/>
        </p:nvCxnSpPr>
        <p:spPr>
          <a:xfrm>
            <a:off x="2306525" y="1945718"/>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136" name="Google Shape;1136;p17"/>
          <p:cNvCxnSpPr/>
          <p:nvPr/>
        </p:nvCxnSpPr>
        <p:spPr>
          <a:xfrm>
            <a:off x="2313725" y="2690069"/>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137" name="Google Shape;1137;p17"/>
          <p:cNvCxnSpPr/>
          <p:nvPr/>
        </p:nvCxnSpPr>
        <p:spPr>
          <a:xfrm>
            <a:off x="2825825" y="2160192"/>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138" name="Google Shape;1138;p17"/>
          <p:cNvCxnSpPr/>
          <p:nvPr/>
        </p:nvCxnSpPr>
        <p:spPr>
          <a:xfrm>
            <a:off x="2404637" y="216019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39" name="Google Shape;1139;p17"/>
          <p:cNvCxnSpPr/>
          <p:nvPr/>
        </p:nvCxnSpPr>
        <p:spPr>
          <a:xfrm>
            <a:off x="2399589" y="2160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0" name="Google Shape;1140;p17"/>
          <p:cNvCxnSpPr/>
          <p:nvPr/>
        </p:nvCxnSpPr>
        <p:spPr>
          <a:xfrm>
            <a:off x="2495396" y="219929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1" name="Google Shape;1141;p17"/>
          <p:cNvCxnSpPr/>
          <p:nvPr/>
        </p:nvCxnSpPr>
        <p:spPr>
          <a:xfrm>
            <a:off x="2404637" y="229128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42" name="Google Shape;1142;p17"/>
          <p:cNvCxnSpPr/>
          <p:nvPr/>
        </p:nvCxnSpPr>
        <p:spPr>
          <a:xfrm>
            <a:off x="2511116" y="2208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43" name="Google Shape;1143;p17"/>
          <p:cNvCxnSpPr/>
          <p:nvPr/>
        </p:nvCxnSpPr>
        <p:spPr>
          <a:xfrm>
            <a:off x="2506068" y="2208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4" name="Google Shape;1144;p17"/>
          <p:cNvCxnSpPr/>
          <p:nvPr/>
        </p:nvCxnSpPr>
        <p:spPr>
          <a:xfrm>
            <a:off x="2601875" y="2247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5" name="Google Shape;1145;p17"/>
          <p:cNvCxnSpPr/>
          <p:nvPr/>
        </p:nvCxnSpPr>
        <p:spPr>
          <a:xfrm>
            <a:off x="2511116" y="2339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46" name="Google Shape;1146;p17"/>
          <p:cNvCxnSpPr/>
          <p:nvPr/>
        </p:nvCxnSpPr>
        <p:spPr>
          <a:xfrm>
            <a:off x="2404637" y="229128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17"/>
          <p:cNvCxnSpPr/>
          <p:nvPr/>
        </p:nvCxnSpPr>
        <p:spPr>
          <a:xfrm>
            <a:off x="2399589" y="229128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17"/>
          <p:cNvCxnSpPr/>
          <p:nvPr/>
        </p:nvCxnSpPr>
        <p:spPr>
          <a:xfrm>
            <a:off x="2495396" y="233038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17"/>
          <p:cNvCxnSpPr/>
          <p:nvPr/>
        </p:nvCxnSpPr>
        <p:spPr>
          <a:xfrm>
            <a:off x="2404637" y="242236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0" name="Google Shape;1150;p17"/>
          <p:cNvCxnSpPr/>
          <p:nvPr/>
        </p:nvCxnSpPr>
        <p:spPr>
          <a:xfrm>
            <a:off x="2511116" y="2339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1" name="Google Shape;1151;p17"/>
          <p:cNvCxnSpPr/>
          <p:nvPr/>
        </p:nvCxnSpPr>
        <p:spPr>
          <a:xfrm>
            <a:off x="2506068" y="233985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7"/>
          <p:cNvCxnSpPr/>
          <p:nvPr/>
        </p:nvCxnSpPr>
        <p:spPr>
          <a:xfrm>
            <a:off x="2601875" y="237895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17"/>
          <p:cNvCxnSpPr/>
          <p:nvPr/>
        </p:nvCxnSpPr>
        <p:spPr>
          <a:xfrm>
            <a:off x="2511116" y="24709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17"/>
          <p:cNvCxnSpPr/>
          <p:nvPr/>
        </p:nvCxnSpPr>
        <p:spPr>
          <a:xfrm>
            <a:off x="2511116" y="2208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17"/>
          <p:cNvCxnSpPr/>
          <p:nvPr/>
        </p:nvCxnSpPr>
        <p:spPr>
          <a:xfrm>
            <a:off x="2506068" y="2208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17"/>
          <p:cNvCxnSpPr/>
          <p:nvPr/>
        </p:nvCxnSpPr>
        <p:spPr>
          <a:xfrm>
            <a:off x="2601875" y="2247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17"/>
          <p:cNvCxnSpPr/>
          <p:nvPr/>
        </p:nvCxnSpPr>
        <p:spPr>
          <a:xfrm>
            <a:off x="2511116" y="2339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8" name="Google Shape;1158;p17"/>
          <p:cNvCxnSpPr/>
          <p:nvPr/>
        </p:nvCxnSpPr>
        <p:spPr>
          <a:xfrm>
            <a:off x="2617596" y="22573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9" name="Google Shape;1159;p17"/>
          <p:cNvCxnSpPr/>
          <p:nvPr/>
        </p:nvCxnSpPr>
        <p:spPr>
          <a:xfrm>
            <a:off x="2612548" y="225733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0" name="Google Shape;1160;p17"/>
          <p:cNvCxnSpPr/>
          <p:nvPr/>
        </p:nvCxnSpPr>
        <p:spPr>
          <a:xfrm>
            <a:off x="2708354" y="22964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17"/>
          <p:cNvCxnSpPr/>
          <p:nvPr/>
        </p:nvCxnSpPr>
        <p:spPr>
          <a:xfrm>
            <a:off x="2617596" y="238842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17"/>
          <p:cNvCxnSpPr/>
          <p:nvPr/>
        </p:nvCxnSpPr>
        <p:spPr>
          <a:xfrm>
            <a:off x="2511116" y="2339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17"/>
          <p:cNvCxnSpPr/>
          <p:nvPr/>
        </p:nvCxnSpPr>
        <p:spPr>
          <a:xfrm>
            <a:off x="2506068" y="233985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4" name="Google Shape;1164;p17"/>
          <p:cNvCxnSpPr/>
          <p:nvPr/>
        </p:nvCxnSpPr>
        <p:spPr>
          <a:xfrm>
            <a:off x="2601875" y="237895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5" name="Google Shape;1165;p17"/>
          <p:cNvCxnSpPr/>
          <p:nvPr/>
        </p:nvCxnSpPr>
        <p:spPr>
          <a:xfrm>
            <a:off x="2511116" y="24709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66" name="Google Shape;1166;p17"/>
          <p:cNvCxnSpPr/>
          <p:nvPr/>
        </p:nvCxnSpPr>
        <p:spPr>
          <a:xfrm>
            <a:off x="2617596" y="238842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67" name="Google Shape;1167;p17"/>
          <p:cNvCxnSpPr/>
          <p:nvPr/>
        </p:nvCxnSpPr>
        <p:spPr>
          <a:xfrm>
            <a:off x="2612548" y="238842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8" name="Google Shape;1168;p17"/>
          <p:cNvCxnSpPr/>
          <p:nvPr/>
        </p:nvCxnSpPr>
        <p:spPr>
          <a:xfrm>
            <a:off x="2708354" y="242753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9" name="Google Shape;1169;p17"/>
          <p:cNvCxnSpPr/>
          <p:nvPr/>
        </p:nvCxnSpPr>
        <p:spPr>
          <a:xfrm>
            <a:off x="2617596" y="251951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17"/>
          <p:cNvCxnSpPr/>
          <p:nvPr/>
        </p:nvCxnSpPr>
        <p:spPr>
          <a:xfrm>
            <a:off x="2404637" y="229644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17"/>
          <p:cNvCxnSpPr/>
          <p:nvPr/>
        </p:nvCxnSpPr>
        <p:spPr>
          <a:xfrm>
            <a:off x="2399589" y="22964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72" name="Google Shape;1172;p17"/>
          <p:cNvCxnSpPr/>
          <p:nvPr/>
        </p:nvCxnSpPr>
        <p:spPr>
          <a:xfrm>
            <a:off x="2495396" y="233555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73" name="Google Shape;1173;p17"/>
          <p:cNvCxnSpPr/>
          <p:nvPr/>
        </p:nvCxnSpPr>
        <p:spPr>
          <a:xfrm>
            <a:off x="2404637" y="242753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4" name="Google Shape;1174;p17"/>
          <p:cNvCxnSpPr/>
          <p:nvPr/>
        </p:nvCxnSpPr>
        <p:spPr>
          <a:xfrm>
            <a:off x="2511116" y="234501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5" name="Google Shape;1175;p17"/>
          <p:cNvCxnSpPr/>
          <p:nvPr/>
        </p:nvCxnSpPr>
        <p:spPr>
          <a:xfrm>
            <a:off x="2506068" y="234501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76" name="Google Shape;1176;p17"/>
          <p:cNvCxnSpPr/>
          <p:nvPr/>
        </p:nvCxnSpPr>
        <p:spPr>
          <a:xfrm>
            <a:off x="2601875" y="238412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77" name="Google Shape;1177;p17"/>
          <p:cNvCxnSpPr/>
          <p:nvPr/>
        </p:nvCxnSpPr>
        <p:spPr>
          <a:xfrm>
            <a:off x="2511116" y="247610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8" name="Google Shape;1178;p17"/>
          <p:cNvCxnSpPr/>
          <p:nvPr/>
        </p:nvCxnSpPr>
        <p:spPr>
          <a:xfrm>
            <a:off x="2404637" y="242753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9" name="Google Shape;1179;p17"/>
          <p:cNvCxnSpPr/>
          <p:nvPr/>
        </p:nvCxnSpPr>
        <p:spPr>
          <a:xfrm>
            <a:off x="2399589" y="242753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0" name="Google Shape;1180;p17"/>
          <p:cNvCxnSpPr/>
          <p:nvPr/>
        </p:nvCxnSpPr>
        <p:spPr>
          <a:xfrm>
            <a:off x="2495396" y="246663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1" name="Google Shape;1181;p17"/>
          <p:cNvCxnSpPr/>
          <p:nvPr/>
        </p:nvCxnSpPr>
        <p:spPr>
          <a:xfrm>
            <a:off x="2404637" y="255862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82" name="Google Shape;1182;p17"/>
          <p:cNvCxnSpPr/>
          <p:nvPr/>
        </p:nvCxnSpPr>
        <p:spPr>
          <a:xfrm>
            <a:off x="2511116" y="247610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83" name="Google Shape;1183;p17"/>
          <p:cNvCxnSpPr/>
          <p:nvPr/>
        </p:nvCxnSpPr>
        <p:spPr>
          <a:xfrm>
            <a:off x="2506068" y="247610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4" name="Google Shape;1184;p17"/>
          <p:cNvCxnSpPr/>
          <p:nvPr/>
        </p:nvCxnSpPr>
        <p:spPr>
          <a:xfrm>
            <a:off x="2601875" y="251521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5" name="Google Shape;1185;p17"/>
          <p:cNvCxnSpPr/>
          <p:nvPr/>
        </p:nvCxnSpPr>
        <p:spPr>
          <a:xfrm>
            <a:off x="2511116" y="260719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86" name="Google Shape;1186;p17"/>
          <p:cNvCxnSpPr/>
          <p:nvPr/>
        </p:nvCxnSpPr>
        <p:spPr>
          <a:xfrm>
            <a:off x="2521789" y="2339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87" name="Google Shape;1187;p17"/>
          <p:cNvCxnSpPr/>
          <p:nvPr/>
        </p:nvCxnSpPr>
        <p:spPr>
          <a:xfrm>
            <a:off x="2516741" y="233985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8" name="Google Shape;1188;p17"/>
          <p:cNvCxnSpPr/>
          <p:nvPr/>
        </p:nvCxnSpPr>
        <p:spPr>
          <a:xfrm>
            <a:off x="2612548" y="237895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9" name="Google Shape;1189;p17"/>
          <p:cNvCxnSpPr/>
          <p:nvPr/>
        </p:nvCxnSpPr>
        <p:spPr>
          <a:xfrm>
            <a:off x="2521789" y="24709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0" name="Google Shape;1190;p17"/>
          <p:cNvCxnSpPr/>
          <p:nvPr/>
        </p:nvCxnSpPr>
        <p:spPr>
          <a:xfrm>
            <a:off x="2628268" y="238842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1" name="Google Shape;1191;p17"/>
          <p:cNvCxnSpPr/>
          <p:nvPr/>
        </p:nvCxnSpPr>
        <p:spPr>
          <a:xfrm>
            <a:off x="2623220" y="238842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92" name="Google Shape;1192;p17"/>
          <p:cNvCxnSpPr/>
          <p:nvPr/>
        </p:nvCxnSpPr>
        <p:spPr>
          <a:xfrm>
            <a:off x="2719027" y="242753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93" name="Google Shape;1193;p17"/>
          <p:cNvCxnSpPr/>
          <p:nvPr/>
        </p:nvCxnSpPr>
        <p:spPr>
          <a:xfrm>
            <a:off x="2628268" y="251951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4" name="Google Shape;1194;p17"/>
          <p:cNvCxnSpPr/>
          <p:nvPr/>
        </p:nvCxnSpPr>
        <p:spPr>
          <a:xfrm>
            <a:off x="2521789" y="24709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5" name="Google Shape;1195;p17"/>
          <p:cNvCxnSpPr/>
          <p:nvPr/>
        </p:nvCxnSpPr>
        <p:spPr>
          <a:xfrm>
            <a:off x="2516741" y="24709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96" name="Google Shape;1196;p17"/>
          <p:cNvCxnSpPr/>
          <p:nvPr/>
        </p:nvCxnSpPr>
        <p:spPr>
          <a:xfrm>
            <a:off x="2612548" y="251004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97" name="Google Shape;1197;p17"/>
          <p:cNvCxnSpPr/>
          <p:nvPr/>
        </p:nvCxnSpPr>
        <p:spPr>
          <a:xfrm>
            <a:off x="2521789" y="26020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8" name="Google Shape;1198;p17"/>
          <p:cNvCxnSpPr/>
          <p:nvPr/>
        </p:nvCxnSpPr>
        <p:spPr>
          <a:xfrm>
            <a:off x="2628268" y="251951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9" name="Google Shape;1199;p17"/>
          <p:cNvCxnSpPr/>
          <p:nvPr/>
        </p:nvCxnSpPr>
        <p:spPr>
          <a:xfrm>
            <a:off x="2623220" y="251951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17"/>
          <p:cNvCxnSpPr/>
          <p:nvPr/>
        </p:nvCxnSpPr>
        <p:spPr>
          <a:xfrm>
            <a:off x="2719027" y="255862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01" name="Google Shape;1201;p17"/>
          <p:cNvCxnSpPr/>
          <p:nvPr/>
        </p:nvCxnSpPr>
        <p:spPr>
          <a:xfrm>
            <a:off x="2628268" y="265060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02" name="Google Shape;1202;p17"/>
          <p:cNvCxnSpPr/>
          <p:nvPr/>
        </p:nvCxnSpPr>
        <p:spPr>
          <a:xfrm>
            <a:off x="2726375" y="1962722"/>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203" name="Google Shape;1203;p17"/>
          <p:cNvCxnSpPr/>
          <p:nvPr/>
        </p:nvCxnSpPr>
        <p:spPr>
          <a:xfrm>
            <a:off x="2719175" y="1962722"/>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204" name="Google Shape;1204;p17"/>
          <p:cNvCxnSpPr/>
          <p:nvPr/>
        </p:nvCxnSpPr>
        <p:spPr>
          <a:xfrm>
            <a:off x="2726375" y="2707073"/>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205" name="Google Shape;1205;p17"/>
          <p:cNvCxnSpPr/>
          <p:nvPr/>
        </p:nvCxnSpPr>
        <p:spPr>
          <a:xfrm>
            <a:off x="3238475" y="217719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206" name="Google Shape;1206;p17"/>
          <p:cNvCxnSpPr/>
          <p:nvPr/>
        </p:nvCxnSpPr>
        <p:spPr>
          <a:xfrm>
            <a:off x="2817287" y="217719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07" name="Google Shape;1207;p17"/>
          <p:cNvCxnSpPr/>
          <p:nvPr/>
        </p:nvCxnSpPr>
        <p:spPr>
          <a:xfrm>
            <a:off x="2812239" y="217719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08" name="Google Shape;1208;p17"/>
          <p:cNvCxnSpPr/>
          <p:nvPr/>
        </p:nvCxnSpPr>
        <p:spPr>
          <a:xfrm>
            <a:off x="2908046" y="221630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09" name="Google Shape;1209;p17"/>
          <p:cNvCxnSpPr/>
          <p:nvPr/>
        </p:nvCxnSpPr>
        <p:spPr>
          <a:xfrm>
            <a:off x="2817287" y="230828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17"/>
          <p:cNvCxnSpPr/>
          <p:nvPr/>
        </p:nvCxnSpPr>
        <p:spPr>
          <a:xfrm>
            <a:off x="2923766" y="222576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17"/>
          <p:cNvCxnSpPr/>
          <p:nvPr/>
        </p:nvCxnSpPr>
        <p:spPr>
          <a:xfrm>
            <a:off x="2918718" y="222576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12" name="Google Shape;1212;p17"/>
          <p:cNvCxnSpPr/>
          <p:nvPr/>
        </p:nvCxnSpPr>
        <p:spPr>
          <a:xfrm>
            <a:off x="3014525" y="226487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17"/>
          <p:cNvCxnSpPr/>
          <p:nvPr/>
        </p:nvCxnSpPr>
        <p:spPr>
          <a:xfrm>
            <a:off x="292376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17"/>
          <p:cNvCxnSpPr/>
          <p:nvPr/>
        </p:nvCxnSpPr>
        <p:spPr>
          <a:xfrm>
            <a:off x="2817287" y="230828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17"/>
          <p:cNvCxnSpPr/>
          <p:nvPr/>
        </p:nvCxnSpPr>
        <p:spPr>
          <a:xfrm>
            <a:off x="2812239" y="230828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16" name="Google Shape;1216;p17"/>
          <p:cNvCxnSpPr/>
          <p:nvPr/>
        </p:nvCxnSpPr>
        <p:spPr>
          <a:xfrm>
            <a:off x="2908046" y="23473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17" name="Google Shape;1217;p17"/>
          <p:cNvCxnSpPr/>
          <p:nvPr/>
        </p:nvCxnSpPr>
        <p:spPr>
          <a:xfrm>
            <a:off x="2817287" y="243937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17"/>
          <p:cNvCxnSpPr/>
          <p:nvPr/>
        </p:nvCxnSpPr>
        <p:spPr>
          <a:xfrm>
            <a:off x="292376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9" name="Google Shape;1219;p17"/>
          <p:cNvCxnSpPr/>
          <p:nvPr/>
        </p:nvCxnSpPr>
        <p:spPr>
          <a:xfrm>
            <a:off x="2918718"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0" name="Google Shape;1220;p17"/>
          <p:cNvCxnSpPr/>
          <p:nvPr/>
        </p:nvCxnSpPr>
        <p:spPr>
          <a:xfrm>
            <a:off x="3014525"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1" name="Google Shape;1221;p17"/>
          <p:cNvCxnSpPr/>
          <p:nvPr/>
        </p:nvCxnSpPr>
        <p:spPr>
          <a:xfrm>
            <a:off x="2923766"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17"/>
          <p:cNvCxnSpPr/>
          <p:nvPr/>
        </p:nvCxnSpPr>
        <p:spPr>
          <a:xfrm>
            <a:off x="2923766" y="222576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23" name="Google Shape;1223;p17"/>
          <p:cNvCxnSpPr/>
          <p:nvPr/>
        </p:nvCxnSpPr>
        <p:spPr>
          <a:xfrm>
            <a:off x="2918718" y="222576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4" name="Google Shape;1224;p17"/>
          <p:cNvCxnSpPr/>
          <p:nvPr/>
        </p:nvCxnSpPr>
        <p:spPr>
          <a:xfrm>
            <a:off x="3014525" y="226487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17"/>
          <p:cNvCxnSpPr/>
          <p:nvPr/>
        </p:nvCxnSpPr>
        <p:spPr>
          <a:xfrm>
            <a:off x="292376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26" name="Google Shape;1226;p17"/>
          <p:cNvCxnSpPr/>
          <p:nvPr/>
        </p:nvCxnSpPr>
        <p:spPr>
          <a:xfrm>
            <a:off x="3030246" y="22743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27" name="Google Shape;1227;p17"/>
          <p:cNvCxnSpPr/>
          <p:nvPr/>
        </p:nvCxnSpPr>
        <p:spPr>
          <a:xfrm>
            <a:off x="3025198" y="22743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17"/>
          <p:cNvCxnSpPr/>
          <p:nvPr/>
        </p:nvCxnSpPr>
        <p:spPr>
          <a:xfrm>
            <a:off x="3121004" y="23134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17"/>
          <p:cNvCxnSpPr/>
          <p:nvPr/>
        </p:nvCxnSpPr>
        <p:spPr>
          <a:xfrm>
            <a:off x="3030246"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17"/>
          <p:cNvCxnSpPr/>
          <p:nvPr/>
        </p:nvCxnSpPr>
        <p:spPr>
          <a:xfrm>
            <a:off x="292376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1" name="Google Shape;1231;p17"/>
          <p:cNvCxnSpPr/>
          <p:nvPr/>
        </p:nvCxnSpPr>
        <p:spPr>
          <a:xfrm>
            <a:off x="2918718"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32" name="Google Shape;1232;p17"/>
          <p:cNvCxnSpPr/>
          <p:nvPr/>
        </p:nvCxnSpPr>
        <p:spPr>
          <a:xfrm>
            <a:off x="3014525"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33" name="Google Shape;1233;p17"/>
          <p:cNvCxnSpPr/>
          <p:nvPr/>
        </p:nvCxnSpPr>
        <p:spPr>
          <a:xfrm>
            <a:off x="2923766"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4" name="Google Shape;1234;p17"/>
          <p:cNvCxnSpPr/>
          <p:nvPr/>
        </p:nvCxnSpPr>
        <p:spPr>
          <a:xfrm>
            <a:off x="3030246"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5" name="Google Shape;1235;p17"/>
          <p:cNvCxnSpPr/>
          <p:nvPr/>
        </p:nvCxnSpPr>
        <p:spPr>
          <a:xfrm>
            <a:off x="3025198" y="24054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36" name="Google Shape;1236;p17"/>
          <p:cNvCxnSpPr/>
          <p:nvPr/>
        </p:nvCxnSpPr>
        <p:spPr>
          <a:xfrm>
            <a:off x="3121004"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37" name="Google Shape;1237;p17"/>
          <p:cNvCxnSpPr/>
          <p:nvPr/>
        </p:nvCxnSpPr>
        <p:spPr>
          <a:xfrm>
            <a:off x="3030246"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8" name="Google Shape;1238;p17"/>
          <p:cNvCxnSpPr/>
          <p:nvPr/>
        </p:nvCxnSpPr>
        <p:spPr>
          <a:xfrm>
            <a:off x="2817287" y="23134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9" name="Google Shape;1239;p17"/>
          <p:cNvCxnSpPr/>
          <p:nvPr/>
        </p:nvCxnSpPr>
        <p:spPr>
          <a:xfrm>
            <a:off x="2812239" y="23134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0" name="Google Shape;1240;p17"/>
          <p:cNvCxnSpPr/>
          <p:nvPr/>
        </p:nvCxnSpPr>
        <p:spPr>
          <a:xfrm>
            <a:off x="2908046" y="235255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1" name="Google Shape;1241;p17"/>
          <p:cNvCxnSpPr/>
          <p:nvPr/>
        </p:nvCxnSpPr>
        <p:spPr>
          <a:xfrm>
            <a:off x="2817287" y="244453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42" name="Google Shape;1242;p17"/>
          <p:cNvCxnSpPr/>
          <p:nvPr/>
        </p:nvCxnSpPr>
        <p:spPr>
          <a:xfrm>
            <a:off x="2923766" y="236202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43" name="Google Shape;1243;p17"/>
          <p:cNvCxnSpPr/>
          <p:nvPr/>
        </p:nvCxnSpPr>
        <p:spPr>
          <a:xfrm>
            <a:off x="2918718" y="236202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4" name="Google Shape;1244;p17"/>
          <p:cNvCxnSpPr/>
          <p:nvPr/>
        </p:nvCxnSpPr>
        <p:spPr>
          <a:xfrm>
            <a:off x="3014525" y="240112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17"/>
          <p:cNvCxnSpPr/>
          <p:nvPr/>
        </p:nvCxnSpPr>
        <p:spPr>
          <a:xfrm>
            <a:off x="2923766" y="249310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46" name="Google Shape;1246;p17"/>
          <p:cNvCxnSpPr/>
          <p:nvPr/>
        </p:nvCxnSpPr>
        <p:spPr>
          <a:xfrm>
            <a:off x="2817287" y="244453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47" name="Google Shape;1247;p17"/>
          <p:cNvCxnSpPr/>
          <p:nvPr/>
        </p:nvCxnSpPr>
        <p:spPr>
          <a:xfrm>
            <a:off x="2812239"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8" name="Google Shape;1248;p17"/>
          <p:cNvCxnSpPr/>
          <p:nvPr/>
        </p:nvCxnSpPr>
        <p:spPr>
          <a:xfrm>
            <a:off x="2908046" y="248364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9" name="Google Shape;1249;p17"/>
          <p:cNvCxnSpPr/>
          <p:nvPr/>
        </p:nvCxnSpPr>
        <p:spPr>
          <a:xfrm>
            <a:off x="2817287" y="257562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0" name="Google Shape;1250;p17"/>
          <p:cNvCxnSpPr/>
          <p:nvPr/>
        </p:nvCxnSpPr>
        <p:spPr>
          <a:xfrm>
            <a:off x="2923766" y="249310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1" name="Google Shape;1251;p17"/>
          <p:cNvCxnSpPr/>
          <p:nvPr/>
        </p:nvCxnSpPr>
        <p:spPr>
          <a:xfrm>
            <a:off x="2918718" y="249310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52" name="Google Shape;1252;p17"/>
          <p:cNvCxnSpPr/>
          <p:nvPr/>
        </p:nvCxnSpPr>
        <p:spPr>
          <a:xfrm>
            <a:off x="3014525" y="253221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53" name="Google Shape;1253;p17"/>
          <p:cNvCxnSpPr/>
          <p:nvPr/>
        </p:nvCxnSpPr>
        <p:spPr>
          <a:xfrm>
            <a:off x="2923766" y="262419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4" name="Google Shape;1254;p17"/>
          <p:cNvCxnSpPr/>
          <p:nvPr/>
        </p:nvCxnSpPr>
        <p:spPr>
          <a:xfrm>
            <a:off x="2934439"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5" name="Google Shape;1255;p17"/>
          <p:cNvCxnSpPr/>
          <p:nvPr/>
        </p:nvCxnSpPr>
        <p:spPr>
          <a:xfrm>
            <a:off x="2929391"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56" name="Google Shape;1256;p17"/>
          <p:cNvCxnSpPr/>
          <p:nvPr/>
        </p:nvCxnSpPr>
        <p:spPr>
          <a:xfrm>
            <a:off x="3025198"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57" name="Google Shape;1257;p17"/>
          <p:cNvCxnSpPr/>
          <p:nvPr/>
        </p:nvCxnSpPr>
        <p:spPr>
          <a:xfrm>
            <a:off x="2934439"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8" name="Google Shape;1258;p17"/>
          <p:cNvCxnSpPr/>
          <p:nvPr/>
        </p:nvCxnSpPr>
        <p:spPr>
          <a:xfrm>
            <a:off x="3040918"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9" name="Google Shape;1259;p17"/>
          <p:cNvCxnSpPr/>
          <p:nvPr/>
        </p:nvCxnSpPr>
        <p:spPr>
          <a:xfrm>
            <a:off x="3035870" y="24054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0" name="Google Shape;1260;p17"/>
          <p:cNvCxnSpPr/>
          <p:nvPr/>
        </p:nvCxnSpPr>
        <p:spPr>
          <a:xfrm>
            <a:off x="3131677"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1" name="Google Shape;1261;p17"/>
          <p:cNvCxnSpPr/>
          <p:nvPr/>
        </p:nvCxnSpPr>
        <p:spPr>
          <a:xfrm>
            <a:off x="3040918"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17"/>
          <p:cNvCxnSpPr/>
          <p:nvPr/>
        </p:nvCxnSpPr>
        <p:spPr>
          <a:xfrm>
            <a:off x="2934439"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63" name="Google Shape;1263;p17"/>
          <p:cNvCxnSpPr/>
          <p:nvPr/>
        </p:nvCxnSpPr>
        <p:spPr>
          <a:xfrm>
            <a:off x="2929391" y="248794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4" name="Google Shape;1264;p17"/>
          <p:cNvCxnSpPr/>
          <p:nvPr/>
        </p:nvCxnSpPr>
        <p:spPr>
          <a:xfrm>
            <a:off x="3025198" y="252705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5" name="Google Shape;1265;p17"/>
          <p:cNvCxnSpPr/>
          <p:nvPr/>
        </p:nvCxnSpPr>
        <p:spPr>
          <a:xfrm>
            <a:off x="2934439" y="26190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66" name="Google Shape;1266;p17"/>
          <p:cNvCxnSpPr/>
          <p:nvPr/>
        </p:nvCxnSpPr>
        <p:spPr>
          <a:xfrm>
            <a:off x="3040918"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67" name="Google Shape;1267;p17"/>
          <p:cNvCxnSpPr/>
          <p:nvPr/>
        </p:nvCxnSpPr>
        <p:spPr>
          <a:xfrm>
            <a:off x="3035870" y="25365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8" name="Google Shape;1268;p17"/>
          <p:cNvCxnSpPr/>
          <p:nvPr/>
        </p:nvCxnSpPr>
        <p:spPr>
          <a:xfrm>
            <a:off x="3131677" y="257562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9" name="Google Shape;1269;p17"/>
          <p:cNvCxnSpPr/>
          <p:nvPr/>
        </p:nvCxnSpPr>
        <p:spPr>
          <a:xfrm>
            <a:off x="3040918" y="266760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70" name="Google Shape;1270;p17"/>
          <p:cNvCxnSpPr/>
          <p:nvPr/>
        </p:nvCxnSpPr>
        <p:spPr>
          <a:xfrm>
            <a:off x="3165125" y="1962722"/>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17"/>
          <p:cNvCxnSpPr/>
          <p:nvPr/>
        </p:nvCxnSpPr>
        <p:spPr>
          <a:xfrm>
            <a:off x="3157925" y="1962722"/>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272" name="Google Shape;1272;p17"/>
          <p:cNvCxnSpPr/>
          <p:nvPr/>
        </p:nvCxnSpPr>
        <p:spPr>
          <a:xfrm>
            <a:off x="3165125" y="2707073"/>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17"/>
          <p:cNvCxnSpPr/>
          <p:nvPr/>
        </p:nvCxnSpPr>
        <p:spPr>
          <a:xfrm>
            <a:off x="3677225" y="217719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17"/>
          <p:cNvCxnSpPr/>
          <p:nvPr/>
        </p:nvCxnSpPr>
        <p:spPr>
          <a:xfrm>
            <a:off x="3256037" y="217719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17"/>
          <p:cNvCxnSpPr/>
          <p:nvPr/>
        </p:nvCxnSpPr>
        <p:spPr>
          <a:xfrm>
            <a:off x="3250989" y="217719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17"/>
          <p:cNvCxnSpPr/>
          <p:nvPr/>
        </p:nvCxnSpPr>
        <p:spPr>
          <a:xfrm>
            <a:off x="3346796" y="221630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17"/>
          <p:cNvCxnSpPr/>
          <p:nvPr/>
        </p:nvCxnSpPr>
        <p:spPr>
          <a:xfrm>
            <a:off x="3256037" y="230828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17"/>
          <p:cNvCxnSpPr/>
          <p:nvPr/>
        </p:nvCxnSpPr>
        <p:spPr>
          <a:xfrm>
            <a:off x="3362516" y="222576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17"/>
          <p:cNvCxnSpPr/>
          <p:nvPr/>
        </p:nvCxnSpPr>
        <p:spPr>
          <a:xfrm>
            <a:off x="3357468" y="222576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17"/>
          <p:cNvCxnSpPr/>
          <p:nvPr/>
        </p:nvCxnSpPr>
        <p:spPr>
          <a:xfrm>
            <a:off x="3453275" y="226487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17"/>
          <p:cNvCxnSpPr/>
          <p:nvPr/>
        </p:nvCxnSpPr>
        <p:spPr>
          <a:xfrm>
            <a:off x="336251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17"/>
          <p:cNvCxnSpPr/>
          <p:nvPr/>
        </p:nvCxnSpPr>
        <p:spPr>
          <a:xfrm>
            <a:off x="3256037" y="230828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17"/>
          <p:cNvCxnSpPr/>
          <p:nvPr/>
        </p:nvCxnSpPr>
        <p:spPr>
          <a:xfrm>
            <a:off x="3250989" y="230828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4" name="Google Shape;1284;p17"/>
          <p:cNvCxnSpPr/>
          <p:nvPr/>
        </p:nvCxnSpPr>
        <p:spPr>
          <a:xfrm>
            <a:off x="3346796" y="23473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5" name="Google Shape;1285;p17"/>
          <p:cNvCxnSpPr/>
          <p:nvPr/>
        </p:nvCxnSpPr>
        <p:spPr>
          <a:xfrm>
            <a:off x="3256037" y="243937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86" name="Google Shape;1286;p17"/>
          <p:cNvCxnSpPr/>
          <p:nvPr/>
        </p:nvCxnSpPr>
        <p:spPr>
          <a:xfrm>
            <a:off x="336251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87" name="Google Shape;1287;p17"/>
          <p:cNvCxnSpPr/>
          <p:nvPr/>
        </p:nvCxnSpPr>
        <p:spPr>
          <a:xfrm>
            <a:off x="3357468"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17"/>
          <p:cNvCxnSpPr/>
          <p:nvPr/>
        </p:nvCxnSpPr>
        <p:spPr>
          <a:xfrm>
            <a:off x="3453275"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9" name="Google Shape;1289;p17"/>
          <p:cNvCxnSpPr/>
          <p:nvPr/>
        </p:nvCxnSpPr>
        <p:spPr>
          <a:xfrm>
            <a:off x="3362516"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0" name="Google Shape;1290;p17"/>
          <p:cNvCxnSpPr/>
          <p:nvPr/>
        </p:nvCxnSpPr>
        <p:spPr>
          <a:xfrm>
            <a:off x="3362516" y="222576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17"/>
          <p:cNvCxnSpPr/>
          <p:nvPr/>
        </p:nvCxnSpPr>
        <p:spPr>
          <a:xfrm>
            <a:off x="3357468" y="222576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17"/>
          <p:cNvCxnSpPr/>
          <p:nvPr/>
        </p:nvCxnSpPr>
        <p:spPr>
          <a:xfrm>
            <a:off x="3453275" y="226487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93" name="Google Shape;1293;p17"/>
          <p:cNvCxnSpPr/>
          <p:nvPr/>
        </p:nvCxnSpPr>
        <p:spPr>
          <a:xfrm>
            <a:off x="336251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4" name="Google Shape;1294;p17"/>
          <p:cNvCxnSpPr/>
          <p:nvPr/>
        </p:nvCxnSpPr>
        <p:spPr>
          <a:xfrm>
            <a:off x="3468996" y="22743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5" name="Google Shape;1295;p17"/>
          <p:cNvCxnSpPr/>
          <p:nvPr/>
        </p:nvCxnSpPr>
        <p:spPr>
          <a:xfrm>
            <a:off x="3463948" y="22743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96" name="Google Shape;1296;p17"/>
          <p:cNvCxnSpPr/>
          <p:nvPr/>
        </p:nvCxnSpPr>
        <p:spPr>
          <a:xfrm>
            <a:off x="3559754" y="23134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97" name="Google Shape;1297;p17"/>
          <p:cNvCxnSpPr/>
          <p:nvPr/>
        </p:nvCxnSpPr>
        <p:spPr>
          <a:xfrm>
            <a:off x="3468996"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8" name="Google Shape;1298;p17"/>
          <p:cNvCxnSpPr/>
          <p:nvPr/>
        </p:nvCxnSpPr>
        <p:spPr>
          <a:xfrm>
            <a:off x="336251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9" name="Google Shape;1299;p17"/>
          <p:cNvCxnSpPr/>
          <p:nvPr/>
        </p:nvCxnSpPr>
        <p:spPr>
          <a:xfrm>
            <a:off x="3357468"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0" name="Google Shape;1300;p17"/>
          <p:cNvCxnSpPr/>
          <p:nvPr/>
        </p:nvCxnSpPr>
        <p:spPr>
          <a:xfrm>
            <a:off x="3453275"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1" name="Google Shape;1301;p17"/>
          <p:cNvCxnSpPr/>
          <p:nvPr/>
        </p:nvCxnSpPr>
        <p:spPr>
          <a:xfrm>
            <a:off x="3362516"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02" name="Google Shape;1302;p17"/>
          <p:cNvCxnSpPr/>
          <p:nvPr/>
        </p:nvCxnSpPr>
        <p:spPr>
          <a:xfrm>
            <a:off x="3468996"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03" name="Google Shape;1303;p17"/>
          <p:cNvCxnSpPr/>
          <p:nvPr/>
        </p:nvCxnSpPr>
        <p:spPr>
          <a:xfrm>
            <a:off x="3463948" y="24054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4" name="Google Shape;1304;p17"/>
          <p:cNvCxnSpPr/>
          <p:nvPr/>
        </p:nvCxnSpPr>
        <p:spPr>
          <a:xfrm>
            <a:off x="3559754"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5" name="Google Shape;1305;p17"/>
          <p:cNvCxnSpPr/>
          <p:nvPr/>
        </p:nvCxnSpPr>
        <p:spPr>
          <a:xfrm>
            <a:off x="3468996"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06" name="Google Shape;1306;p17"/>
          <p:cNvCxnSpPr/>
          <p:nvPr/>
        </p:nvCxnSpPr>
        <p:spPr>
          <a:xfrm>
            <a:off x="3256037" y="23134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07" name="Google Shape;1307;p17"/>
          <p:cNvCxnSpPr/>
          <p:nvPr/>
        </p:nvCxnSpPr>
        <p:spPr>
          <a:xfrm>
            <a:off x="3250989" y="23134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8" name="Google Shape;1308;p17"/>
          <p:cNvCxnSpPr/>
          <p:nvPr/>
        </p:nvCxnSpPr>
        <p:spPr>
          <a:xfrm>
            <a:off x="3346796" y="235255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9" name="Google Shape;1309;p17"/>
          <p:cNvCxnSpPr/>
          <p:nvPr/>
        </p:nvCxnSpPr>
        <p:spPr>
          <a:xfrm>
            <a:off x="3256037" y="244453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0" name="Google Shape;1310;p17"/>
          <p:cNvCxnSpPr/>
          <p:nvPr/>
        </p:nvCxnSpPr>
        <p:spPr>
          <a:xfrm>
            <a:off x="3362516" y="236202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1" name="Google Shape;1311;p17"/>
          <p:cNvCxnSpPr/>
          <p:nvPr/>
        </p:nvCxnSpPr>
        <p:spPr>
          <a:xfrm>
            <a:off x="3357468" y="236202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12" name="Google Shape;1312;p17"/>
          <p:cNvCxnSpPr/>
          <p:nvPr/>
        </p:nvCxnSpPr>
        <p:spPr>
          <a:xfrm>
            <a:off x="3453275" y="240112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13" name="Google Shape;1313;p17"/>
          <p:cNvCxnSpPr/>
          <p:nvPr/>
        </p:nvCxnSpPr>
        <p:spPr>
          <a:xfrm>
            <a:off x="3362516" y="249310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4" name="Google Shape;1314;p17"/>
          <p:cNvCxnSpPr/>
          <p:nvPr/>
        </p:nvCxnSpPr>
        <p:spPr>
          <a:xfrm>
            <a:off x="3256037" y="244453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5" name="Google Shape;1315;p17"/>
          <p:cNvCxnSpPr/>
          <p:nvPr/>
        </p:nvCxnSpPr>
        <p:spPr>
          <a:xfrm>
            <a:off x="3250989"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16" name="Google Shape;1316;p17"/>
          <p:cNvCxnSpPr/>
          <p:nvPr/>
        </p:nvCxnSpPr>
        <p:spPr>
          <a:xfrm>
            <a:off x="3346796" y="248364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17" name="Google Shape;1317;p17"/>
          <p:cNvCxnSpPr/>
          <p:nvPr/>
        </p:nvCxnSpPr>
        <p:spPr>
          <a:xfrm>
            <a:off x="3256037" y="257562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8" name="Google Shape;1318;p17"/>
          <p:cNvCxnSpPr/>
          <p:nvPr/>
        </p:nvCxnSpPr>
        <p:spPr>
          <a:xfrm>
            <a:off x="3362516" y="249310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9" name="Google Shape;1319;p17"/>
          <p:cNvCxnSpPr/>
          <p:nvPr/>
        </p:nvCxnSpPr>
        <p:spPr>
          <a:xfrm>
            <a:off x="3357468" y="249310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0" name="Google Shape;1320;p17"/>
          <p:cNvCxnSpPr/>
          <p:nvPr/>
        </p:nvCxnSpPr>
        <p:spPr>
          <a:xfrm>
            <a:off x="3453275" y="253221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1" name="Google Shape;1321;p17"/>
          <p:cNvCxnSpPr/>
          <p:nvPr/>
        </p:nvCxnSpPr>
        <p:spPr>
          <a:xfrm>
            <a:off x="3362516" y="262419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17"/>
          <p:cNvCxnSpPr/>
          <p:nvPr/>
        </p:nvCxnSpPr>
        <p:spPr>
          <a:xfrm>
            <a:off x="3373189"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17"/>
          <p:cNvCxnSpPr/>
          <p:nvPr/>
        </p:nvCxnSpPr>
        <p:spPr>
          <a:xfrm>
            <a:off x="3368141"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4" name="Google Shape;1324;p17"/>
          <p:cNvCxnSpPr/>
          <p:nvPr/>
        </p:nvCxnSpPr>
        <p:spPr>
          <a:xfrm>
            <a:off x="3463948"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17"/>
          <p:cNvCxnSpPr/>
          <p:nvPr/>
        </p:nvCxnSpPr>
        <p:spPr>
          <a:xfrm>
            <a:off x="3373189"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17"/>
          <p:cNvCxnSpPr/>
          <p:nvPr/>
        </p:nvCxnSpPr>
        <p:spPr>
          <a:xfrm>
            <a:off x="3479668"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17"/>
          <p:cNvCxnSpPr/>
          <p:nvPr/>
        </p:nvCxnSpPr>
        <p:spPr>
          <a:xfrm>
            <a:off x="3474620" y="24054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17"/>
          <p:cNvCxnSpPr/>
          <p:nvPr/>
        </p:nvCxnSpPr>
        <p:spPr>
          <a:xfrm>
            <a:off x="3570427"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17"/>
          <p:cNvCxnSpPr/>
          <p:nvPr/>
        </p:nvCxnSpPr>
        <p:spPr>
          <a:xfrm>
            <a:off x="3479668"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17"/>
          <p:cNvCxnSpPr/>
          <p:nvPr/>
        </p:nvCxnSpPr>
        <p:spPr>
          <a:xfrm>
            <a:off x="3373189"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17"/>
          <p:cNvCxnSpPr/>
          <p:nvPr/>
        </p:nvCxnSpPr>
        <p:spPr>
          <a:xfrm>
            <a:off x="3368141" y="248794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17"/>
          <p:cNvCxnSpPr/>
          <p:nvPr/>
        </p:nvCxnSpPr>
        <p:spPr>
          <a:xfrm>
            <a:off x="3463948" y="252705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17"/>
          <p:cNvCxnSpPr/>
          <p:nvPr/>
        </p:nvCxnSpPr>
        <p:spPr>
          <a:xfrm>
            <a:off x="3373189" y="26190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34" name="Google Shape;1334;p17"/>
          <p:cNvCxnSpPr/>
          <p:nvPr/>
        </p:nvCxnSpPr>
        <p:spPr>
          <a:xfrm>
            <a:off x="3479668"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35" name="Google Shape;1335;p17"/>
          <p:cNvCxnSpPr/>
          <p:nvPr/>
        </p:nvCxnSpPr>
        <p:spPr>
          <a:xfrm>
            <a:off x="3474620" y="25365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36" name="Google Shape;1336;p17"/>
          <p:cNvCxnSpPr/>
          <p:nvPr/>
        </p:nvCxnSpPr>
        <p:spPr>
          <a:xfrm>
            <a:off x="3570427" y="257562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37" name="Google Shape;1337;p17"/>
          <p:cNvCxnSpPr/>
          <p:nvPr/>
        </p:nvCxnSpPr>
        <p:spPr>
          <a:xfrm>
            <a:off x="3479668" y="2667606"/>
            <a:ext cx="90600" cy="39600"/>
          </a:xfrm>
          <a:prstGeom prst="straightConnector1">
            <a:avLst/>
          </a:prstGeom>
          <a:noFill/>
          <a:ln cap="flat" cmpd="sng" w="9525">
            <a:solidFill>
              <a:schemeClr val="dk2"/>
            </a:solidFill>
            <a:prstDash val="solid"/>
            <a:round/>
            <a:headEnd len="med" w="med" type="none"/>
            <a:tailEnd len="med" w="med" type="none"/>
          </a:ln>
        </p:spPr>
      </p:cxnSp>
      <p:sp>
        <p:nvSpPr>
          <p:cNvPr id="1338" name="Google Shape;1338;p17"/>
          <p:cNvSpPr txBox="1"/>
          <p:nvPr/>
        </p:nvSpPr>
        <p:spPr>
          <a:xfrm>
            <a:off x="2215625" y="1540710"/>
            <a:ext cx="1227600" cy="1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sp>
        <p:nvSpPr>
          <p:cNvPr id="1339" name="Google Shape;1339;p17"/>
          <p:cNvSpPr/>
          <p:nvPr/>
        </p:nvSpPr>
        <p:spPr>
          <a:xfrm flipH="1">
            <a:off x="4528625" y="240546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flipH="1">
            <a:off x="4774625" y="240546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flipH="1">
            <a:off x="5020625" y="240546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2" name="Google Shape;1342;p17"/>
          <p:cNvCxnSpPr/>
          <p:nvPr/>
        </p:nvCxnSpPr>
        <p:spPr>
          <a:xfrm>
            <a:off x="6551400" y="1941947"/>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343" name="Google Shape;1343;p17"/>
          <p:cNvCxnSpPr/>
          <p:nvPr/>
        </p:nvCxnSpPr>
        <p:spPr>
          <a:xfrm>
            <a:off x="6544200" y="1941947"/>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344" name="Google Shape;1344;p17"/>
          <p:cNvCxnSpPr/>
          <p:nvPr/>
        </p:nvCxnSpPr>
        <p:spPr>
          <a:xfrm>
            <a:off x="6551400" y="2686299"/>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345" name="Google Shape;1345;p17"/>
          <p:cNvCxnSpPr/>
          <p:nvPr/>
        </p:nvCxnSpPr>
        <p:spPr>
          <a:xfrm>
            <a:off x="7063500" y="215642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346" name="Google Shape;1346;p17"/>
          <p:cNvCxnSpPr/>
          <p:nvPr/>
        </p:nvCxnSpPr>
        <p:spPr>
          <a:xfrm>
            <a:off x="6642312" y="2156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47" name="Google Shape;1347;p17"/>
          <p:cNvCxnSpPr/>
          <p:nvPr/>
        </p:nvCxnSpPr>
        <p:spPr>
          <a:xfrm>
            <a:off x="6637264" y="21564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48" name="Google Shape;1348;p17"/>
          <p:cNvCxnSpPr/>
          <p:nvPr/>
        </p:nvCxnSpPr>
        <p:spPr>
          <a:xfrm>
            <a:off x="6733071" y="21955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49" name="Google Shape;1349;p17"/>
          <p:cNvCxnSpPr/>
          <p:nvPr/>
        </p:nvCxnSpPr>
        <p:spPr>
          <a:xfrm>
            <a:off x="6642312" y="2287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0" name="Google Shape;1350;p17"/>
          <p:cNvCxnSpPr/>
          <p:nvPr/>
        </p:nvCxnSpPr>
        <p:spPr>
          <a:xfrm>
            <a:off x="6748791" y="22049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17"/>
          <p:cNvCxnSpPr/>
          <p:nvPr/>
        </p:nvCxnSpPr>
        <p:spPr>
          <a:xfrm>
            <a:off x="6743743" y="22049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17"/>
          <p:cNvCxnSpPr/>
          <p:nvPr/>
        </p:nvCxnSpPr>
        <p:spPr>
          <a:xfrm>
            <a:off x="6839550" y="22441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53" name="Google Shape;1353;p17"/>
          <p:cNvCxnSpPr/>
          <p:nvPr/>
        </p:nvCxnSpPr>
        <p:spPr>
          <a:xfrm>
            <a:off x="6748791" y="23360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17"/>
          <p:cNvCxnSpPr/>
          <p:nvPr/>
        </p:nvCxnSpPr>
        <p:spPr>
          <a:xfrm>
            <a:off x="6642312" y="2287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17"/>
          <p:cNvCxnSpPr/>
          <p:nvPr/>
        </p:nvCxnSpPr>
        <p:spPr>
          <a:xfrm>
            <a:off x="6637264" y="228751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17"/>
          <p:cNvCxnSpPr/>
          <p:nvPr/>
        </p:nvCxnSpPr>
        <p:spPr>
          <a:xfrm>
            <a:off x="6733071" y="232661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17"/>
          <p:cNvCxnSpPr/>
          <p:nvPr/>
        </p:nvCxnSpPr>
        <p:spPr>
          <a:xfrm>
            <a:off x="6642312" y="241859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17"/>
          <p:cNvCxnSpPr/>
          <p:nvPr/>
        </p:nvCxnSpPr>
        <p:spPr>
          <a:xfrm>
            <a:off x="6748791" y="23360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17"/>
          <p:cNvCxnSpPr/>
          <p:nvPr/>
        </p:nvCxnSpPr>
        <p:spPr>
          <a:xfrm>
            <a:off x="6743743" y="233608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0" name="Google Shape;1360;p17"/>
          <p:cNvCxnSpPr/>
          <p:nvPr/>
        </p:nvCxnSpPr>
        <p:spPr>
          <a:xfrm>
            <a:off x="6839550" y="237518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1" name="Google Shape;1361;p17"/>
          <p:cNvCxnSpPr/>
          <p:nvPr/>
        </p:nvCxnSpPr>
        <p:spPr>
          <a:xfrm>
            <a:off x="6748791" y="24671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17"/>
          <p:cNvCxnSpPr/>
          <p:nvPr/>
        </p:nvCxnSpPr>
        <p:spPr>
          <a:xfrm>
            <a:off x="6748791" y="22049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17"/>
          <p:cNvCxnSpPr/>
          <p:nvPr/>
        </p:nvCxnSpPr>
        <p:spPr>
          <a:xfrm>
            <a:off x="6743743" y="22049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17"/>
          <p:cNvCxnSpPr/>
          <p:nvPr/>
        </p:nvCxnSpPr>
        <p:spPr>
          <a:xfrm>
            <a:off x="6839550" y="22441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5" name="Google Shape;1365;p17"/>
          <p:cNvCxnSpPr/>
          <p:nvPr/>
        </p:nvCxnSpPr>
        <p:spPr>
          <a:xfrm>
            <a:off x="6748791" y="23360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66" name="Google Shape;1366;p17"/>
          <p:cNvCxnSpPr/>
          <p:nvPr/>
        </p:nvCxnSpPr>
        <p:spPr>
          <a:xfrm>
            <a:off x="6855271" y="225356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17"/>
          <p:cNvCxnSpPr/>
          <p:nvPr/>
        </p:nvCxnSpPr>
        <p:spPr>
          <a:xfrm>
            <a:off x="6850223" y="225356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8" name="Google Shape;1368;p17"/>
          <p:cNvCxnSpPr/>
          <p:nvPr/>
        </p:nvCxnSpPr>
        <p:spPr>
          <a:xfrm>
            <a:off x="6946029" y="229267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9" name="Google Shape;1369;p17"/>
          <p:cNvCxnSpPr/>
          <p:nvPr/>
        </p:nvCxnSpPr>
        <p:spPr>
          <a:xfrm>
            <a:off x="6855271" y="238465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0" name="Google Shape;1370;p17"/>
          <p:cNvCxnSpPr/>
          <p:nvPr/>
        </p:nvCxnSpPr>
        <p:spPr>
          <a:xfrm>
            <a:off x="6748791" y="23360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1" name="Google Shape;1371;p17"/>
          <p:cNvCxnSpPr/>
          <p:nvPr/>
        </p:nvCxnSpPr>
        <p:spPr>
          <a:xfrm>
            <a:off x="6743743" y="233608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72" name="Google Shape;1372;p17"/>
          <p:cNvCxnSpPr/>
          <p:nvPr/>
        </p:nvCxnSpPr>
        <p:spPr>
          <a:xfrm>
            <a:off x="6839550" y="237518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73" name="Google Shape;1373;p17"/>
          <p:cNvCxnSpPr/>
          <p:nvPr/>
        </p:nvCxnSpPr>
        <p:spPr>
          <a:xfrm>
            <a:off x="6748791" y="24671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4" name="Google Shape;1374;p17"/>
          <p:cNvCxnSpPr/>
          <p:nvPr/>
        </p:nvCxnSpPr>
        <p:spPr>
          <a:xfrm>
            <a:off x="6855271" y="238465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5" name="Google Shape;1375;p17"/>
          <p:cNvCxnSpPr/>
          <p:nvPr/>
        </p:nvCxnSpPr>
        <p:spPr>
          <a:xfrm>
            <a:off x="6850223" y="23846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76" name="Google Shape;1376;p17"/>
          <p:cNvCxnSpPr/>
          <p:nvPr/>
        </p:nvCxnSpPr>
        <p:spPr>
          <a:xfrm>
            <a:off x="6946029" y="24237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77" name="Google Shape;1377;p17"/>
          <p:cNvCxnSpPr/>
          <p:nvPr/>
        </p:nvCxnSpPr>
        <p:spPr>
          <a:xfrm>
            <a:off x="6855271" y="251574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8" name="Google Shape;1378;p17"/>
          <p:cNvCxnSpPr/>
          <p:nvPr/>
        </p:nvCxnSpPr>
        <p:spPr>
          <a:xfrm>
            <a:off x="6642312" y="22926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9" name="Google Shape;1379;p17"/>
          <p:cNvCxnSpPr/>
          <p:nvPr/>
        </p:nvCxnSpPr>
        <p:spPr>
          <a:xfrm>
            <a:off x="6637264" y="229267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0" name="Google Shape;1380;p17"/>
          <p:cNvCxnSpPr/>
          <p:nvPr/>
        </p:nvCxnSpPr>
        <p:spPr>
          <a:xfrm>
            <a:off x="6733071" y="233177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1" name="Google Shape;1381;p17"/>
          <p:cNvCxnSpPr/>
          <p:nvPr/>
        </p:nvCxnSpPr>
        <p:spPr>
          <a:xfrm>
            <a:off x="6642312" y="24237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82" name="Google Shape;1382;p17"/>
          <p:cNvCxnSpPr/>
          <p:nvPr/>
        </p:nvCxnSpPr>
        <p:spPr>
          <a:xfrm>
            <a:off x="6748791" y="23412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83" name="Google Shape;1383;p17"/>
          <p:cNvCxnSpPr/>
          <p:nvPr/>
        </p:nvCxnSpPr>
        <p:spPr>
          <a:xfrm>
            <a:off x="6743743" y="234124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4" name="Google Shape;1384;p17"/>
          <p:cNvCxnSpPr/>
          <p:nvPr/>
        </p:nvCxnSpPr>
        <p:spPr>
          <a:xfrm>
            <a:off x="6839550" y="238035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5" name="Google Shape;1385;p17"/>
          <p:cNvCxnSpPr/>
          <p:nvPr/>
        </p:nvCxnSpPr>
        <p:spPr>
          <a:xfrm>
            <a:off x="6748791" y="247233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86" name="Google Shape;1386;p17"/>
          <p:cNvCxnSpPr/>
          <p:nvPr/>
        </p:nvCxnSpPr>
        <p:spPr>
          <a:xfrm>
            <a:off x="6642312" y="24237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87" name="Google Shape;1387;p17"/>
          <p:cNvCxnSpPr/>
          <p:nvPr/>
        </p:nvCxnSpPr>
        <p:spPr>
          <a:xfrm>
            <a:off x="6637264" y="24237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8" name="Google Shape;1388;p17"/>
          <p:cNvCxnSpPr/>
          <p:nvPr/>
        </p:nvCxnSpPr>
        <p:spPr>
          <a:xfrm>
            <a:off x="6733071" y="246286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9" name="Google Shape;1389;p17"/>
          <p:cNvCxnSpPr/>
          <p:nvPr/>
        </p:nvCxnSpPr>
        <p:spPr>
          <a:xfrm>
            <a:off x="6642312" y="25548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0" name="Google Shape;1390;p17"/>
          <p:cNvCxnSpPr/>
          <p:nvPr/>
        </p:nvCxnSpPr>
        <p:spPr>
          <a:xfrm>
            <a:off x="6748791" y="247233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1" name="Google Shape;1391;p17"/>
          <p:cNvCxnSpPr/>
          <p:nvPr/>
        </p:nvCxnSpPr>
        <p:spPr>
          <a:xfrm>
            <a:off x="6743743" y="247233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92" name="Google Shape;1392;p17"/>
          <p:cNvCxnSpPr/>
          <p:nvPr/>
        </p:nvCxnSpPr>
        <p:spPr>
          <a:xfrm>
            <a:off x="6839550" y="25114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93" name="Google Shape;1393;p17"/>
          <p:cNvCxnSpPr/>
          <p:nvPr/>
        </p:nvCxnSpPr>
        <p:spPr>
          <a:xfrm>
            <a:off x="6748791" y="260342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4" name="Google Shape;1394;p17"/>
          <p:cNvCxnSpPr/>
          <p:nvPr/>
        </p:nvCxnSpPr>
        <p:spPr>
          <a:xfrm>
            <a:off x="6759464" y="23360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5" name="Google Shape;1395;p17"/>
          <p:cNvCxnSpPr/>
          <p:nvPr/>
        </p:nvCxnSpPr>
        <p:spPr>
          <a:xfrm>
            <a:off x="6754416" y="233608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96" name="Google Shape;1396;p17"/>
          <p:cNvCxnSpPr/>
          <p:nvPr/>
        </p:nvCxnSpPr>
        <p:spPr>
          <a:xfrm>
            <a:off x="6850223" y="237518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97" name="Google Shape;1397;p17"/>
          <p:cNvCxnSpPr/>
          <p:nvPr/>
        </p:nvCxnSpPr>
        <p:spPr>
          <a:xfrm>
            <a:off x="6759464" y="24671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8" name="Google Shape;1398;p17"/>
          <p:cNvCxnSpPr/>
          <p:nvPr/>
        </p:nvCxnSpPr>
        <p:spPr>
          <a:xfrm>
            <a:off x="6865943" y="238465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9" name="Google Shape;1399;p17"/>
          <p:cNvCxnSpPr/>
          <p:nvPr/>
        </p:nvCxnSpPr>
        <p:spPr>
          <a:xfrm>
            <a:off x="6860895" y="23846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0" name="Google Shape;1400;p17"/>
          <p:cNvCxnSpPr/>
          <p:nvPr/>
        </p:nvCxnSpPr>
        <p:spPr>
          <a:xfrm>
            <a:off x="6956702" y="24237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1" name="Google Shape;1401;p17"/>
          <p:cNvCxnSpPr/>
          <p:nvPr/>
        </p:nvCxnSpPr>
        <p:spPr>
          <a:xfrm>
            <a:off x="6865943" y="251574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02" name="Google Shape;1402;p17"/>
          <p:cNvCxnSpPr/>
          <p:nvPr/>
        </p:nvCxnSpPr>
        <p:spPr>
          <a:xfrm>
            <a:off x="6759464" y="24671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03" name="Google Shape;1403;p17"/>
          <p:cNvCxnSpPr/>
          <p:nvPr/>
        </p:nvCxnSpPr>
        <p:spPr>
          <a:xfrm>
            <a:off x="6754416" y="246717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4" name="Google Shape;1404;p17"/>
          <p:cNvCxnSpPr/>
          <p:nvPr/>
        </p:nvCxnSpPr>
        <p:spPr>
          <a:xfrm>
            <a:off x="6850223" y="250627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5" name="Google Shape;1405;p17"/>
          <p:cNvCxnSpPr/>
          <p:nvPr/>
        </p:nvCxnSpPr>
        <p:spPr>
          <a:xfrm>
            <a:off x="6759464" y="259825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06" name="Google Shape;1406;p17"/>
          <p:cNvCxnSpPr/>
          <p:nvPr/>
        </p:nvCxnSpPr>
        <p:spPr>
          <a:xfrm>
            <a:off x="6865943" y="251574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07" name="Google Shape;1407;p17"/>
          <p:cNvCxnSpPr/>
          <p:nvPr/>
        </p:nvCxnSpPr>
        <p:spPr>
          <a:xfrm>
            <a:off x="6860895" y="251574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8" name="Google Shape;1408;p17"/>
          <p:cNvCxnSpPr/>
          <p:nvPr/>
        </p:nvCxnSpPr>
        <p:spPr>
          <a:xfrm>
            <a:off x="6956702" y="25548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9" name="Google Shape;1409;p17"/>
          <p:cNvCxnSpPr/>
          <p:nvPr/>
        </p:nvCxnSpPr>
        <p:spPr>
          <a:xfrm>
            <a:off x="6865943" y="264683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10" name="Google Shape;1410;p17"/>
          <p:cNvCxnSpPr/>
          <p:nvPr/>
        </p:nvCxnSpPr>
        <p:spPr>
          <a:xfrm>
            <a:off x="6964050" y="1958951"/>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411" name="Google Shape;1411;p17"/>
          <p:cNvCxnSpPr/>
          <p:nvPr/>
        </p:nvCxnSpPr>
        <p:spPr>
          <a:xfrm>
            <a:off x="6956850" y="195895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412" name="Google Shape;1412;p17"/>
          <p:cNvCxnSpPr/>
          <p:nvPr/>
        </p:nvCxnSpPr>
        <p:spPr>
          <a:xfrm>
            <a:off x="6964050" y="2703302"/>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413" name="Google Shape;1413;p17"/>
          <p:cNvCxnSpPr/>
          <p:nvPr/>
        </p:nvCxnSpPr>
        <p:spPr>
          <a:xfrm>
            <a:off x="7476150" y="2173425"/>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414" name="Google Shape;1414;p17"/>
          <p:cNvCxnSpPr/>
          <p:nvPr/>
        </p:nvCxnSpPr>
        <p:spPr>
          <a:xfrm>
            <a:off x="7054962" y="217342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15" name="Google Shape;1415;p17"/>
          <p:cNvCxnSpPr/>
          <p:nvPr/>
        </p:nvCxnSpPr>
        <p:spPr>
          <a:xfrm>
            <a:off x="7049914" y="217342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16" name="Google Shape;1416;p17"/>
          <p:cNvCxnSpPr/>
          <p:nvPr/>
        </p:nvCxnSpPr>
        <p:spPr>
          <a:xfrm>
            <a:off x="7145721" y="221253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17" name="Google Shape;1417;p17"/>
          <p:cNvCxnSpPr/>
          <p:nvPr/>
        </p:nvCxnSpPr>
        <p:spPr>
          <a:xfrm>
            <a:off x="7054962" y="230451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18" name="Google Shape;1418;p17"/>
          <p:cNvCxnSpPr/>
          <p:nvPr/>
        </p:nvCxnSpPr>
        <p:spPr>
          <a:xfrm>
            <a:off x="7161441" y="22219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19" name="Google Shape;1419;p17"/>
          <p:cNvCxnSpPr/>
          <p:nvPr/>
        </p:nvCxnSpPr>
        <p:spPr>
          <a:xfrm>
            <a:off x="7156393" y="22219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0" name="Google Shape;1420;p17"/>
          <p:cNvCxnSpPr/>
          <p:nvPr/>
        </p:nvCxnSpPr>
        <p:spPr>
          <a:xfrm>
            <a:off x="7252200" y="226110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1" name="Google Shape;1421;p17"/>
          <p:cNvCxnSpPr/>
          <p:nvPr/>
        </p:nvCxnSpPr>
        <p:spPr>
          <a:xfrm>
            <a:off x="716144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22" name="Google Shape;1422;p17"/>
          <p:cNvCxnSpPr/>
          <p:nvPr/>
        </p:nvCxnSpPr>
        <p:spPr>
          <a:xfrm>
            <a:off x="7054962" y="230451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23" name="Google Shape;1423;p17"/>
          <p:cNvCxnSpPr/>
          <p:nvPr/>
        </p:nvCxnSpPr>
        <p:spPr>
          <a:xfrm>
            <a:off x="7049914" y="230451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4" name="Google Shape;1424;p17"/>
          <p:cNvCxnSpPr/>
          <p:nvPr/>
        </p:nvCxnSpPr>
        <p:spPr>
          <a:xfrm>
            <a:off x="7145721" y="234362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5" name="Google Shape;1425;p17"/>
          <p:cNvCxnSpPr/>
          <p:nvPr/>
        </p:nvCxnSpPr>
        <p:spPr>
          <a:xfrm>
            <a:off x="7054962" y="243560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26" name="Google Shape;1426;p17"/>
          <p:cNvCxnSpPr/>
          <p:nvPr/>
        </p:nvCxnSpPr>
        <p:spPr>
          <a:xfrm>
            <a:off x="716144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27" name="Google Shape;1427;p17"/>
          <p:cNvCxnSpPr/>
          <p:nvPr/>
        </p:nvCxnSpPr>
        <p:spPr>
          <a:xfrm>
            <a:off x="7156393"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8" name="Google Shape;1428;p17"/>
          <p:cNvCxnSpPr/>
          <p:nvPr/>
        </p:nvCxnSpPr>
        <p:spPr>
          <a:xfrm>
            <a:off x="7252200"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9" name="Google Shape;1429;p17"/>
          <p:cNvCxnSpPr/>
          <p:nvPr/>
        </p:nvCxnSpPr>
        <p:spPr>
          <a:xfrm>
            <a:off x="7161441"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0" name="Google Shape;1430;p17"/>
          <p:cNvCxnSpPr/>
          <p:nvPr/>
        </p:nvCxnSpPr>
        <p:spPr>
          <a:xfrm>
            <a:off x="7161441" y="22219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1" name="Google Shape;1431;p17"/>
          <p:cNvCxnSpPr/>
          <p:nvPr/>
        </p:nvCxnSpPr>
        <p:spPr>
          <a:xfrm>
            <a:off x="7156393" y="22219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32" name="Google Shape;1432;p17"/>
          <p:cNvCxnSpPr/>
          <p:nvPr/>
        </p:nvCxnSpPr>
        <p:spPr>
          <a:xfrm>
            <a:off x="7252200" y="226110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33" name="Google Shape;1433;p17"/>
          <p:cNvCxnSpPr/>
          <p:nvPr/>
        </p:nvCxnSpPr>
        <p:spPr>
          <a:xfrm>
            <a:off x="716144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4" name="Google Shape;1434;p17"/>
          <p:cNvCxnSpPr/>
          <p:nvPr/>
        </p:nvCxnSpPr>
        <p:spPr>
          <a:xfrm>
            <a:off x="7267921" y="22705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5" name="Google Shape;1435;p17"/>
          <p:cNvCxnSpPr/>
          <p:nvPr/>
        </p:nvCxnSpPr>
        <p:spPr>
          <a:xfrm>
            <a:off x="7262873" y="227057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36" name="Google Shape;1436;p17"/>
          <p:cNvCxnSpPr/>
          <p:nvPr/>
        </p:nvCxnSpPr>
        <p:spPr>
          <a:xfrm>
            <a:off x="7358679" y="230967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17"/>
          <p:cNvCxnSpPr/>
          <p:nvPr/>
        </p:nvCxnSpPr>
        <p:spPr>
          <a:xfrm>
            <a:off x="7267921"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8" name="Google Shape;1438;p17"/>
          <p:cNvCxnSpPr/>
          <p:nvPr/>
        </p:nvCxnSpPr>
        <p:spPr>
          <a:xfrm>
            <a:off x="716144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9" name="Google Shape;1439;p17"/>
          <p:cNvCxnSpPr/>
          <p:nvPr/>
        </p:nvCxnSpPr>
        <p:spPr>
          <a:xfrm>
            <a:off x="7156393"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0" name="Google Shape;1440;p17"/>
          <p:cNvCxnSpPr/>
          <p:nvPr/>
        </p:nvCxnSpPr>
        <p:spPr>
          <a:xfrm>
            <a:off x="7252200"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1" name="Google Shape;1441;p17"/>
          <p:cNvCxnSpPr/>
          <p:nvPr/>
        </p:nvCxnSpPr>
        <p:spPr>
          <a:xfrm>
            <a:off x="7161441"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42" name="Google Shape;1442;p17"/>
          <p:cNvCxnSpPr/>
          <p:nvPr/>
        </p:nvCxnSpPr>
        <p:spPr>
          <a:xfrm>
            <a:off x="7267921"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43" name="Google Shape;1443;p17"/>
          <p:cNvCxnSpPr/>
          <p:nvPr/>
        </p:nvCxnSpPr>
        <p:spPr>
          <a:xfrm>
            <a:off x="7262873" y="240165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4" name="Google Shape;1444;p17"/>
          <p:cNvCxnSpPr/>
          <p:nvPr/>
        </p:nvCxnSpPr>
        <p:spPr>
          <a:xfrm>
            <a:off x="7358679"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5" name="Google Shape;1445;p17"/>
          <p:cNvCxnSpPr/>
          <p:nvPr/>
        </p:nvCxnSpPr>
        <p:spPr>
          <a:xfrm>
            <a:off x="7267921"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46" name="Google Shape;1446;p17"/>
          <p:cNvCxnSpPr/>
          <p:nvPr/>
        </p:nvCxnSpPr>
        <p:spPr>
          <a:xfrm>
            <a:off x="7054962" y="230967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47" name="Google Shape;1447;p17"/>
          <p:cNvCxnSpPr/>
          <p:nvPr/>
        </p:nvCxnSpPr>
        <p:spPr>
          <a:xfrm>
            <a:off x="7049914" y="230967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8" name="Google Shape;1448;p17"/>
          <p:cNvCxnSpPr/>
          <p:nvPr/>
        </p:nvCxnSpPr>
        <p:spPr>
          <a:xfrm>
            <a:off x="7145721" y="23487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9" name="Google Shape;1449;p17"/>
          <p:cNvCxnSpPr/>
          <p:nvPr/>
        </p:nvCxnSpPr>
        <p:spPr>
          <a:xfrm>
            <a:off x="7054962" y="2440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17"/>
          <p:cNvCxnSpPr/>
          <p:nvPr/>
        </p:nvCxnSpPr>
        <p:spPr>
          <a:xfrm>
            <a:off x="7161441" y="23582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1" name="Google Shape;1451;p17"/>
          <p:cNvCxnSpPr/>
          <p:nvPr/>
        </p:nvCxnSpPr>
        <p:spPr>
          <a:xfrm>
            <a:off x="7156393" y="23582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52" name="Google Shape;1452;p17"/>
          <p:cNvCxnSpPr/>
          <p:nvPr/>
        </p:nvCxnSpPr>
        <p:spPr>
          <a:xfrm>
            <a:off x="7252200" y="239735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53" name="Google Shape;1453;p17"/>
          <p:cNvCxnSpPr/>
          <p:nvPr/>
        </p:nvCxnSpPr>
        <p:spPr>
          <a:xfrm>
            <a:off x="7161441" y="24893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4" name="Google Shape;1454;p17"/>
          <p:cNvCxnSpPr/>
          <p:nvPr/>
        </p:nvCxnSpPr>
        <p:spPr>
          <a:xfrm>
            <a:off x="7054962" y="2440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5" name="Google Shape;1455;p17"/>
          <p:cNvCxnSpPr/>
          <p:nvPr/>
        </p:nvCxnSpPr>
        <p:spPr>
          <a:xfrm>
            <a:off x="7049914"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56" name="Google Shape;1456;p17"/>
          <p:cNvCxnSpPr/>
          <p:nvPr/>
        </p:nvCxnSpPr>
        <p:spPr>
          <a:xfrm>
            <a:off x="7145721" y="2479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57" name="Google Shape;1457;p17"/>
          <p:cNvCxnSpPr/>
          <p:nvPr/>
        </p:nvCxnSpPr>
        <p:spPr>
          <a:xfrm>
            <a:off x="7054962" y="2571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8" name="Google Shape;1458;p17"/>
          <p:cNvCxnSpPr/>
          <p:nvPr/>
        </p:nvCxnSpPr>
        <p:spPr>
          <a:xfrm>
            <a:off x="7161441" y="24893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9" name="Google Shape;1459;p17"/>
          <p:cNvCxnSpPr/>
          <p:nvPr/>
        </p:nvCxnSpPr>
        <p:spPr>
          <a:xfrm>
            <a:off x="7156393" y="248933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0" name="Google Shape;1460;p17"/>
          <p:cNvCxnSpPr/>
          <p:nvPr/>
        </p:nvCxnSpPr>
        <p:spPr>
          <a:xfrm>
            <a:off x="7252200" y="25284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1" name="Google Shape;1461;p17"/>
          <p:cNvCxnSpPr/>
          <p:nvPr/>
        </p:nvCxnSpPr>
        <p:spPr>
          <a:xfrm>
            <a:off x="7161441" y="262042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62" name="Google Shape;1462;p17"/>
          <p:cNvCxnSpPr/>
          <p:nvPr/>
        </p:nvCxnSpPr>
        <p:spPr>
          <a:xfrm>
            <a:off x="7172114"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63" name="Google Shape;1463;p17"/>
          <p:cNvCxnSpPr/>
          <p:nvPr/>
        </p:nvCxnSpPr>
        <p:spPr>
          <a:xfrm>
            <a:off x="7167066"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4" name="Google Shape;1464;p17"/>
          <p:cNvCxnSpPr/>
          <p:nvPr/>
        </p:nvCxnSpPr>
        <p:spPr>
          <a:xfrm>
            <a:off x="7262873"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5" name="Google Shape;1465;p17"/>
          <p:cNvCxnSpPr/>
          <p:nvPr/>
        </p:nvCxnSpPr>
        <p:spPr>
          <a:xfrm>
            <a:off x="7172114"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66" name="Google Shape;1466;p17"/>
          <p:cNvCxnSpPr/>
          <p:nvPr/>
        </p:nvCxnSpPr>
        <p:spPr>
          <a:xfrm>
            <a:off x="7278593"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67" name="Google Shape;1467;p17"/>
          <p:cNvCxnSpPr/>
          <p:nvPr/>
        </p:nvCxnSpPr>
        <p:spPr>
          <a:xfrm>
            <a:off x="7273545" y="240165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8" name="Google Shape;1468;p17"/>
          <p:cNvCxnSpPr/>
          <p:nvPr/>
        </p:nvCxnSpPr>
        <p:spPr>
          <a:xfrm>
            <a:off x="7369352"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9" name="Google Shape;1469;p17"/>
          <p:cNvCxnSpPr/>
          <p:nvPr/>
        </p:nvCxnSpPr>
        <p:spPr>
          <a:xfrm>
            <a:off x="7278593"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70" name="Google Shape;1470;p17"/>
          <p:cNvCxnSpPr/>
          <p:nvPr/>
        </p:nvCxnSpPr>
        <p:spPr>
          <a:xfrm>
            <a:off x="7172114"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71" name="Google Shape;1471;p17"/>
          <p:cNvCxnSpPr/>
          <p:nvPr/>
        </p:nvCxnSpPr>
        <p:spPr>
          <a:xfrm>
            <a:off x="7167066" y="248417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72" name="Google Shape;1472;p17"/>
          <p:cNvCxnSpPr/>
          <p:nvPr/>
        </p:nvCxnSpPr>
        <p:spPr>
          <a:xfrm>
            <a:off x="7262873" y="252328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73" name="Google Shape;1473;p17"/>
          <p:cNvCxnSpPr/>
          <p:nvPr/>
        </p:nvCxnSpPr>
        <p:spPr>
          <a:xfrm>
            <a:off x="7172114" y="26152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74" name="Google Shape;1474;p17"/>
          <p:cNvCxnSpPr/>
          <p:nvPr/>
        </p:nvCxnSpPr>
        <p:spPr>
          <a:xfrm>
            <a:off x="7278593"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75" name="Google Shape;1475;p17"/>
          <p:cNvCxnSpPr/>
          <p:nvPr/>
        </p:nvCxnSpPr>
        <p:spPr>
          <a:xfrm>
            <a:off x="7273545" y="25327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76" name="Google Shape;1476;p17"/>
          <p:cNvCxnSpPr/>
          <p:nvPr/>
        </p:nvCxnSpPr>
        <p:spPr>
          <a:xfrm>
            <a:off x="7369352" y="257185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77" name="Google Shape;1477;p17"/>
          <p:cNvCxnSpPr/>
          <p:nvPr/>
        </p:nvCxnSpPr>
        <p:spPr>
          <a:xfrm>
            <a:off x="7278593" y="26638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78" name="Google Shape;1478;p17"/>
          <p:cNvCxnSpPr/>
          <p:nvPr/>
        </p:nvCxnSpPr>
        <p:spPr>
          <a:xfrm>
            <a:off x="7402800" y="1958951"/>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479" name="Google Shape;1479;p17"/>
          <p:cNvCxnSpPr/>
          <p:nvPr/>
        </p:nvCxnSpPr>
        <p:spPr>
          <a:xfrm>
            <a:off x="7395600" y="195895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480" name="Google Shape;1480;p17"/>
          <p:cNvCxnSpPr/>
          <p:nvPr/>
        </p:nvCxnSpPr>
        <p:spPr>
          <a:xfrm>
            <a:off x="7402800" y="2703302"/>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17"/>
          <p:cNvCxnSpPr/>
          <p:nvPr/>
        </p:nvCxnSpPr>
        <p:spPr>
          <a:xfrm>
            <a:off x="7914900" y="2173425"/>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17"/>
          <p:cNvCxnSpPr/>
          <p:nvPr/>
        </p:nvCxnSpPr>
        <p:spPr>
          <a:xfrm>
            <a:off x="7493712" y="217342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17"/>
          <p:cNvCxnSpPr/>
          <p:nvPr/>
        </p:nvCxnSpPr>
        <p:spPr>
          <a:xfrm>
            <a:off x="7488664" y="217342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84" name="Google Shape;1484;p17"/>
          <p:cNvCxnSpPr/>
          <p:nvPr/>
        </p:nvCxnSpPr>
        <p:spPr>
          <a:xfrm>
            <a:off x="7584471" y="221253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85" name="Google Shape;1485;p17"/>
          <p:cNvCxnSpPr/>
          <p:nvPr/>
        </p:nvCxnSpPr>
        <p:spPr>
          <a:xfrm>
            <a:off x="7493712" y="230451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86" name="Google Shape;1486;p17"/>
          <p:cNvCxnSpPr/>
          <p:nvPr/>
        </p:nvCxnSpPr>
        <p:spPr>
          <a:xfrm>
            <a:off x="7600191" y="22219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87" name="Google Shape;1487;p17"/>
          <p:cNvCxnSpPr/>
          <p:nvPr/>
        </p:nvCxnSpPr>
        <p:spPr>
          <a:xfrm>
            <a:off x="7595143" y="22219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88" name="Google Shape;1488;p17"/>
          <p:cNvCxnSpPr/>
          <p:nvPr/>
        </p:nvCxnSpPr>
        <p:spPr>
          <a:xfrm>
            <a:off x="7690950" y="226110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89" name="Google Shape;1489;p17"/>
          <p:cNvCxnSpPr/>
          <p:nvPr/>
        </p:nvCxnSpPr>
        <p:spPr>
          <a:xfrm>
            <a:off x="760019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0" name="Google Shape;1490;p17"/>
          <p:cNvCxnSpPr/>
          <p:nvPr/>
        </p:nvCxnSpPr>
        <p:spPr>
          <a:xfrm>
            <a:off x="7493712" y="230451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1" name="Google Shape;1491;p17"/>
          <p:cNvCxnSpPr/>
          <p:nvPr/>
        </p:nvCxnSpPr>
        <p:spPr>
          <a:xfrm>
            <a:off x="7488664" y="230451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92" name="Google Shape;1492;p17"/>
          <p:cNvCxnSpPr/>
          <p:nvPr/>
        </p:nvCxnSpPr>
        <p:spPr>
          <a:xfrm>
            <a:off x="7584471" y="234362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93" name="Google Shape;1493;p17"/>
          <p:cNvCxnSpPr/>
          <p:nvPr/>
        </p:nvCxnSpPr>
        <p:spPr>
          <a:xfrm>
            <a:off x="7493712" y="243560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4" name="Google Shape;1494;p17"/>
          <p:cNvCxnSpPr/>
          <p:nvPr/>
        </p:nvCxnSpPr>
        <p:spPr>
          <a:xfrm>
            <a:off x="760019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5" name="Google Shape;1495;p17"/>
          <p:cNvCxnSpPr/>
          <p:nvPr/>
        </p:nvCxnSpPr>
        <p:spPr>
          <a:xfrm>
            <a:off x="7595143"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96" name="Google Shape;1496;p17"/>
          <p:cNvCxnSpPr/>
          <p:nvPr/>
        </p:nvCxnSpPr>
        <p:spPr>
          <a:xfrm>
            <a:off x="7690950"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97" name="Google Shape;1497;p17"/>
          <p:cNvCxnSpPr/>
          <p:nvPr/>
        </p:nvCxnSpPr>
        <p:spPr>
          <a:xfrm>
            <a:off x="7600191"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8" name="Google Shape;1498;p17"/>
          <p:cNvCxnSpPr/>
          <p:nvPr/>
        </p:nvCxnSpPr>
        <p:spPr>
          <a:xfrm>
            <a:off x="7600191" y="22219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9" name="Google Shape;1499;p17"/>
          <p:cNvCxnSpPr/>
          <p:nvPr/>
        </p:nvCxnSpPr>
        <p:spPr>
          <a:xfrm>
            <a:off x="7595143" y="22219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0" name="Google Shape;1500;p17"/>
          <p:cNvCxnSpPr/>
          <p:nvPr/>
        </p:nvCxnSpPr>
        <p:spPr>
          <a:xfrm>
            <a:off x="7690950" y="226110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1" name="Google Shape;1501;p17"/>
          <p:cNvCxnSpPr/>
          <p:nvPr/>
        </p:nvCxnSpPr>
        <p:spPr>
          <a:xfrm>
            <a:off x="760019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02" name="Google Shape;1502;p17"/>
          <p:cNvCxnSpPr/>
          <p:nvPr/>
        </p:nvCxnSpPr>
        <p:spPr>
          <a:xfrm>
            <a:off x="7706671" y="22705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03" name="Google Shape;1503;p17"/>
          <p:cNvCxnSpPr/>
          <p:nvPr/>
        </p:nvCxnSpPr>
        <p:spPr>
          <a:xfrm>
            <a:off x="7701623" y="227057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4" name="Google Shape;1504;p17"/>
          <p:cNvCxnSpPr/>
          <p:nvPr/>
        </p:nvCxnSpPr>
        <p:spPr>
          <a:xfrm>
            <a:off x="7797429" y="230967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5" name="Google Shape;1505;p17"/>
          <p:cNvCxnSpPr/>
          <p:nvPr/>
        </p:nvCxnSpPr>
        <p:spPr>
          <a:xfrm>
            <a:off x="7706671"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06" name="Google Shape;1506;p17"/>
          <p:cNvCxnSpPr/>
          <p:nvPr/>
        </p:nvCxnSpPr>
        <p:spPr>
          <a:xfrm>
            <a:off x="760019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07" name="Google Shape;1507;p17"/>
          <p:cNvCxnSpPr/>
          <p:nvPr/>
        </p:nvCxnSpPr>
        <p:spPr>
          <a:xfrm>
            <a:off x="7595143"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8" name="Google Shape;1508;p17"/>
          <p:cNvCxnSpPr/>
          <p:nvPr/>
        </p:nvCxnSpPr>
        <p:spPr>
          <a:xfrm>
            <a:off x="7690950"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9" name="Google Shape;1509;p17"/>
          <p:cNvCxnSpPr/>
          <p:nvPr/>
        </p:nvCxnSpPr>
        <p:spPr>
          <a:xfrm>
            <a:off x="7600191"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0" name="Google Shape;1510;p17"/>
          <p:cNvCxnSpPr/>
          <p:nvPr/>
        </p:nvCxnSpPr>
        <p:spPr>
          <a:xfrm>
            <a:off x="7706671"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1" name="Google Shape;1511;p17"/>
          <p:cNvCxnSpPr/>
          <p:nvPr/>
        </p:nvCxnSpPr>
        <p:spPr>
          <a:xfrm>
            <a:off x="7701623" y="240165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12" name="Google Shape;1512;p17"/>
          <p:cNvCxnSpPr/>
          <p:nvPr/>
        </p:nvCxnSpPr>
        <p:spPr>
          <a:xfrm>
            <a:off x="7797429"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17"/>
          <p:cNvCxnSpPr/>
          <p:nvPr/>
        </p:nvCxnSpPr>
        <p:spPr>
          <a:xfrm>
            <a:off x="7706671"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17"/>
          <p:cNvCxnSpPr/>
          <p:nvPr/>
        </p:nvCxnSpPr>
        <p:spPr>
          <a:xfrm>
            <a:off x="7493712" y="230967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5" name="Google Shape;1515;p17"/>
          <p:cNvCxnSpPr/>
          <p:nvPr/>
        </p:nvCxnSpPr>
        <p:spPr>
          <a:xfrm>
            <a:off x="7488664" y="230967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16" name="Google Shape;1516;p17"/>
          <p:cNvCxnSpPr/>
          <p:nvPr/>
        </p:nvCxnSpPr>
        <p:spPr>
          <a:xfrm>
            <a:off x="7584471" y="23487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17" name="Google Shape;1517;p17"/>
          <p:cNvCxnSpPr/>
          <p:nvPr/>
        </p:nvCxnSpPr>
        <p:spPr>
          <a:xfrm>
            <a:off x="7493712" y="2440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8" name="Google Shape;1518;p17"/>
          <p:cNvCxnSpPr/>
          <p:nvPr/>
        </p:nvCxnSpPr>
        <p:spPr>
          <a:xfrm>
            <a:off x="7600191" y="23582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9" name="Google Shape;1519;p17"/>
          <p:cNvCxnSpPr/>
          <p:nvPr/>
        </p:nvCxnSpPr>
        <p:spPr>
          <a:xfrm>
            <a:off x="7595143" y="23582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0" name="Google Shape;1520;p17"/>
          <p:cNvCxnSpPr/>
          <p:nvPr/>
        </p:nvCxnSpPr>
        <p:spPr>
          <a:xfrm>
            <a:off x="7690950" y="239735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1" name="Google Shape;1521;p17"/>
          <p:cNvCxnSpPr/>
          <p:nvPr/>
        </p:nvCxnSpPr>
        <p:spPr>
          <a:xfrm>
            <a:off x="7600191" y="24893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22" name="Google Shape;1522;p17"/>
          <p:cNvCxnSpPr/>
          <p:nvPr/>
        </p:nvCxnSpPr>
        <p:spPr>
          <a:xfrm>
            <a:off x="7493712" y="2440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23" name="Google Shape;1523;p17"/>
          <p:cNvCxnSpPr/>
          <p:nvPr/>
        </p:nvCxnSpPr>
        <p:spPr>
          <a:xfrm>
            <a:off x="7488664"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4" name="Google Shape;1524;p17"/>
          <p:cNvCxnSpPr/>
          <p:nvPr/>
        </p:nvCxnSpPr>
        <p:spPr>
          <a:xfrm>
            <a:off x="7584471" y="2479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5" name="Google Shape;1525;p17"/>
          <p:cNvCxnSpPr/>
          <p:nvPr/>
        </p:nvCxnSpPr>
        <p:spPr>
          <a:xfrm>
            <a:off x="7493712" y="2571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26" name="Google Shape;1526;p17"/>
          <p:cNvCxnSpPr/>
          <p:nvPr/>
        </p:nvCxnSpPr>
        <p:spPr>
          <a:xfrm>
            <a:off x="7600191" y="24893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27" name="Google Shape;1527;p17"/>
          <p:cNvCxnSpPr/>
          <p:nvPr/>
        </p:nvCxnSpPr>
        <p:spPr>
          <a:xfrm>
            <a:off x="7595143" y="248933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8" name="Google Shape;1528;p17"/>
          <p:cNvCxnSpPr/>
          <p:nvPr/>
        </p:nvCxnSpPr>
        <p:spPr>
          <a:xfrm>
            <a:off x="7690950" y="25284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9" name="Google Shape;1529;p17"/>
          <p:cNvCxnSpPr/>
          <p:nvPr/>
        </p:nvCxnSpPr>
        <p:spPr>
          <a:xfrm>
            <a:off x="7600191" y="262042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0" name="Google Shape;1530;p17"/>
          <p:cNvCxnSpPr/>
          <p:nvPr/>
        </p:nvCxnSpPr>
        <p:spPr>
          <a:xfrm>
            <a:off x="7610864"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1" name="Google Shape;1531;p17"/>
          <p:cNvCxnSpPr/>
          <p:nvPr/>
        </p:nvCxnSpPr>
        <p:spPr>
          <a:xfrm>
            <a:off x="7605816"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32" name="Google Shape;1532;p17"/>
          <p:cNvCxnSpPr/>
          <p:nvPr/>
        </p:nvCxnSpPr>
        <p:spPr>
          <a:xfrm>
            <a:off x="7701623"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33" name="Google Shape;1533;p17"/>
          <p:cNvCxnSpPr/>
          <p:nvPr/>
        </p:nvCxnSpPr>
        <p:spPr>
          <a:xfrm>
            <a:off x="7610864"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4" name="Google Shape;1534;p17"/>
          <p:cNvCxnSpPr/>
          <p:nvPr/>
        </p:nvCxnSpPr>
        <p:spPr>
          <a:xfrm>
            <a:off x="7717343"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5" name="Google Shape;1535;p17"/>
          <p:cNvCxnSpPr/>
          <p:nvPr/>
        </p:nvCxnSpPr>
        <p:spPr>
          <a:xfrm>
            <a:off x="7712295" y="240165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36" name="Google Shape;1536;p17"/>
          <p:cNvCxnSpPr/>
          <p:nvPr/>
        </p:nvCxnSpPr>
        <p:spPr>
          <a:xfrm>
            <a:off x="7808102"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37" name="Google Shape;1537;p17"/>
          <p:cNvCxnSpPr/>
          <p:nvPr/>
        </p:nvCxnSpPr>
        <p:spPr>
          <a:xfrm>
            <a:off x="7717343"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8" name="Google Shape;1538;p17"/>
          <p:cNvCxnSpPr/>
          <p:nvPr/>
        </p:nvCxnSpPr>
        <p:spPr>
          <a:xfrm>
            <a:off x="7610864"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9" name="Google Shape;1539;p17"/>
          <p:cNvCxnSpPr/>
          <p:nvPr/>
        </p:nvCxnSpPr>
        <p:spPr>
          <a:xfrm>
            <a:off x="7605816" y="248417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40" name="Google Shape;1540;p17"/>
          <p:cNvCxnSpPr/>
          <p:nvPr/>
        </p:nvCxnSpPr>
        <p:spPr>
          <a:xfrm>
            <a:off x="7701623" y="252328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41" name="Google Shape;1541;p17"/>
          <p:cNvCxnSpPr/>
          <p:nvPr/>
        </p:nvCxnSpPr>
        <p:spPr>
          <a:xfrm>
            <a:off x="7610864" y="26152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42" name="Google Shape;1542;p17"/>
          <p:cNvCxnSpPr/>
          <p:nvPr/>
        </p:nvCxnSpPr>
        <p:spPr>
          <a:xfrm>
            <a:off x="7717343"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43" name="Google Shape;1543;p17"/>
          <p:cNvCxnSpPr/>
          <p:nvPr/>
        </p:nvCxnSpPr>
        <p:spPr>
          <a:xfrm>
            <a:off x="7712295" y="25327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44" name="Google Shape;1544;p17"/>
          <p:cNvCxnSpPr/>
          <p:nvPr/>
        </p:nvCxnSpPr>
        <p:spPr>
          <a:xfrm>
            <a:off x="7808102" y="257185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45" name="Google Shape;1545;p17"/>
          <p:cNvCxnSpPr/>
          <p:nvPr/>
        </p:nvCxnSpPr>
        <p:spPr>
          <a:xfrm>
            <a:off x="7717343" y="26638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46" name="Google Shape;1546;p17"/>
          <p:cNvCxnSpPr/>
          <p:nvPr/>
        </p:nvCxnSpPr>
        <p:spPr>
          <a:xfrm>
            <a:off x="1902900" y="357483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547" name="Google Shape;1547;p17"/>
          <p:cNvCxnSpPr/>
          <p:nvPr/>
        </p:nvCxnSpPr>
        <p:spPr>
          <a:xfrm>
            <a:off x="1895700" y="357483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548" name="Google Shape;1548;p17"/>
          <p:cNvCxnSpPr/>
          <p:nvPr/>
        </p:nvCxnSpPr>
        <p:spPr>
          <a:xfrm>
            <a:off x="1902900" y="431918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549" name="Google Shape;1549;p17"/>
          <p:cNvCxnSpPr/>
          <p:nvPr/>
        </p:nvCxnSpPr>
        <p:spPr>
          <a:xfrm>
            <a:off x="2415000" y="378931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550" name="Google Shape;1550;p17"/>
          <p:cNvCxnSpPr/>
          <p:nvPr/>
        </p:nvCxnSpPr>
        <p:spPr>
          <a:xfrm>
            <a:off x="1993812" y="378931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51" name="Google Shape;1551;p17"/>
          <p:cNvCxnSpPr/>
          <p:nvPr/>
        </p:nvCxnSpPr>
        <p:spPr>
          <a:xfrm>
            <a:off x="1988764" y="378931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52" name="Google Shape;1552;p17"/>
          <p:cNvCxnSpPr/>
          <p:nvPr/>
        </p:nvCxnSpPr>
        <p:spPr>
          <a:xfrm>
            <a:off x="2084571" y="38284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53" name="Google Shape;1553;p17"/>
          <p:cNvCxnSpPr/>
          <p:nvPr/>
        </p:nvCxnSpPr>
        <p:spPr>
          <a:xfrm>
            <a:off x="1993812" y="39203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54" name="Google Shape;1554;p17"/>
          <p:cNvCxnSpPr/>
          <p:nvPr/>
        </p:nvCxnSpPr>
        <p:spPr>
          <a:xfrm>
            <a:off x="2100291" y="38378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55" name="Google Shape;1555;p17"/>
          <p:cNvCxnSpPr/>
          <p:nvPr/>
        </p:nvCxnSpPr>
        <p:spPr>
          <a:xfrm>
            <a:off x="2095243" y="38378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56" name="Google Shape;1556;p17"/>
          <p:cNvCxnSpPr/>
          <p:nvPr/>
        </p:nvCxnSpPr>
        <p:spPr>
          <a:xfrm>
            <a:off x="2191050" y="38769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57" name="Google Shape;1557;p17"/>
          <p:cNvCxnSpPr/>
          <p:nvPr/>
        </p:nvCxnSpPr>
        <p:spPr>
          <a:xfrm>
            <a:off x="2100291" y="3968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58" name="Google Shape;1558;p17"/>
          <p:cNvCxnSpPr/>
          <p:nvPr/>
        </p:nvCxnSpPr>
        <p:spPr>
          <a:xfrm>
            <a:off x="1993812" y="39203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59" name="Google Shape;1559;p17"/>
          <p:cNvCxnSpPr/>
          <p:nvPr/>
        </p:nvCxnSpPr>
        <p:spPr>
          <a:xfrm>
            <a:off x="1988764" y="392039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0" name="Google Shape;1560;p17"/>
          <p:cNvCxnSpPr/>
          <p:nvPr/>
        </p:nvCxnSpPr>
        <p:spPr>
          <a:xfrm>
            <a:off x="2084571" y="39595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1" name="Google Shape;1561;p17"/>
          <p:cNvCxnSpPr/>
          <p:nvPr/>
        </p:nvCxnSpPr>
        <p:spPr>
          <a:xfrm>
            <a:off x="1993812" y="405148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62" name="Google Shape;1562;p17"/>
          <p:cNvCxnSpPr/>
          <p:nvPr/>
        </p:nvCxnSpPr>
        <p:spPr>
          <a:xfrm>
            <a:off x="2100291" y="3968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63" name="Google Shape;1563;p17"/>
          <p:cNvCxnSpPr/>
          <p:nvPr/>
        </p:nvCxnSpPr>
        <p:spPr>
          <a:xfrm>
            <a:off x="2095243" y="3968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4" name="Google Shape;1564;p17"/>
          <p:cNvCxnSpPr/>
          <p:nvPr/>
        </p:nvCxnSpPr>
        <p:spPr>
          <a:xfrm>
            <a:off x="2191050" y="4008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5" name="Google Shape;1565;p17"/>
          <p:cNvCxnSpPr/>
          <p:nvPr/>
        </p:nvCxnSpPr>
        <p:spPr>
          <a:xfrm>
            <a:off x="2100291" y="4100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66" name="Google Shape;1566;p17"/>
          <p:cNvCxnSpPr/>
          <p:nvPr/>
        </p:nvCxnSpPr>
        <p:spPr>
          <a:xfrm>
            <a:off x="2100291" y="38378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67" name="Google Shape;1567;p17"/>
          <p:cNvCxnSpPr/>
          <p:nvPr/>
        </p:nvCxnSpPr>
        <p:spPr>
          <a:xfrm>
            <a:off x="2095243" y="38378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8" name="Google Shape;1568;p17"/>
          <p:cNvCxnSpPr/>
          <p:nvPr/>
        </p:nvCxnSpPr>
        <p:spPr>
          <a:xfrm>
            <a:off x="2191050" y="38769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9" name="Google Shape;1569;p17"/>
          <p:cNvCxnSpPr/>
          <p:nvPr/>
        </p:nvCxnSpPr>
        <p:spPr>
          <a:xfrm>
            <a:off x="2100291" y="3968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70" name="Google Shape;1570;p17"/>
          <p:cNvCxnSpPr/>
          <p:nvPr/>
        </p:nvCxnSpPr>
        <p:spPr>
          <a:xfrm>
            <a:off x="2201723" y="38864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1" name="Google Shape;1571;p17"/>
          <p:cNvCxnSpPr/>
          <p:nvPr/>
        </p:nvCxnSpPr>
        <p:spPr>
          <a:xfrm>
            <a:off x="2100291" y="3968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72" name="Google Shape;1572;p17"/>
          <p:cNvCxnSpPr/>
          <p:nvPr/>
        </p:nvCxnSpPr>
        <p:spPr>
          <a:xfrm>
            <a:off x="2095243" y="3968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3" name="Google Shape;1573;p17"/>
          <p:cNvCxnSpPr/>
          <p:nvPr/>
        </p:nvCxnSpPr>
        <p:spPr>
          <a:xfrm>
            <a:off x="2191050" y="4008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4" name="Google Shape;1574;p17"/>
          <p:cNvCxnSpPr/>
          <p:nvPr/>
        </p:nvCxnSpPr>
        <p:spPr>
          <a:xfrm>
            <a:off x="2100291" y="4100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75" name="Google Shape;1575;p17"/>
          <p:cNvCxnSpPr/>
          <p:nvPr/>
        </p:nvCxnSpPr>
        <p:spPr>
          <a:xfrm>
            <a:off x="2201723" y="40175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6" name="Google Shape;1576;p17"/>
          <p:cNvCxnSpPr/>
          <p:nvPr/>
        </p:nvCxnSpPr>
        <p:spPr>
          <a:xfrm>
            <a:off x="1993812" y="39255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77" name="Google Shape;1577;p17"/>
          <p:cNvCxnSpPr/>
          <p:nvPr/>
        </p:nvCxnSpPr>
        <p:spPr>
          <a:xfrm>
            <a:off x="1988764" y="392556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8" name="Google Shape;1578;p17"/>
          <p:cNvCxnSpPr/>
          <p:nvPr/>
        </p:nvCxnSpPr>
        <p:spPr>
          <a:xfrm>
            <a:off x="2084571" y="396466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9" name="Google Shape;1579;p17"/>
          <p:cNvCxnSpPr/>
          <p:nvPr/>
        </p:nvCxnSpPr>
        <p:spPr>
          <a:xfrm>
            <a:off x="1993812" y="40566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0" name="Google Shape;1580;p17"/>
          <p:cNvCxnSpPr/>
          <p:nvPr/>
        </p:nvCxnSpPr>
        <p:spPr>
          <a:xfrm>
            <a:off x="2100291" y="39741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1" name="Google Shape;1581;p17"/>
          <p:cNvCxnSpPr/>
          <p:nvPr/>
        </p:nvCxnSpPr>
        <p:spPr>
          <a:xfrm>
            <a:off x="2095243" y="397413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82" name="Google Shape;1582;p17"/>
          <p:cNvCxnSpPr/>
          <p:nvPr/>
        </p:nvCxnSpPr>
        <p:spPr>
          <a:xfrm>
            <a:off x="2191050" y="40132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83" name="Google Shape;1583;p17"/>
          <p:cNvCxnSpPr/>
          <p:nvPr/>
        </p:nvCxnSpPr>
        <p:spPr>
          <a:xfrm>
            <a:off x="2100291" y="41052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4" name="Google Shape;1584;p17"/>
          <p:cNvCxnSpPr/>
          <p:nvPr/>
        </p:nvCxnSpPr>
        <p:spPr>
          <a:xfrm>
            <a:off x="1993812" y="40566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5" name="Google Shape;1585;p17"/>
          <p:cNvCxnSpPr/>
          <p:nvPr/>
        </p:nvCxnSpPr>
        <p:spPr>
          <a:xfrm>
            <a:off x="2100291" y="41052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6" name="Google Shape;1586;p17"/>
          <p:cNvCxnSpPr/>
          <p:nvPr/>
        </p:nvCxnSpPr>
        <p:spPr>
          <a:xfrm>
            <a:off x="2110964" y="3968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7" name="Google Shape;1587;p17"/>
          <p:cNvCxnSpPr/>
          <p:nvPr/>
        </p:nvCxnSpPr>
        <p:spPr>
          <a:xfrm>
            <a:off x="2105916" y="3968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88" name="Google Shape;1588;p17"/>
          <p:cNvCxnSpPr/>
          <p:nvPr/>
        </p:nvCxnSpPr>
        <p:spPr>
          <a:xfrm>
            <a:off x="2201723" y="4008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89" name="Google Shape;1589;p17"/>
          <p:cNvCxnSpPr/>
          <p:nvPr/>
        </p:nvCxnSpPr>
        <p:spPr>
          <a:xfrm>
            <a:off x="2110964" y="4100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90" name="Google Shape;1590;p17"/>
          <p:cNvCxnSpPr/>
          <p:nvPr/>
        </p:nvCxnSpPr>
        <p:spPr>
          <a:xfrm>
            <a:off x="2110964" y="4100060"/>
            <a:ext cx="90600" cy="39600"/>
          </a:xfrm>
          <a:prstGeom prst="straightConnector1">
            <a:avLst/>
          </a:prstGeom>
          <a:noFill/>
          <a:ln cap="flat" cmpd="sng" w="9525">
            <a:solidFill>
              <a:schemeClr val="dk2"/>
            </a:solidFill>
            <a:prstDash val="solid"/>
            <a:round/>
            <a:headEnd len="med" w="med" type="none"/>
            <a:tailEnd len="med" w="med" type="none"/>
          </a:ln>
        </p:spPr>
      </p:cxnSp>
      <p:sp>
        <p:nvSpPr>
          <p:cNvPr id="1591" name="Google Shape;1591;p17"/>
          <p:cNvSpPr txBox="1"/>
          <p:nvPr/>
        </p:nvSpPr>
        <p:spPr>
          <a:xfrm>
            <a:off x="1032025" y="3260225"/>
            <a:ext cx="1227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sp>
        <p:nvSpPr>
          <p:cNvPr id="1592" name="Google Shape;1592;p17"/>
          <p:cNvSpPr txBox="1"/>
          <p:nvPr/>
        </p:nvSpPr>
        <p:spPr>
          <a:xfrm>
            <a:off x="6531925" y="1536910"/>
            <a:ext cx="1227600" cy="1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cxnSp>
        <p:nvCxnSpPr>
          <p:cNvPr id="1593" name="Google Shape;1593;p17"/>
          <p:cNvCxnSpPr/>
          <p:nvPr/>
        </p:nvCxnSpPr>
        <p:spPr>
          <a:xfrm>
            <a:off x="1458800" y="35515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594" name="Google Shape;1594;p17"/>
          <p:cNvCxnSpPr/>
          <p:nvPr/>
        </p:nvCxnSpPr>
        <p:spPr>
          <a:xfrm>
            <a:off x="1451600" y="35515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595" name="Google Shape;1595;p17"/>
          <p:cNvCxnSpPr/>
          <p:nvPr/>
        </p:nvCxnSpPr>
        <p:spPr>
          <a:xfrm>
            <a:off x="1458800" y="42959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596" name="Google Shape;1596;p17"/>
          <p:cNvCxnSpPr/>
          <p:nvPr/>
        </p:nvCxnSpPr>
        <p:spPr>
          <a:xfrm>
            <a:off x="1970900" y="37660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597" name="Google Shape;1597;p17"/>
          <p:cNvCxnSpPr/>
          <p:nvPr/>
        </p:nvCxnSpPr>
        <p:spPr>
          <a:xfrm>
            <a:off x="1549712" y="37660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98" name="Google Shape;1598;p17"/>
          <p:cNvCxnSpPr/>
          <p:nvPr/>
        </p:nvCxnSpPr>
        <p:spPr>
          <a:xfrm>
            <a:off x="1544664" y="37660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99" name="Google Shape;1599;p17"/>
          <p:cNvCxnSpPr/>
          <p:nvPr/>
        </p:nvCxnSpPr>
        <p:spPr>
          <a:xfrm>
            <a:off x="1640471" y="38051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00" name="Google Shape;1600;p17"/>
          <p:cNvCxnSpPr/>
          <p:nvPr/>
        </p:nvCxnSpPr>
        <p:spPr>
          <a:xfrm>
            <a:off x="1549712" y="3897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01" name="Google Shape;1601;p17"/>
          <p:cNvCxnSpPr/>
          <p:nvPr/>
        </p:nvCxnSpPr>
        <p:spPr>
          <a:xfrm>
            <a:off x="1656191" y="3814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02" name="Google Shape;1602;p17"/>
          <p:cNvCxnSpPr/>
          <p:nvPr/>
        </p:nvCxnSpPr>
        <p:spPr>
          <a:xfrm>
            <a:off x="1651143" y="3814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03" name="Google Shape;1603;p17"/>
          <p:cNvCxnSpPr/>
          <p:nvPr/>
        </p:nvCxnSpPr>
        <p:spPr>
          <a:xfrm>
            <a:off x="1746950" y="3853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04" name="Google Shape;1604;p17"/>
          <p:cNvCxnSpPr/>
          <p:nvPr/>
        </p:nvCxnSpPr>
        <p:spPr>
          <a:xfrm>
            <a:off x="1656191" y="3945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05" name="Google Shape;1605;p17"/>
          <p:cNvCxnSpPr/>
          <p:nvPr/>
        </p:nvCxnSpPr>
        <p:spPr>
          <a:xfrm>
            <a:off x="1549712" y="3897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06" name="Google Shape;1606;p17"/>
          <p:cNvCxnSpPr/>
          <p:nvPr/>
        </p:nvCxnSpPr>
        <p:spPr>
          <a:xfrm>
            <a:off x="1544664" y="38971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07" name="Google Shape;1607;p17"/>
          <p:cNvCxnSpPr/>
          <p:nvPr/>
        </p:nvCxnSpPr>
        <p:spPr>
          <a:xfrm>
            <a:off x="1640471" y="39362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08" name="Google Shape;1608;p17"/>
          <p:cNvCxnSpPr/>
          <p:nvPr/>
        </p:nvCxnSpPr>
        <p:spPr>
          <a:xfrm>
            <a:off x="1549712" y="40282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09" name="Google Shape;1609;p17"/>
          <p:cNvCxnSpPr/>
          <p:nvPr/>
        </p:nvCxnSpPr>
        <p:spPr>
          <a:xfrm>
            <a:off x="1656191" y="3945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10" name="Google Shape;1610;p17"/>
          <p:cNvCxnSpPr/>
          <p:nvPr/>
        </p:nvCxnSpPr>
        <p:spPr>
          <a:xfrm>
            <a:off x="1651143" y="3945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11" name="Google Shape;1611;p17"/>
          <p:cNvCxnSpPr/>
          <p:nvPr/>
        </p:nvCxnSpPr>
        <p:spPr>
          <a:xfrm>
            <a:off x="1746950" y="3984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12" name="Google Shape;1612;p17"/>
          <p:cNvCxnSpPr/>
          <p:nvPr/>
        </p:nvCxnSpPr>
        <p:spPr>
          <a:xfrm>
            <a:off x="1656191" y="4076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13" name="Google Shape;1613;p17"/>
          <p:cNvCxnSpPr/>
          <p:nvPr/>
        </p:nvCxnSpPr>
        <p:spPr>
          <a:xfrm>
            <a:off x="1656191" y="3814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14" name="Google Shape;1614;p17"/>
          <p:cNvCxnSpPr/>
          <p:nvPr/>
        </p:nvCxnSpPr>
        <p:spPr>
          <a:xfrm>
            <a:off x="1651143" y="3814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15" name="Google Shape;1615;p17"/>
          <p:cNvCxnSpPr/>
          <p:nvPr/>
        </p:nvCxnSpPr>
        <p:spPr>
          <a:xfrm>
            <a:off x="1746950" y="3853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16" name="Google Shape;1616;p17"/>
          <p:cNvCxnSpPr/>
          <p:nvPr/>
        </p:nvCxnSpPr>
        <p:spPr>
          <a:xfrm>
            <a:off x="1656191" y="3945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17" name="Google Shape;1617;p17"/>
          <p:cNvCxnSpPr/>
          <p:nvPr/>
        </p:nvCxnSpPr>
        <p:spPr>
          <a:xfrm>
            <a:off x="1757623" y="38632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18" name="Google Shape;1618;p17"/>
          <p:cNvCxnSpPr/>
          <p:nvPr/>
        </p:nvCxnSpPr>
        <p:spPr>
          <a:xfrm>
            <a:off x="1656191" y="3945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19" name="Google Shape;1619;p17"/>
          <p:cNvCxnSpPr/>
          <p:nvPr/>
        </p:nvCxnSpPr>
        <p:spPr>
          <a:xfrm>
            <a:off x="1651143" y="3945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0" name="Google Shape;1620;p17"/>
          <p:cNvCxnSpPr/>
          <p:nvPr/>
        </p:nvCxnSpPr>
        <p:spPr>
          <a:xfrm>
            <a:off x="1746950" y="3984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1" name="Google Shape;1621;p17"/>
          <p:cNvCxnSpPr/>
          <p:nvPr/>
        </p:nvCxnSpPr>
        <p:spPr>
          <a:xfrm>
            <a:off x="1656191" y="4076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22" name="Google Shape;1622;p17"/>
          <p:cNvCxnSpPr/>
          <p:nvPr/>
        </p:nvCxnSpPr>
        <p:spPr>
          <a:xfrm>
            <a:off x="1757623" y="39942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3" name="Google Shape;1623;p17"/>
          <p:cNvCxnSpPr/>
          <p:nvPr/>
        </p:nvCxnSpPr>
        <p:spPr>
          <a:xfrm>
            <a:off x="1549712" y="39023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24" name="Google Shape;1624;p17"/>
          <p:cNvCxnSpPr/>
          <p:nvPr/>
        </p:nvCxnSpPr>
        <p:spPr>
          <a:xfrm>
            <a:off x="1544664" y="39023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5" name="Google Shape;1625;p17"/>
          <p:cNvCxnSpPr/>
          <p:nvPr/>
        </p:nvCxnSpPr>
        <p:spPr>
          <a:xfrm>
            <a:off x="1640471" y="39414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6" name="Google Shape;1626;p17"/>
          <p:cNvCxnSpPr/>
          <p:nvPr/>
        </p:nvCxnSpPr>
        <p:spPr>
          <a:xfrm>
            <a:off x="1549712" y="4033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27" name="Google Shape;1627;p17"/>
          <p:cNvCxnSpPr/>
          <p:nvPr/>
        </p:nvCxnSpPr>
        <p:spPr>
          <a:xfrm>
            <a:off x="1656191" y="39508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28" name="Google Shape;1628;p17"/>
          <p:cNvCxnSpPr/>
          <p:nvPr/>
        </p:nvCxnSpPr>
        <p:spPr>
          <a:xfrm>
            <a:off x="1651143" y="39508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9" name="Google Shape;1629;p17"/>
          <p:cNvCxnSpPr/>
          <p:nvPr/>
        </p:nvCxnSpPr>
        <p:spPr>
          <a:xfrm>
            <a:off x="1746950" y="39899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30" name="Google Shape;1630;p17"/>
          <p:cNvCxnSpPr/>
          <p:nvPr/>
        </p:nvCxnSpPr>
        <p:spPr>
          <a:xfrm>
            <a:off x="1656191" y="4081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1" name="Google Shape;1631;p17"/>
          <p:cNvCxnSpPr/>
          <p:nvPr/>
        </p:nvCxnSpPr>
        <p:spPr>
          <a:xfrm>
            <a:off x="1549712" y="4033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2" name="Google Shape;1632;p17"/>
          <p:cNvCxnSpPr/>
          <p:nvPr/>
        </p:nvCxnSpPr>
        <p:spPr>
          <a:xfrm>
            <a:off x="1656191" y="4081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3" name="Google Shape;1633;p17"/>
          <p:cNvCxnSpPr/>
          <p:nvPr/>
        </p:nvCxnSpPr>
        <p:spPr>
          <a:xfrm>
            <a:off x="1666864" y="3945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4" name="Google Shape;1634;p17"/>
          <p:cNvCxnSpPr/>
          <p:nvPr/>
        </p:nvCxnSpPr>
        <p:spPr>
          <a:xfrm>
            <a:off x="1661816" y="3945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35" name="Google Shape;1635;p17"/>
          <p:cNvCxnSpPr/>
          <p:nvPr/>
        </p:nvCxnSpPr>
        <p:spPr>
          <a:xfrm>
            <a:off x="1757623" y="3984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36" name="Google Shape;1636;p17"/>
          <p:cNvCxnSpPr/>
          <p:nvPr/>
        </p:nvCxnSpPr>
        <p:spPr>
          <a:xfrm>
            <a:off x="1666864" y="4076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7" name="Google Shape;1637;p17"/>
          <p:cNvCxnSpPr/>
          <p:nvPr/>
        </p:nvCxnSpPr>
        <p:spPr>
          <a:xfrm>
            <a:off x="1666864" y="4076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8" name="Google Shape;1638;p17"/>
          <p:cNvCxnSpPr/>
          <p:nvPr/>
        </p:nvCxnSpPr>
        <p:spPr>
          <a:xfrm>
            <a:off x="1020350" y="35642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639" name="Google Shape;1639;p17"/>
          <p:cNvCxnSpPr/>
          <p:nvPr/>
        </p:nvCxnSpPr>
        <p:spPr>
          <a:xfrm>
            <a:off x="1013150" y="35642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640" name="Google Shape;1640;p17"/>
          <p:cNvCxnSpPr/>
          <p:nvPr/>
        </p:nvCxnSpPr>
        <p:spPr>
          <a:xfrm>
            <a:off x="1020350" y="43086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641" name="Google Shape;1641;p17"/>
          <p:cNvCxnSpPr/>
          <p:nvPr/>
        </p:nvCxnSpPr>
        <p:spPr>
          <a:xfrm>
            <a:off x="1532450" y="37787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642" name="Google Shape;1642;p17"/>
          <p:cNvCxnSpPr/>
          <p:nvPr/>
        </p:nvCxnSpPr>
        <p:spPr>
          <a:xfrm>
            <a:off x="1111262" y="37787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43" name="Google Shape;1643;p17"/>
          <p:cNvCxnSpPr/>
          <p:nvPr/>
        </p:nvCxnSpPr>
        <p:spPr>
          <a:xfrm>
            <a:off x="1106214" y="37787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44" name="Google Shape;1644;p17"/>
          <p:cNvCxnSpPr/>
          <p:nvPr/>
        </p:nvCxnSpPr>
        <p:spPr>
          <a:xfrm>
            <a:off x="1202021" y="38178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45" name="Google Shape;1645;p17"/>
          <p:cNvCxnSpPr/>
          <p:nvPr/>
        </p:nvCxnSpPr>
        <p:spPr>
          <a:xfrm>
            <a:off x="1111262" y="39098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46" name="Google Shape;1646;p17"/>
          <p:cNvCxnSpPr/>
          <p:nvPr/>
        </p:nvCxnSpPr>
        <p:spPr>
          <a:xfrm>
            <a:off x="1217741" y="38273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47" name="Google Shape;1647;p17"/>
          <p:cNvCxnSpPr/>
          <p:nvPr/>
        </p:nvCxnSpPr>
        <p:spPr>
          <a:xfrm>
            <a:off x="1212693" y="38273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48" name="Google Shape;1648;p17"/>
          <p:cNvCxnSpPr/>
          <p:nvPr/>
        </p:nvCxnSpPr>
        <p:spPr>
          <a:xfrm>
            <a:off x="1308500" y="38664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49" name="Google Shape;1649;p17"/>
          <p:cNvCxnSpPr/>
          <p:nvPr/>
        </p:nvCxnSpPr>
        <p:spPr>
          <a:xfrm>
            <a:off x="1217741" y="3958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0" name="Google Shape;1650;p17"/>
          <p:cNvCxnSpPr/>
          <p:nvPr/>
        </p:nvCxnSpPr>
        <p:spPr>
          <a:xfrm>
            <a:off x="1111262" y="39098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1" name="Google Shape;1651;p17"/>
          <p:cNvCxnSpPr/>
          <p:nvPr/>
        </p:nvCxnSpPr>
        <p:spPr>
          <a:xfrm>
            <a:off x="1106214" y="39098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52" name="Google Shape;1652;p17"/>
          <p:cNvCxnSpPr/>
          <p:nvPr/>
        </p:nvCxnSpPr>
        <p:spPr>
          <a:xfrm>
            <a:off x="1202021" y="39489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53" name="Google Shape;1653;p17"/>
          <p:cNvCxnSpPr/>
          <p:nvPr/>
        </p:nvCxnSpPr>
        <p:spPr>
          <a:xfrm>
            <a:off x="1111262" y="40409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4" name="Google Shape;1654;p17"/>
          <p:cNvCxnSpPr/>
          <p:nvPr/>
        </p:nvCxnSpPr>
        <p:spPr>
          <a:xfrm>
            <a:off x="1217741" y="3958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5" name="Google Shape;1655;p17"/>
          <p:cNvCxnSpPr/>
          <p:nvPr/>
        </p:nvCxnSpPr>
        <p:spPr>
          <a:xfrm>
            <a:off x="1212693" y="39584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56" name="Google Shape;1656;p17"/>
          <p:cNvCxnSpPr/>
          <p:nvPr/>
        </p:nvCxnSpPr>
        <p:spPr>
          <a:xfrm>
            <a:off x="1308500" y="39975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57" name="Google Shape;1657;p17"/>
          <p:cNvCxnSpPr/>
          <p:nvPr/>
        </p:nvCxnSpPr>
        <p:spPr>
          <a:xfrm>
            <a:off x="1217741" y="4089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8" name="Google Shape;1658;p17"/>
          <p:cNvCxnSpPr/>
          <p:nvPr/>
        </p:nvCxnSpPr>
        <p:spPr>
          <a:xfrm>
            <a:off x="1217741" y="38273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9" name="Google Shape;1659;p17"/>
          <p:cNvCxnSpPr/>
          <p:nvPr/>
        </p:nvCxnSpPr>
        <p:spPr>
          <a:xfrm>
            <a:off x="1212693" y="38273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0" name="Google Shape;1660;p17"/>
          <p:cNvCxnSpPr/>
          <p:nvPr/>
        </p:nvCxnSpPr>
        <p:spPr>
          <a:xfrm>
            <a:off x="1308500" y="38664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1" name="Google Shape;1661;p17"/>
          <p:cNvCxnSpPr/>
          <p:nvPr/>
        </p:nvCxnSpPr>
        <p:spPr>
          <a:xfrm>
            <a:off x="1217741" y="3958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62" name="Google Shape;1662;p17"/>
          <p:cNvCxnSpPr/>
          <p:nvPr/>
        </p:nvCxnSpPr>
        <p:spPr>
          <a:xfrm>
            <a:off x="1319173" y="38759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3" name="Google Shape;1663;p17"/>
          <p:cNvCxnSpPr/>
          <p:nvPr/>
        </p:nvCxnSpPr>
        <p:spPr>
          <a:xfrm>
            <a:off x="1217741" y="3958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64" name="Google Shape;1664;p17"/>
          <p:cNvCxnSpPr/>
          <p:nvPr/>
        </p:nvCxnSpPr>
        <p:spPr>
          <a:xfrm>
            <a:off x="1212693" y="39584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5" name="Google Shape;1665;p17"/>
          <p:cNvCxnSpPr/>
          <p:nvPr/>
        </p:nvCxnSpPr>
        <p:spPr>
          <a:xfrm>
            <a:off x="1308500" y="39975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6" name="Google Shape;1666;p17"/>
          <p:cNvCxnSpPr/>
          <p:nvPr/>
        </p:nvCxnSpPr>
        <p:spPr>
          <a:xfrm>
            <a:off x="1217741" y="4089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67" name="Google Shape;1667;p17"/>
          <p:cNvCxnSpPr/>
          <p:nvPr/>
        </p:nvCxnSpPr>
        <p:spPr>
          <a:xfrm>
            <a:off x="1319173" y="40069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8" name="Google Shape;1668;p17"/>
          <p:cNvCxnSpPr/>
          <p:nvPr/>
        </p:nvCxnSpPr>
        <p:spPr>
          <a:xfrm>
            <a:off x="1111262" y="39150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69" name="Google Shape;1669;p17"/>
          <p:cNvCxnSpPr/>
          <p:nvPr/>
        </p:nvCxnSpPr>
        <p:spPr>
          <a:xfrm>
            <a:off x="1106214" y="39150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70" name="Google Shape;1670;p17"/>
          <p:cNvCxnSpPr/>
          <p:nvPr/>
        </p:nvCxnSpPr>
        <p:spPr>
          <a:xfrm>
            <a:off x="1202021" y="39541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71" name="Google Shape;1671;p17"/>
          <p:cNvCxnSpPr/>
          <p:nvPr/>
        </p:nvCxnSpPr>
        <p:spPr>
          <a:xfrm>
            <a:off x="1111262" y="40461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2" name="Google Shape;1672;p17"/>
          <p:cNvCxnSpPr/>
          <p:nvPr/>
        </p:nvCxnSpPr>
        <p:spPr>
          <a:xfrm>
            <a:off x="1217741" y="39635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3" name="Google Shape;1673;p17"/>
          <p:cNvCxnSpPr/>
          <p:nvPr/>
        </p:nvCxnSpPr>
        <p:spPr>
          <a:xfrm>
            <a:off x="1212693" y="39635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74" name="Google Shape;1674;p17"/>
          <p:cNvCxnSpPr/>
          <p:nvPr/>
        </p:nvCxnSpPr>
        <p:spPr>
          <a:xfrm>
            <a:off x="1308500" y="40026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75" name="Google Shape;1675;p17"/>
          <p:cNvCxnSpPr/>
          <p:nvPr/>
        </p:nvCxnSpPr>
        <p:spPr>
          <a:xfrm>
            <a:off x="1217741" y="40946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6" name="Google Shape;1676;p17"/>
          <p:cNvCxnSpPr/>
          <p:nvPr/>
        </p:nvCxnSpPr>
        <p:spPr>
          <a:xfrm>
            <a:off x="1111262" y="40461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7" name="Google Shape;1677;p17"/>
          <p:cNvCxnSpPr/>
          <p:nvPr/>
        </p:nvCxnSpPr>
        <p:spPr>
          <a:xfrm>
            <a:off x="1217741" y="40946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8" name="Google Shape;1678;p17"/>
          <p:cNvCxnSpPr/>
          <p:nvPr/>
        </p:nvCxnSpPr>
        <p:spPr>
          <a:xfrm>
            <a:off x="1228414" y="3958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9" name="Google Shape;1679;p17"/>
          <p:cNvCxnSpPr/>
          <p:nvPr/>
        </p:nvCxnSpPr>
        <p:spPr>
          <a:xfrm>
            <a:off x="1223366" y="39584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80" name="Google Shape;1680;p17"/>
          <p:cNvCxnSpPr/>
          <p:nvPr/>
        </p:nvCxnSpPr>
        <p:spPr>
          <a:xfrm>
            <a:off x="1319173" y="39975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81" name="Google Shape;1681;p17"/>
          <p:cNvCxnSpPr/>
          <p:nvPr/>
        </p:nvCxnSpPr>
        <p:spPr>
          <a:xfrm>
            <a:off x="1228414" y="4089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82" name="Google Shape;1682;p17"/>
          <p:cNvCxnSpPr/>
          <p:nvPr/>
        </p:nvCxnSpPr>
        <p:spPr>
          <a:xfrm>
            <a:off x="1228414" y="4089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83" name="Google Shape;1683;p17"/>
          <p:cNvCxnSpPr/>
          <p:nvPr/>
        </p:nvCxnSpPr>
        <p:spPr>
          <a:xfrm>
            <a:off x="3304425" y="35860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684" name="Google Shape;1684;p17"/>
          <p:cNvCxnSpPr/>
          <p:nvPr/>
        </p:nvCxnSpPr>
        <p:spPr>
          <a:xfrm>
            <a:off x="3297225" y="35860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685" name="Google Shape;1685;p17"/>
          <p:cNvCxnSpPr/>
          <p:nvPr/>
        </p:nvCxnSpPr>
        <p:spPr>
          <a:xfrm>
            <a:off x="3304425" y="43304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686" name="Google Shape;1686;p17"/>
          <p:cNvCxnSpPr/>
          <p:nvPr/>
        </p:nvCxnSpPr>
        <p:spPr>
          <a:xfrm>
            <a:off x="3816525" y="38005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687" name="Google Shape;1687;p17"/>
          <p:cNvCxnSpPr/>
          <p:nvPr/>
        </p:nvCxnSpPr>
        <p:spPr>
          <a:xfrm>
            <a:off x="3395337" y="38005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88" name="Google Shape;1688;p17"/>
          <p:cNvCxnSpPr/>
          <p:nvPr/>
        </p:nvCxnSpPr>
        <p:spPr>
          <a:xfrm>
            <a:off x="3390289" y="38005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89" name="Google Shape;1689;p17"/>
          <p:cNvCxnSpPr/>
          <p:nvPr/>
        </p:nvCxnSpPr>
        <p:spPr>
          <a:xfrm>
            <a:off x="3486096" y="38396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90" name="Google Shape;1690;p17"/>
          <p:cNvCxnSpPr/>
          <p:nvPr/>
        </p:nvCxnSpPr>
        <p:spPr>
          <a:xfrm>
            <a:off x="3395337" y="39316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91" name="Google Shape;1691;p17"/>
          <p:cNvCxnSpPr/>
          <p:nvPr/>
        </p:nvCxnSpPr>
        <p:spPr>
          <a:xfrm>
            <a:off x="3501816" y="38491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92" name="Google Shape;1692;p17"/>
          <p:cNvCxnSpPr/>
          <p:nvPr/>
        </p:nvCxnSpPr>
        <p:spPr>
          <a:xfrm>
            <a:off x="3496768" y="38491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93" name="Google Shape;1693;p17"/>
          <p:cNvCxnSpPr/>
          <p:nvPr/>
        </p:nvCxnSpPr>
        <p:spPr>
          <a:xfrm>
            <a:off x="3592575" y="38882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94" name="Google Shape;1694;p17"/>
          <p:cNvCxnSpPr/>
          <p:nvPr/>
        </p:nvCxnSpPr>
        <p:spPr>
          <a:xfrm>
            <a:off x="3501816" y="39802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95" name="Google Shape;1695;p17"/>
          <p:cNvCxnSpPr/>
          <p:nvPr/>
        </p:nvCxnSpPr>
        <p:spPr>
          <a:xfrm>
            <a:off x="3395337" y="39316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96" name="Google Shape;1696;p17"/>
          <p:cNvCxnSpPr/>
          <p:nvPr/>
        </p:nvCxnSpPr>
        <p:spPr>
          <a:xfrm>
            <a:off x="3390289" y="39316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97" name="Google Shape;1697;p17"/>
          <p:cNvCxnSpPr/>
          <p:nvPr/>
        </p:nvCxnSpPr>
        <p:spPr>
          <a:xfrm>
            <a:off x="3486096" y="39707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98" name="Google Shape;1698;p17"/>
          <p:cNvCxnSpPr/>
          <p:nvPr/>
        </p:nvCxnSpPr>
        <p:spPr>
          <a:xfrm>
            <a:off x="3395337" y="40627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99" name="Google Shape;1699;p17"/>
          <p:cNvCxnSpPr/>
          <p:nvPr/>
        </p:nvCxnSpPr>
        <p:spPr>
          <a:xfrm>
            <a:off x="3501816" y="39802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00" name="Google Shape;1700;p17"/>
          <p:cNvCxnSpPr/>
          <p:nvPr/>
        </p:nvCxnSpPr>
        <p:spPr>
          <a:xfrm>
            <a:off x="3496768" y="39802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01" name="Google Shape;1701;p17"/>
          <p:cNvCxnSpPr/>
          <p:nvPr/>
        </p:nvCxnSpPr>
        <p:spPr>
          <a:xfrm>
            <a:off x="3592575" y="40193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02" name="Google Shape;1702;p17"/>
          <p:cNvCxnSpPr/>
          <p:nvPr/>
        </p:nvCxnSpPr>
        <p:spPr>
          <a:xfrm>
            <a:off x="3501816" y="41113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03" name="Google Shape;1703;p17"/>
          <p:cNvCxnSpPr/>
          <p:nvPr/>
        </p:nvCxnSpPr>
        <p:spPr>
          <a:xfrm>
            <a:off x="3501816" y="38491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04" name="Google Shape;1704;p17"/>
          <p:cNvCxnSpPr/>
          <p:nvPr/>
        </p:nvCxnSpPr>
        <p:spPr>
          <a:xfrm>
            <a:off x="3496768" y="38491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05" name="Google Shape;1705;p17"/>
          <p:cNvCxnSpPr/>
          <p:nvPr/>
        </p:nvCxnSpPr>
        <p:spPr>
          <a:xfrm>
            <a:off x="3592575" y="38882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06" name="Google Shape;1706;p17"/>
          <p:cNvCxnSpPr/>
          <p:nvPr/>
        </p:nvCxnSpPr>
        <p:spPr>
          <a:xfrm>
            <a:off x="3501816" y="39802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07" name="Google Shape;1707;p17"/>
          <p:cNvCxnSpPr/>
          <p:nvPr/>
        </p:nvCxnSpPr>
        <p:spPr>
          <a:xfrm>
            <a:off x="3603248" y="38977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08" name="Google Shape;1708;p17"/>
          <p:cNvCxnSpPr/>
          <p:nvPr/>
        </p:nvCxnSpPr>
        <p:spPr>
          <a:xfrm>
            <a:off x="3501816" y="39802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09" name="Google Shape;1709;p17"/>
          <p:cNvCxnSpPr/>
          <p:nvPr/>
        </p:nvCxnSpPr>
        <p:spPr>
          <a:xfrm>
            <a:off x="3496768" y="39802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0" name="Google Shape;1710;p17"/>
          <p:cNvCxnSpPr/>
          <p:nvPr/>
        </p:nvCxnSpPr>
        <p:spPr>
          <a:xfrm>
            <a:off x="3592575" y="40193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1" name="Google Shape;1711;p17"/>
          <p:cNvCxnSpPr/>
          <p:nvPr/>
        </p:nvCxnSpPr>
        <p:spPr>
          <a:xfrm>
            <a:off x="3501816" y="41113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12" name="Google Shape;1712;p17"/>
          <p:cNvCxnSpPr/>
          <p:nvPr/>
        </p:nvCxnSpPr>
        <p:spPr>
          <a:xfrm>
            <a:off x="3603248" y="40287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3" name="Google Shape;1713;p17"/>
          <p:cNvCxnSpPr/>
          <p:nvPr/>
        </p:nvCxnSpPr>
        <p:spPr>
          <a:xfrm>
            <a:off x="3395337" y="39368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14" name="Google Shape;1714;p17"/>
          <p:cNvCxnSpPr/>
          <p:nvPr/>
        </p:nvCxnSpPr>
        <p:spPr>
          <a:xfrm>
            <a:off x="3390289" y="39368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5" name="Google Shape;1715;p17"/>
          <p:cNvCxnSpPr/>
          <p:nvPr/>
        </p:nvCxnSpPr>
        <p:spPr>
          <a:xfrm>
            <a:off x="3486096" y="39759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6" name="Google Shape;1716;p17"/>
          <p:cNvCxnSpPr/>
          <p:nvPr/>
        </p:nvCxnSpPr>
        <p:spPr>
          <a:xfrm>
            <a:off x="3395337" y="40679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17" name="Google Shape;1717;p17"/>
          <p:cNvCxnSpPr/>
          <p:nvPr/>
        </p:nvCxnSpPr>
        <p:spPr>
          <a:xfrm>
            <a:off x="3501816" y="39853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18" name="Google Shape;1718;p17"/>
          <p:cNvCxnSpPr/>
          <p:nvPr/>
        </p:nvCxnSpPr>
        <p:spPr>
          <a:xfrm>
            <a:off x="3496768" y="39853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9" name="Google Shape;1719;p17"/>
          <p:cNvCxnSpPr/>
          <p:nvPr/>
        </p:nvCxnSpPr>
        <p:spPr>
          <a:xfrm>
            <a:off x="3592575" y="40244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20" name="Google Shape;1720;p17"/>
          <p:cNvCxnSpPr/>
          <p:nvPr/>
        </p:nvCxnSpPr>
        <p:spPr>
          <a:xfrm>
            <a:off x="3501816" y="41164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21" name="Google Shape;1721;p17"/>
          <p:cNvCxnSpPr/>
          <p:nvPr/>
        </p:nvCxnSpPr>
        <p:spPr>
          <a:xfrm>
            <a:off x="3395337" y="40679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22" name="Google Shape;1722;p17"/>
          <p:cNvCxnSpPr/>
          <p:nvPr/>
        </p:nvCxnSpPr>
        <p:spPr>
          <a:xfrm>
            <a:off x="3501816" y="41164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23" name="Google Shape;1723;p17"/>
          <p:cNvCxnSpPr/>
          <p:nvPr/>
        </p:nvCxnSpPr>
        <p:spPr>
          <a:xfrm>
            <a:off x="3512489" y="39802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24" name="Google Shape;1724;p17"/>
          <p:cNvCxnSpPr/>
          <p:nvPr/>
        </p:nvCxnSpPr>
        <p:spPr>
          <a:xfrm>
            <a:off x="3507441" y="39802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25" name="Google Shape;1725;p17"/>
          <p:cNvCxnSpPr/>
          <p:nvPr/>
        </p:nvCxnSpPr>
        <p:spPr>
          <a:xfrm>
            <a:off x="3603248" y="40193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26" name="Google Shape;1726;p17"/>
          <p:cNvCxnSpPr/>
          <p:nvPr/>
        </p:nvCxnSpPr>
        <p:spPr>
          <a:xfrm>
            <a:off x="3512489" y="41113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27" name="Google Shape;1727;p17"/>
          <p:cNvCxnSpPr/>
          <p:nvPr/>
        </p:nvCxnSpPr>
        <p:spPr>
          <a:xfrm>
            <a:off x="3512489" y="4111310"/>
            <a:ext cx="90600" cy="39600"/>
          </a:xfrm>
          <a:prstGeom prst="straightConnector1">
            <a:avLst/>
          </a:prstGeom>
          <a:noFill/>
          <a:ln cap="flat" cmpd="sng" w="9525">
            <a:solidFill>
              <a:schemeClr val="dk2"/>
            </a:solidFill>
            <a:prstDash val="solid"/>
            <a:round/>
            <a:headEnd len="med" w="med" type="none"/>
            <a:tailEnd len="med" w="med" type="none"/>
          </a:ln>
        </p:spPr>
      </p:cxnSp>
      <p:sp>
        <p:nvSpPr>
          <p:cNvPr id="1728" name="Google Shape;1728;p17"/>
          <p:cNvSpPr txBox="1"/>
          <p:nvPr/>
        </p:nvSpPr>
        <p:spPr>
          <a:xfrm>
            <a:off x="2433550" y="3271475"/>
            <a:ext cx="1227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cxnSp>
        <p:nvCxnSpPr>
          <p:cNvPr id="1729" name="Google Shape;1729;p17"/>
          <p:cNvCxnSpPr/>
          <p:nvPr/>
        </p:nvCxnSpPr>
        <p:spPr>
          <a:xfrm>
            <a:off x="2860325" y="356283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730" name="Google Shape;1730;p17"/>
          <p:cNvCxnSpPr/>
          <p:nvPr/>
        </p:nvCxnSpPr>
        <p:spPr>
          <a:xfrm>
            <a:off x="2853125" y="356283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731" name="Google Shape;1731;p17"/>
          <p:cNvCxnSpPr/>
          <p:nvPr/>
        </p:nvCxnSpPr>
        <p:spPr>
          <a:xfrm>
            <a:off x="2860325" y="430718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732" name="Google Shape;1732;p17"/>
          <p:cNvCxnSpPr/>
          <p:nvPr/>
        </p:nvCxnSpPr>
        <p:spPr>
          <a:xfrm>
            <a:off x="3372425" y="377731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733" name="Google Shape;1733;p17"/>
          <p:cNvCxnSpPr/>
          <p:nvPr/>
        </p:nvCxnSpPr>
        <p:spPr>
          <a:xfrm>
            <a:off x="2951237" y="377731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34" name="Google Shape;1734;p17"/>
          <p:cNvCxnSpPr/>
          <p:nvPr/>
        </p:nvCxnSpPr>
        <p:spPr>
          <a:xfrm>
            <a:off x="2946189" y="377731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35" name="Google Shape;1735;p17"/>
          <p:cNvCxnSpPr/>
          <p:nvPr/>
        </p:nvCxnSpPr>
        <p:spPr>
          <a:xfrm>
            <a:off x="3041996" y="38164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36" name="Google Shape;1736;p17"/>
          <p:cNvCxnSpPr/>
          <p:nvPr/>
        </p:nvCxnSpPr>
        <p:spPr>
          <a:xfrm>
            <a:off x="2951237" y="39083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37" name="Google Shape;1737;p17"/>
          <p:cNvCxnSpPr/>
          <p:nvPr/>
        </p:nvCxnSpPr>
        <p:spPr>
          <a:xfrm>
            <a:off x="3057716" y="38258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38" name="Google Shape;1738;p17"/>
          <p:cNvCxnSpPr/>
          <p:nvPr/>
        </p:nvCxnSpPr>
        <p:spPr>
          <a:xfrm>
            <a:off x="3052668" y="38258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39" name="Google Shape;1739;p17"/>
          <p:cNvCxnSpPr/>
          <p:nvPr/>
        </p:nvCxnSpPr>
        <p:spPr>
          <a:xfrm>
            <a:off x="3148475" y="38649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40" name="Google Shape;1740;p17"/>
          <p:cNvCxnSpPr/>
          <p:nvPr/>
        </p:nvCxnSpPr>
        <p:spPr>
          <a:xfrm>
            <a:off x="3057716" y="3956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41" name="Google Shape;1741;p17"/>
          <p:cNvCxnSpPr/>
          <p:nvPr/>
        </p:nvCxnSpPr>
        <p:spPr>
          <a:xfrm>
            <a:off x="2951237" y="39083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42" name="Google Shape;1742;p17"/>
          <p:cNvCxnSpPr/>
          <p:nvPr/>
        </p:nvCxnSpPr>
        <p:spPr>
          <a:xfrm>
            <a:off x="2946189" y="390839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43" name="Google Shape;1743;p17"/>
          <p:cNvCxnSpPr/>
          <p:nvPr/>
        </p:nvCxnSpPr>
        <p:spPr>
          <a:xfrm>
            <a:off x="3041996" y="39475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44" name="Google Shape;1744;p17"/>
          <p:cNvCxnSpPr/>
          <p:nvPr/>
        </p:nvCxnSpPr>
        <p:spPr>
          <a:xfrm>
            <a:off x="2951237" y="403948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45" name="Google Shape;1745;p17"/>
          <p:cNvCxnSpPr/>
          <p:nvPr/>
        </p:nvCxnSpPr>
        <p:spPr>
          <a:xfrm>
            <a:off x="3057716" y="3956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46" name="Google Shape;1746;p17"/>
          <p:cNvCxnSpPr/>
          <p:nvPr/>
        </p:nvCxnSpPr>
        <p:spPr>
          <a:xfrm>
            <a:off x="3052668" y="3956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47" name="Google Shape;1747;p17"/>
          <p:cNvCxnSpPr/>
          <p:nvPr/>
        </p:nvCxnSpPr>
        <p:spPr>
          <a:xfrm>
            <a:off x="3148475" y="3996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48" name="Google Shape;1748;p17"/>
          <p:cNvCxnSpPr/>
          <p:nvPr/>
        </p:nvCxnSpPr>
        <p:spPr>
          <a:xfrm>
            <a:off x="3057716" y="4088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49" name="Google Shape;1749;p17"/>
          <p:cNvCxnSpPr/>
          <p:nvPr/>
        </p:nvCxnSpPr>
        <p:spPr>
          <a:xfrm>
            <a:off x="3057716" y="38258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50" name="Google Shape;1750;p17"/>
          <p:cNvCxnSpPr/>
          <p:nvPr/>
        </p:nvCxnSpPr>
        <p:spPr>
          <a:xfrm>
            <a:off x="3052668" y="38258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1" name="Google Shape;1751;p17"/>
          <p:cNvCxnSpPr/>
          <p:nvPr/>
        </p:nvCxnSpPr>
        <p:spPr>
          <a:xfrm>
            <a:off x="3148475" y="38649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2" name="Google Shape;1752;p17"/>
          <p:cNvCxnSpPr/>
          <p:nvPr/>
        </p:nvCxnSpPr>
        <p:spPr>
          <a:xfrm>
            <a:off x="3057716" y="3956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53" name="Google Shape;1753;p17"/>
          <p:cNvCxnSpPr/>
          <p:nvPr/>
        </p:nvCxnSpPr>
        <p:spPr>
          <a:xfrm>
            <a:off x="3159148" y="38744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4" name="Google Shape;1754;p17"/>
          <p:cNvCxnSpPr/>
          <p:nvPr/>
        </p:nvCxnSpPr>
        <p:spPr>
          <a:xfrm>
            <a:off x="3057716" y="3956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55" name="Google Shape;1755;p17"/>
          <p:cNvCxnSpPr/>
          <p:nvPr/>
        </p:nvCxnSpPr>
        <p:spPr>
          <a:xfrm>
            <a:off x="3052668" y="3956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6" name="Google Shape;1756;p17"/>
          <p:cNvCxnSpPr/>
          <p:nvPr/>
        </p:nvCxnSpPr>
        <p:spPr>
          <a:xfrm>
            <a:off x="3148475" y="3996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7" name="Google Shape;1757;p17"/>
          <p:cNvCxnSpPr/>
          <p:nvPr/>
        </p:nvCxnSpPr>
        <p:spPr>
          <a:xfrm>
            <a:off x="3057716" y="4088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58" name="Google Shape;1758;p17"/>
          <p:cNvCxnSpPr/>
          <p:nvPr/>
        </p:nvCxnSpPr>
        <p:spPr>
          <a:xfrm>
            <a:off x="3159148" y="40055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9" name="Google Shape;1759;p17"/>
          <p:cNvCxnSpPr/>
          <p:nvPr/>
        </p:nvCxnSpPr>
        <p:spPr>
          <a:xfrm>
            <a:off x="2951237" y="39135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0" name="Google Shape;1760;p17"/>
          <p:cNvCxnSpPr/>
          <p:nvPr/>
        </p:nvCxnSpPr>
        <p:spPr>
          <a:xfrm>
            <a:off x="2946189" y="391356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61" name="Google Shape;1761;p17"/>
          <p:cNvCxnSpPr/>
          <p:nvPr/>
        </p:nvCxnSpPr>
        <p:spPr>
          <a:xfrm>
            <a:off x="3041996" y="395266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62" name="Google Shape;1762;p17"/>
          <p:cNvCxnSpPr/>
          <p:nvPr/>
        </p:nvCxnSpPr>
        <p:spPr>
          <a:xfrm>
            <a:off x="2951237" y="40446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3" name="Google Shape;1763;p17"/>
          <p:cNvCxnSpPr/>
          <p:nvPr/>
        </p:nvCxnSpPr>
        <p:spPr>
          <a:xfrm>
            <a:off x="3057716" y="39621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4" name="Google Shape;1764;p17"/>
          <p:cNvCxnSpPr/>
          <p:nvPr/>
        </p:nvCxnSpPr>
        <p:spPr>
          <a:xfrm>
            <a:off x="3052668" y="396213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65" name="Google Shape;1765;p17"/>
          <p:cNvCxnSpPr/>
          <p:nvPr/>
        </p:nvCxnSpPr>
        <p:spPr>
          <a:xfrm>
            <a:off x="3148475" y="40012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66" name="Google Shape;1766;p17"/>
          <p:cNvCxnSpPr/>
          <p:nvPr/>
        </p:nvCxnSpPr>
        <p:spPr>
          <a:xfrm>
            <a:off x="3057716" y="40932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7" name="Google Shape;1767;p17"/>
          <p:cNvCxnSpPr/>
          <p:nvPr/>
        </p:nvCxnSpPr>
        <p:spPr>
          <a:xfrm>
            <a:off x="2951237" y="40446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8" name="Google Shape;1768;p17"/>
          <p:cNvCxnSpPr/>
          <p:nvPr/>
        </p:nvCxnSpPr>
        <p:spPr>
          <a:xfrm>
            <a:off x="3057716" y="40932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9" name="Google Shape;1769;p17"/>
          <p:cNvCxnSpPr/>
          <p:nvPr/>
        </p:nvCxnSpPr>
        <p:spPr>
          <a:xfrm>
            <a:off x="3068389" y="3956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70" name="Google Shape;1770;p17"/>
          <p:cNvCxnSpPr/>
          <p:nvPr/>
        </p:nvCxnSpPr>
        <p:spPr>
          <a:xfrm>
            <a:off x="3063341" y="3956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71" name="Google Shape;1771;p17"/>
          <p:cNvCxnSpPr/>
          <p:nvPr/>
        </p:nvCxnSpPr>
        <p:spPr>
          <a:xfrm>
            <a:off x="3159148" y="3996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72" name="Google Shape;1772;p17"/>
          <p:cNvCxnSpPr/>
          <p:nvPr/>
        </p:nvCxnSpPr>
        <p:spPr>
          <a:xfrm>
            <a:off x="3068389" y="4088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73" name="Google Shape;1773;p17"/>
          <p:cNvCxnSpPr/>
          <p:nvPr/>
        </p:nvCxnSpPr>
        <p:spPr>
          <a:xfrm>
            <a:off x="3068389" y="4088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74" name="Google Shape;1774;p17"/>
          <p:cNvCxnSpPr/>
          <p:nvPr/>
        </p:nvCxnSpPr>
        <p:spPr>
          <a:xfrm>
            <a:off x="2421875" y="357553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775" name="Google Shape;1775;p17"/>
          <p:cNvCxnSpPr/>
          <p:nvPr/>
        </p:nvCxnSpPr>
        <p:spPr>
          <a:xfrm>
            <a:off x="2414675" y="357553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776" name="Google Shape;1776;p17"/>
          <p:cNvCxnSpPr/>
          <p:nvPr/>
        </p:nvCxnSpPr>
        <p:spPr>
          <a:xfrm>
            <a:off x="2421875" y="431988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777" name="Google Shape;1777;p17"/>
          <p:cNvCxnSpPr/>
          <p:nvPr/>
        </p:nvCxnSpPr>
        <p:spPr>
          <a:xfrm>
            <a:off x="2933975" y="379001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778" name="Google Shape;1778;p17"/>
          <p:cNvCxnSpPr/>
          <p:nvPr/>
        </p:nvCxnSpPr>
        <p:spPr>
          <a:xfrm>
            <a:off x="2512787" y="379001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79" name="Google Shape;1779;p17"/>
          <p:cNvCxnSpPr/>
          <p:nvPr/>
        </p:nvCxnSpPr>
        <p:spPr>
          <a:xfrm>
            <a:off x="2507739" y="379001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0" name="Google Shape;1780;p17"/>
          <p:cNvCxnSpPr/>
          <p:nvPr/>
        </p:nvCxnSpPr>
        <p:spPr>
          <a:xfrm>
            <a:off x="2603546" y="38291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1" name="Google Shape;1781;p17"/>
          <p:cNvCxnSpPr/>
          <p:nvPr/>
        </p:nvCxnSpPr>
        <p:spPr>
          <a:xfrm>
            <a:off x="2512787" y="39210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82" name="Google Shape;1782;p17"/>
          <p:cNvCxnSpPr/>
          <p:nvPr/>
        </p:nvCxnSpPr>
        <p:spPr>
          <a:xfrm>
            <a:off x="2619266" y="38385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83" name="Google Shape;1783;p17"/>
          <p:cNvCxnSpPr/>
          <p:nvPr/>
        </p:nvCxnSpPr>
        <p:spPr>
          <a:xfrm>
            <a:off x="2614218" y="38385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4" name="Google Shape;1784;p17"/>
          <p:cNvCxnSpPr/>
          <p:nvPr/>
        </p:nvCxnSpPr>
        <p:spPr>
          <a:xfrm>
            <a:off x="2710025" y="38776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5" name="Google Shape;1785;p17"/>
          <p:cNvCxnSpPr/>
          <p:nvPr/>
        </p:nvCxnSpPr>
        <p:spPr>
          <a:xfrm>
            <a:off x="2619266" y="39696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86" name="Google Shape;1786;p17"/>
          <p:cNvCxnSpPr/>
          <p:nvPr/>
        </p:nvCxnSpPr>
        <p:spPr>
          <a:xfrm>
            <a:off x="2512787" y="39210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87" name="Google Shape;1787;p17"/>
          <p:cNvCxnSpPr/>
          <p:nvPr/>
        </p:nvCxnSpPr>
        <p:spPr>
          <a:xfrm>
            <a:off x="2507739" y="392109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8" name="Google Shape;1788;p17"/>
          <p:cNvCxnSpPr/>
          <p:nvPr/>
        </p:nvCxnSpPr>
        <p:spPr>
          <a:xfrm>
            <a:off x="2603546" y="39602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9" name="Google Shape;1789;p17"/>
          <p:cNvCxnSpPr/>
          <p:nvPr/>
        </p:nvCxnSpPr>
        <p:spPr>
          <a:xfrm>
            <a:off x="2512787" y="405218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90" name="Google Shape;1790;p17"/>
          <p:cNvCxnSpPr/>
          <p:nvPr/>
        </p:nvCxnSpPr>
        <p:spPr>
          <a:xfrm>
            <a:off x="2619266" y="39696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91" name="Google Shape;1791;p17"/>
          <p:cNvCxnSpPr/>
          <p:nvPr/>
        </p:nvCxnSpPr>
        <p:spPr>
          <a:xfrm>
            <a:off x="2614218" y="39696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92" name="Google Shape;1792;p17"/>
          <p:cNvCxnSpPr/>
          <p:nvPr/>
        </p:nvCxnSpPr>
        <p:spPr>
          <a:xfrm>
            <a:off x="2710025" y="40087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93" name="Google Shape;1793;p17"/>
          <p:cNvCxnSpPr/>
          <p:nvPr/>
        </p:nvCxnSpPr>
        <p:spPr>
          <a:xfrm>
            <a:off x="2619266" y="41007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94" name="Google Shape;1794;p17"/>
          <p:cNvCxnSpPr/>
          <p:nvPr/>
        </p:nvCxnSpPr>
        <p:spPr>
          <a:xfrm>
            <a:off x="2619266" y="38385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95" name="Google Shape;1795;p17"/>
          <p:cNvCxnSpPr/>
          <p:nvPr/>
        </p:nvCxnSpPr>
        <p:spPr>
          <a:xfrm>
            <a:off x="2614218" y="38385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96" name="Google Shape;1796;p17"/>
          <p:cNvCxnSpPr/>
          <p:nvPr/>
        </p:nvCxnSpPr>
        <p:spPr>
          <a:xfrm>
            <a:off x="2710025" y="38776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97" name="Google Shape;1797;p17"/>
          <p:cNvCxnSpPr/>
          <p:nvPr/>
        </p:nvCxnSpPr>
        <p:spPr>
          <a:xfrm>
            <a:off x="2619266" y="39696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98" name="Google Shape;1798;p17"/>
          <p:cNvCxnSpPr/>
          <p:nvPr/>
        </p:nvCxnSpPr>
        <p:spPr>
          <a:xfrm>
            <a:off x="2720698" y="38871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99" name="Google Shape;1799;p17"/>
          <p:cNvCxnSpPr/>
          <p:nvPr/>
        </p:nvCxnSpPr>
        <p:spPr>
          <a:xfrm>
            <a:off x="2619266" y="39696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00" name="Google Shape;1800;p17"/>
          <p:cNvCxnSpPr/>
          <p:nvPr/>
        </p:nvCxnSpPr>
        <p:spPr>
          <a:xfrm>
            <a:off x="2614218" y="39696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01" name="Google Shape;1801;p17"/>
          <p:cNvCxnSpPr/>
          <p:nvPr/>
        </p:nvCxnSpPr>
        <p:spPr>
          <a:xfrm>
            <a:off x="2710025" y="40087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02" name="Google Shape;1802;p17"/>
          <p:cNvCxnSpPr/>
          <p:nvPr/>
        </p:nvCxnSpPr>
        <p:spPr>
          <a:xfrm>
            <a:off x="2619266" y="41007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03" name="Google Shape;1803;p17"/>
          <p:cNvCxnSpPr/>
          <p:nvPr/>
        </p:nvCxnSpPr>
        <p:spPr>
          <a:xfrm>
            <a:off x="2720698" y="40182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04" name="Google Shape;1804;p17"/>
          <p:cNvCxnSpPr/>
          <p:nvPr/>
        </p:nvCxnSpPr>
        <p:spPr>
          <a:xfrm>
            <a:off x="2512787" y="39262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05" name="Google Shape;1805;p17"/>
          <p:cNvCxnSpPr/>
          <p:nvPr/>
        </p:nvCxnSpPr>
        <p:spPr>
          <a:xfrm>
            <a:off x="2507739" y="392626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06" name="Google Shape;1806;p17"/>
          <p:cNvCxnSpPr/>
          <p:nvPr/>
        </p:nvCxnSpPr>
        <p:spPr>
          <a:xfrm>
            <a:off x="2603546" y="396536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07" name="Google Shape;1807;p17"/>
          <p:cNvCxnSpPr/>
          <p:nvPr/>
        </p:nvCxnSpPr>
        <p:spPr>
          <a:xfrm>
            <a:off x="2512787" y="40573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08" name="Google Shape;1808;p17"/>
          <p:cNvCxnSpPr/>
          <p:nvPr/>
        </p:nvCxnSpPr>
        <p:spPr>
          <a:xfrm>
            <a:off x="2619266" y="39748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09" name="Google Shape;1809;p17"/>
          <p:cNvCxnSpPr/>
          <p:nvPr/>
        </p:nvCxnSpPr>
        <p:spPr>
          <a:xfrm>
            <a:off x="2614218" y="397483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10" name="Google Shape;1810;p17"/>
          <p:cNvCxnSpPr/>
          <p:nvPr/>
        </p:nvCxnSpPr>
        <p:spPr>
          <a:xfrm>
            <a:off x="2710025" y="40139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11" name="Google Shape;1811;p17"/>
          <p:cNvCxnSpPr/>
          <p:nvPr/>
        </p:nvCxnSpPr>
        <p:spPr>
          <a:xfrm>
            <a:off x="2619266" y="41059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2" name="Google Shape;1812;p17"/>
          <p:cNvCxnSpPr/>
          <p:nvPr/>
        </p:nvCxnSpPr>
        <p:spPr>
          <a:xfrm>
            <a:off x="2512787" y="40573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3" name="Google Shape;1813;p17"/>
          <p:cNvCxnSpPr/>
          <p:nvPr/>
        </p:nvCxnSpPr>
        <p:spPr>
          <a:xfrm>
            <a:off x="2619266" y="41059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4" name="Google Shape;1814;p17"/>
          <p:cNvCxnSpPr/>
          <p:nvPr/>
        </p:nvCxnSpPr>
        <p:spPr>
          <a:xfrm>
            <a:off x="2629939" y="39696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5" name="Google Shape;1815;p17"/>
          <p:cNvCxnSpPr/>
          <p:nvPr/>
        </p:nvCxnSpPr>
        <p:spPr>
          <a:xfrm>
            <a:off x="2624891" y="39696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16" name="Google Shape;1816;p17"/>
          <p:cNvCxnSpPr/>
          <p:nvPr/>
        </p:nvCxnSpPr>
        <p:spPr>
          <a:xfrm>
            <a:off x="2720698" y="40087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17" name="Google Shape;1817;p17"/>
          <p:cNvCxnSpPr/>
          <p:nvPr/>
        </p:nvCxnSpPr>
        <p:spPr>
          <a:xfrm>
            <a:off x="2629939" y="41007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8" name="Google Shape;1818;p17"/>
          <p:cNvCxnSpPr/>
          <p:nvPr/>
        </p:nvCxnSpPr>
        <p:spPr>
          <a:xfrm>
            <a:off x="2629939" y="41007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9" name="Google Shape;1819;p17"/>
          <p:cNvCxnSpPr/>
          <p:nvPr/>
        </p:nvCxnSpPr>
        <p:spPr>
          <a:xfrm>
            <a:off x="7423775" y="353373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820" name="Google Shape;1820;p17"/>
          <p:cNvCxnSpPr/>
          <p:nvPr/>
        </p:nvCxnSpPr>
        <p:spPr>
          <a:xfrm>
            <a:off x="7416575" y="353373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821" name="Google Shape;1821;p17"/>
          <p:cNvCxnSpPr/>
          <p:nvPr/>
        </p:nvCxnSpPr>
        <p:spPr>
          <a:xfrm>
            <a:off x="7423775" y="427808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822" name="Google Shape;1822;p17"/>
          <p:cNvCxnSpPr/>
          <p:nvPr/>
        </p:nvCxnSpPr>
        <p:spPr>
          <a:xfrm>
            <a:off x="7935875" y="374821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823" name="Google Shape;1823;p17"/>
          <p:cNvCxnSpPr/>
          <p:nvPr/>
        </p:nvCxnSpPr>
        <p:spPr>
          <a:xfrm>
            <a:off x="7514687" y="374821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24" name="Google Shape;1824;p17"/>
          <p:cNvCxnSpPr/>
          <p:nvPr/>
        </p:nvCxnSpPr>
        <p:spPr>
          <a:xfrm>
            <a:off x="7509639" y="374821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25" name="Google Shape;1825;p17"/>
          <p:cNvCxnSpPr/>
          <p:nvPr/>
        </p:nvCxnSpPr>
        <p:spPr>
          <a:xfrm>
            <a:off x="7605446" y="37873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26" name="Google Shape;1826;p17"/>
          <p:cNvCxnSpPr/>
          <p:nvPr/>
        </p:nvCxnSpPr>
        <p:spPr>
          <a:xfrm>
            <a:off x="7514687" y="38792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27" name="Google Shape;1827;p17"/>
          <p:cNvCxnSpPr/>
          <p:nvPr/>
        </p:nvCxnSpPr>
        <p:spPr>
          <a:xfrm>
            <a:off x="7621166" y="37967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28" name="Google Shape;1828;p17"/>
          <p:cNvCxnSpPr/>
          <p:nvPr/>
        </p:nvCxnSpPr>
        <p:spPr>
          <a:xfrm>
            <a:off x="7616118" y="37967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29" name="Google Shape;1829;p17"/>
          <p:cNvCxnSpPr/>
          <p:nvPr/>
        </p:nvCxnSpPr>
        <p:spPr>
          <a:xfrm>
            <a:off x="7711925" y="38358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30" name="Google Shape;1830;p17"/>
          <p:cNvCxnSpPr/>
          <p:nvPr/>
        </p:nvCxnSpPr>
        <p:spPr>
          <a:xfrm>
            <a:off x="7621166" y="39278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31" name="Google Shape;1831;p17"/>
          <p:cNvCxnSpPr/>
          <p:nvPr/>
        </p:nvCxnSpPr>
        <p:spPr>
          <a:xfrm>
            <a:off x="7514687" y="38792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32" name="Google Shape;1832;p17"/>
          <p:cNvCxnSpPr/>
          <p:nvPr/>
        </p:nvCxnSpPr>
        <p:spPr>
          <a:xfrm>
            <a:off x="7509639" y="387929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33" name="Google Shape;1833;p17"/>
          <p:cNvCxnSpPr/>
          <p:nvPr/>
        </p:nvCxnSpPr>
        <p:spPr>
          <a:xfrm>
            <a:off x="7605446" y="39184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34" name="Google Shape;1834;p17"/>
          <p:cNvCxnSpPr/>
          <p:nvPr/>
        </p:nvCxnSpPr>
        <p:spPr>
          <a:xfrm>
            <a:off x="7514687" y="401038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35" name="Google Shape;1835;p17"/>
          <p:cNvCxnSpPr/>
          <p:nvPr/>
        </p:nvCxnSpPr>
        <p:spPr>
          <a:xfrm>
            <a:off x="7621166" y="39278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36" name="Google Shape;1836;p17"/>
          <p:cNvCxnSpPr/>
          <p:nvPr/>
        </p:nvCxnSpPr>
        <p:spPr>
          <a:xfrm>
            <a:off x="7616118" y="3927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37" name="Google Shape;1837;p17"/>
          <p:cNvCxnSpPr/>
          <p:nvPr/>
        </p:nvCxnSpPr>
        <p:spPr>
          <a:xfrm>
            <a:off x="7711925" y="39669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38" name="Google Shape;1838;p17"/>
          <p:cNvCxnSpPr/>
          <p:nvPr/>
        </p:nvCxnSpPr>
        <p:spPr>
          <a:xfrm>
            <a:off x="7621166" y="40589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39" name="Google Shape;1839;p17"/>
          <p:cNvCxnSpPr/>
          <p:nvPr/>
        </p:nvCxnSpPr>
        <p:spPr>
          <a:xfrm>
            <a:off x="7621166" y="37967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40" name="Google Shape;1840;p17"/>
          <p:cNvCxnSpPr/>
          <p:nvPr/>
        </p:nvCxnSpPr>
        <p:spPr>
          <a:xfrm>
            <a:off x="7616118" y="37967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1" name="Google Shape;1841;p17"/>
          <p:cNvCxnSpPr/>
          <p:nvPr/>
        </p:nvCxnSpPr>
        <p:spPr>
          <a:xfrm>
            <a:off x="7711925" y="38358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2" name="Google Shape;1842;p17"/>
          <p:cNvCxnSpPr/>
          <p:nvPr/>
        </p:nvCxnSpPr>
        <p:spPr>
          <a:xfrm>
            <a:off x="7621166" y="39278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43" name="Google Shape;1843;p17"/>
          <p:cNvCxnSpPr/>
          <p:nvPr/>
        </p:nvCxnSpPr>
        <p:spPr>
          <a:xfrm>
            <a:off x="7722598" y="38453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4" name="Google Shape;1844;p17"/>
          <p:cNvCxnSpPr/>
          <p:nvPr/>
        </p:nvCxnSpPr>
        <p:spPr>
          <a:xfrm>
            <a:off x="7621166" y="39278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45" name="Google Shape;1845;p17"/>
          <p:cNvCxnSpPr/>
          <p:nvPr/>
        </p:nvCxnSpPr>
        <p:spPr>
          <a:xfrm>
            <a:off x="7616118" y="3927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6" name="Google Shape;1846;p17"/>
          <p:cNvCxnSpPr/>
          <p:nvPr/>
        </p:nvCxnSpPr>
        <p:spPr>
          <a:xfrm>
            <a:off x="7711925" y="39669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7" name="Google Shape;1847;p17"/>
          <p:cNvCxnSpPr/>
          <p:nvPr/>
        </p:nvCxnSpPr>
        <p:spPr>
          <a:xfrm>
            <a:off x="7621166" y="40589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48" name="Google Shape;1848;p17"/>
          <p:cNvCxnSpPr/>
          <p:nvPr/>
        </p:nvCxnSpPr>
        <p:spPr>
          <a:xfrm>
            <a:off x="7722598" y="39764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9" name="Google Shape;1849;p17"/>
          <p:cNvCxnSpPr/>
          <p:nvPr/>
        </p:nvCxnSpPr>
        <p:spPr>
          <a:xfrm>
            <a:off x="7514687" y="38844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0" name="Google Shape;1850;p17"/>
          <p:cNvCxnSpPr/>
          <p:nvPr/>
        </p:nvCxnSpPr>
        <p:spPr>
          <a:xfrm>
            <a:off x="7509639" y="388446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51" name="Google Shape;1851;p17"/>
          <p:cNvCxnSpPr/>
          <p:nvPr/>
        </p:nvCxnSpPr>
        <p:spPr>
          <a:xfrm>
            <a:off x="7605446" y="392356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52" name="Google Shape;1852;p17"/>
          <p:cNvCxnSpPr/>
          <p:nvPr/>
        </p:nvCxnSpPr>
        <p:spPr>
          <a:xfrm>
            <a:off x="7514687" y="40155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3" name="Google Shape;1853;p17"/>
          <p:cNvCxnSpPr/>
          <p:nvPr/>
        </p:nvCxnSpPr>
        <p:spPr>
          <a:xfrm>
            <a:off x="7621166" y="39330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4" name="Google Shape;1854;p17"/>
          <p:cNvCxnSpPr/>
          <p:nvPr/>
        </p:nvCxnSpPr>
        <p:spPr>
          <a:xfrm>
            <a:off x="7616118" y="393303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55" name="Google Shape;1855;p17"/>
          <p:cNvCxnSpPr/>
          <p:nvPr/>
        </p:nvCxnSpPr>
        <p:spPr>
          <a:xfrm>
            <a:off x="7711925" y="39721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56" name="Google Shape;1856;p17"/>
          <p:cNvCxnSpPr/>
          <p:nvPr/>
        </p:nvCxnSpPr>
        <p:spPr>
          <a:xfrm>
            <a:off x="7621166" y="40641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7" name="Google Shape;1857;p17"/>
          <p:cNvCxnSpPr/>
          <p:nvPr/>
        </p:nvCxnSpPr>
        <p:spPr>
          <a:xfrm>
            <a:off x="7514687" y="40155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8" name="Google Shape;1858;p17"/>
          <p:cNvCxnSpPr/>
          <p:nvPr/>
        </p:nvCxnSpPr>
        <p:spPr>
          <a:xfrm>
            <a:off x="7621166" y="40641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9" name="Google Shape;1859;p17"/>
          <p:cNvCxnSpPr/>
          <p:nvPr/>
        </p:nvCxnSpPr>
        <p:spPr>
          <a:xfrm>
            <a:off x="7631839" y="39278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60" name="Google Shape;1860;p17"/>
          <p:cNvCxnSpPr/>
          <p:nvPr/>
        </p:nvCxnSpPr>
        <p:spPr>
          <a:xfrm>
            <a:off x="7626791" y="3927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61" name="Google Shape;1861;p17"/>
          <p:cNvCxnSpPr/>
          <p:nvPr/>
        </p:nvCxnSpPr>
        <p:spPr>
          <a:xfrm>
            <a:off x="7722598" y="39669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62" name="Google Shape;1862;p17"/>
          <p:cNvCxnSpPr/>
          <p:nvPr/>
        </p:nvCxnSpPr>
        <p:spPr>
          <a:xfrm>
            <a:off x="7631839" y="40589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63" name="Google Shape;1863;p17"/>
          <p:cNvCxnSpPr/>
          <p:nvPr/>
        </p:nvCxnSpPr>
        <p:spPr>
          <a:xfrm>
            <a:off x="7631839" y="4058960"/>
            <a:ext cx="90600" cy="39600"/>
          </a:xfrm>
          <a:prstGeom prst="straightConnector1">
            <a:avLst/>
          </a:prstGeom>
          <a:noFill/>
          <a:ln cap="flat" cmpd="sng" w="9525">
            <a:solidFill>
              <a:schemeClr val="dk2"/>
            </a:solidFill>
            <a:prstDash val="solid"/>
            <a:round/>
            <a:headEnd len="med" w="med" type="none"/>
            <a:tailEnd len="med" w="med" type="none"/>
          </a:ln>
        </p:spPr>
      </p:cxnSp>
      <p:sp>
        <p:nvSpPr>
          <p:cNvPr id="1864" name="Google Shape;1864;p17"/>
          <p:cNvSpPr txBox="1"/>
          <p:nvPr/>
        </p:nvSpPr>
        <p:spPr>
          <a:xfrm>
            <a:off x="6552900" y="3219125"/>
            <a:ext cx="1227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cxnSp>
        <p:nvCxnSpPr>
          <p:cNvPr id="1865" name="Google Shape;1865;p17"/>
          <p:cNvCxnSpPr/>
          <p:nvPr/>
        </p:nvCxnSpPr>
        <p:spPr>
          <a:xfrm>
            <a:off x="6979675" y="35104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866" name="Google Shape;1866;p17"/>
          <p:cNvCxnSpPr/>
          <p:nvPr/>
        </p:nvCxnSpPr>
        <p:spPr>
          <a:xfrm>
            <a:off x="6972475" y="35104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867" name="Google Shape;1867;p17"/>
          <p:cNvCxnSpPr/>
          <p:nvPr/>
        </p:nvCxnSpPr>
        <p:spPr>
          <a:xfrm>
            <a:off x="6979675" y="42548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868" name="Google Shape;1868;p17"/>
          <p:cNvCxnSpPr/>
          <p:nvPr/>
        </p:nvCxnSpPr>
        <p:spPr>
          <a:xfrm>
            <a:off x="7491775" y="37249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869" name="Google Shape;1869;p17"/>
          <p:cNvCxnSpPr/>
          <p:nvPr/>
        </p:nvCxnSpPr>
        <p:spPr>
          <a:xfrm>
            <a:off x="7070587" y="37249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70" name="Google Shape;1870;p17"/>
          <p:cNvCxnSpPr/>
          <p:nvPr/>
        </p:nvCxnSpPr>
        <p:spPr>
          <a:xfrm>
            <a:off x="7065539" y="37249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71" name="Google Shape;1871;p17"/>
          <p:cNvCxnSpPr/>
          <p:nvPr/>
        </p:nvCxnSpPr>
        <p:spPr>
          <a:xfrm>
            <a:off x="7161346" y="37640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72" name="Google Shape;1872;p17"/>
          <p:cNvCxnSpPr/>
          <p:nvPr/>
        </p:nvCxnSpPr>
        <p:spPr>
          <a:xfrm>
            <a:off x="7070587" y="38560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73" name="Google Shape;1873;p17"/>
          <p:cNvCxnSpPr/>
          <p:nvPr/>
        </p:nvCxnSpPr>
        <p:spPr>
          <a:xfrm>
            <a:off x="7177066" y="37735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74" name="Google Shape;1874;p17"/>
          <p:cNvCxnSpPr/>
          <p:nvPr/>
        </p:nvCxnSpPr>
        <p:spPr>
          <a:xfrm>
            <a:off x="7172018" y="37735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75" name="Google Shape;1875;p17"/>
          <p:cNvCxnSpPr/>
          <p:nvPr/>
        </p:nvCxnSpPr>
        <p:spPr>
          <a:xfrm>
            <a:off x="7267825" y="38126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76" name="Google Shape;1876;p17"/>
          <p:cNvCxnSpPr/>
          <p:nvPr/>
        </p:nvCxnSpPr>
        <p:spPr>
          <a:xfrm>
            <a:off x="7177066" y="39046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77" name="Google Shape;1877;p17"/>
          <p:cNvCxnSpPr/>
          <p:nvPr/>
        </p:nvCxnSpPr>
        <p:spPr>
          <a:xfrm>
            <a:off x="7070587" y="38560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78" name="Google Shape;1878;p17"/>
          <p:cNvCxnSpPr/>
          <p:nvPr/>
        </p:nvCxnSpPr>
        <p:spPr>
          <a:xfrm>
            <a:off x="7065539" y="38560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79" name="Google Shape;1879;p17"/>
          <p:cNvCxnSpPr/>
          <p:nvPr/>
        </p:nvCxnSpPr>
        <p:spPr>
          <a:xfrm>
            <a:off x="7161346" y="38951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80" name="Google Shape;1880;p17"/>
          <p:cNvCxnSpPr/>
          <p:nvPr/>
        </p:nvCxnSpPr>
        <p:spPr>
          <a:xfrm>
            <a:off x="7070587" y="39871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81" name="Google Shape;1881;p17"/>
          <p:cNvCxnSpPr/>
          <p:nvPr/>
        </p:nvCxnSpPr>
        <p:spPr>
          <a:xfrm>
            <a:off x="7177066" y="39046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82" name="Google Shape;1882;p17"/>
          <p:cNvCxnSpPr/>
          <p:nvPr/>
        </p:nvCxnSpPr>
        <p:spPr>
          <a:xfrm>
            <a:off x="7172018" y="39046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83" name="Google Shape;1883;p17"/>
          <p:cNvCxnSpPr/>
          <p:nvPr/>
        </p:nvCxnSpPr>
        <p:spPr>
          <a:xfrm>
            <a:off x="7267825" y="39437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84" name="Google Shape;1884;p17"/>
          <p:cNvCxnSpPr/>
          <p:nvPr/>
        </p:nvCxnSpPr>
        <p:spPr>
          <a:xfrm>
            <a:off x="7177066" y="40357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85" name="Google Shape;1885;p17"/>
          <p:cNvCxnSpPr/>
          <p:nvPr/>
        </p:nvCxnSpPr>
        <p:spPr>
          <a:xfrm>
            <a:off x="7177066" y="37735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86" name="Google Shape;1886;p17"/>
          <p:cNvCxnSpPr/>
          <p:nvPr/>
        </p:nvCxnSpPr>
        <p:spPr>
          <a:xfrm>
            <a:off x="7172018" y="37735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87" name="Google Shape;1887;p17"/>
          <p:cNvCxnSpPr/>
          <p:nvPr/>
        </p:nvCxnSpPr>
        <p:spPr>
          <a:xfrm>
            <a:off x="7267825" y="38126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88" name="Google Shape;1888;p17"/>
          <p:cNvCxnSpPr/>
          <p:nvPr/>
        </p:nvCxnSpPr>
        <p:spPr>
          <a:xfrm>
            <a:off x="7177066" y="39046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89" name="Google Shape;1889;p17"/>
          <p:cNvCxnSpPr/>
          <p:nvPr/>
        </p:nvCxnSpPr>
        <p:spPr>
          <a:xfrm>
            <a:off x="7278498" y="38221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0" name="Google Shape;1890;p17"/>
          <p:cNvCxnSpPr/>
          <p:nvPr/>
        </p:nvCxnSpPr>
        <p:spPr>
          <a:xfrm>
            <a:off x="7177066" y="39046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91" name="Google Shape;1891;p17"/>
          <p:cNvCxnSpPr/>
          <p:nvPr/>
        </p:nvCxnSpPr>
        <p:spPr>
          <a:xfrm>
            <a:off x="7172018" y="39046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2" name="Google Shape;1892;p17"/>
          <p:cNvCxnSpPr/>
          <p:nvPr/>
        </p:nvCxnSpPr>
        <p:spPr>
          <a:xfrm>
            <a:off x="7267825" y="39437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3" name="Google Shape;1893;p17"/>
          <p:cNvCxnSpPr/>
          <p:nvPr/>
        </p:nvCxnSpPr>
        <p:spPr>
          <a:xfrm>
            <a:off x="7177066" y="40357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94" name="Google Shape;1894;p17"/>
          <p:cNvCxnSpPr/>
          <p:nvPr/>
        </p:nvCxnSpPr>
        <p:spPr>
          <a:xfrm>
            <a:off x="7278498" y="39531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5" name="Google Shape;1895;p17"/>
          <p:cNvCxnSpPr/>
          <p:nvPr/>
        </p:nvCxnSpPr>
        <p:spPr>
          <a:xfrm>
            <a:off x="7070587" y="38612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96" name="Google Shape;1896;p17"/>
          <p:cNvCxnSpPr/>
          <p:nvPr/>
        </p:nvCxnSpPr>
        <p:spPr>
          <a:xfrm>
            <a:off x="7065539" y="38612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7" name="Google Shape;1897;p17"/>
          <p:cNvCxnSpPr/>
          <p:nvPr/>
        </p:nvCxnSpPr>
        <p:spPr>
          <a:xfrm>
            <a:off x="7161346" y="39003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8" name="Google Shape;1898;p17"/>
          <p:cNvCxnSpPr/>
          <p:nvPr/>
        </p:nvCxnSpPr>
        <p:spPr>
          <a:xfrm>
            <a:off x="7070587" y="39923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99" name="Google Shape;1899;p17"/>
          <p:cNvCxnSpPr/>
          <p:nvPr/>
        </p:nvCxnSpPr>
        <p:spPr>
          <a:xfrm>
            <a:off x="7177066" y="39097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0" name="Google Shape;1900;p17"/>
          <p:cNvCxnSpPr/>
          <p:nvPr/>
        </p:nvCxnSpPr>
        <p:spPr>
          <a:xfrm>
            <a:off x="7172018" y="39097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01" name="Google Shape;1901;p17"/>
          <p:cNvCxnSpPr/>
          <p:nvPr/>
        </p:nvCxnSpPr>
        <p:spPr>
          <a:xfrm>
            <a:off x="7267825" y="39488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02" name="Google Shape;1902;p17"/>
          <p:cNvCxnSpPr/>
          <p:nvPr/>
        </p:nvCxnSpPr>
        <p:spPr>
          <a:xfrm>
            <a:off x="7177066" y="40408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3" name="Google Shape;1903;p17"/>
          <p:cNvCxnSpPr/>
          <p:nvPr/>
        </p:nvCxnSpPr>
        <p:spPr>
          <a:xfrm>
            <a:off x="7070587" y="39923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4" name="Google Shape;1904;p17"/>
          <p:cNvCxnSpPr/>
          <p:nvPr/>
        </p:nvCxnSpPr>
        <p:spPr>
          <a:xfrm>
            <a:off x="7177066" y="40408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5" name="Google Shape;1905;p17"/>
          <p:cNvCxnSpPr/>
          <p:nvPr/>
        </p:nvCxnSpPr>
        <p:spPr>
          <a:xfrm>
            <a:off x="7187739" y="39046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6" name="Google Shape;1906;p17"/>
          <p:cNvCxnSpPr/>
          <p:nvPr/>
        </p:nvCxnSpPr>
        <p:spPr>
          <a:xfrm>
            <a:off x="7182691" y="39046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07" name="Google Shape;1907;p17"/>
          <p:cNvCxnSpPr/>
          <p:nvPr/>
        </p:nvCxnSpPr>
        <p:spPr>
          <a:xfrm>
            <a:off x="7278498" y="39437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08" name="Google Shape;1908;p17"/>
          <p:cNvCxnSpPr/>
          <p:nvPr/>
        </p:nvCxnSpPr>
        <p:spPr>
          <a:xfrm>
            <a:off x="7187739" y="40357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9" name="Google Shape;1909;p17"/>
          <p:cNvCxnSpPr/>
          <p:nvPr/>
        </p:nvCxnSpPr>
        <p:spPr>
          <a:xfrm>
            <a:off x="7187739" y="40357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10" name="Google Shape;1910;p17"/>
          <p:cNvCxnSpPr/>
          <p:nvPr/>
        </p:nvCxnSpPr>
        <p:spPr>
          <a:xfrm>
            <a:off x="6541225" y="35231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911" name="Google Shape;1911;p17"/>
          <p:cNvCxnSpPr/>
          <p:nvPr/>
        </p:nvCxnSpPr>
        <p:spPr>
          <a:xfrm>
            <a:off x="6534025" y="35231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912" name="Google Shape;1912;p17"/>
          <p:cNvCxnSpPr/>
          <p:nvPr/>
        </p:nvCxnSpPr>
        <p:spPr>
          <a:xfrm>
            <a:off x="6541225" y="42675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913" name="Google Shape;1913;p17"/>
          <p:cNvCxnSpPr/>
          <p:nvPr/>
        </p:nvCxnSpPr>
        <p:spPr>
          <a:xfrm>
            <a:off x="7053325" y="37376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914" name="Google Shape;1914;p17"/>
          <p:cNvCxnSpPr/>
          <p:nvPr/>
        </p:nvCxnSpPr>
        <p:spPr>
          <a:xfrm>
            <a:off x="6632137" y="37376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15" name="Google Shape;1915;p17"/>
          <p:cNvCxnSpPr/>
          <p:nvPr/>
        </p:nvCxnSpPr>
        <p:spPr>
          <a:xfrm>
            <a:off x="6627089" y="37376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16" name="Google Shape;1916;p17"/>
          <p:cNvCxnSpPr/>
          <p:nvPr/>
        </p:nvCxnSpPr>
        <p:spPr>
          <a:xfrm>
            <a:off x="6722896" y="37767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17" name="Google Shape;1917;p17"/>
          <p:cNvCxnSpPr/>
          <p:nvPr/>
        </p:nvCxnSpPr>
        <p:spPr>
          <a:xfrm>
            <a:off x="6632137" y="38687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18" name="Google Shape;1918;p17"/>
          <p:cNvCxnSpPr/>
          <p:nvPr/>
        </p:nvCxnSpPr>
        <p:spPr>
          <a:xfrm>
            <a:off x="6738616" y="37862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19" name="Google Shape;1919;p17"/>
          <p:cNvCxnSpPr/>
          <p:nvPr/>
        </p:nvCxnSpPr>
        <p:spPr>
          <a:xfrm>
            <a:off x="6733568" y="37862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0" name="Google Shape;1920;p17"/>
          <p:cNvCxnSpPr/>
          <p:nvPr/>
        </p:nvCxnSpPr>
        <p:spPr>
          <a:xfrm>
            <a:off x="6829375" y="38253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1" name="Google Shape;1921;p17"/>
          <p:cNvCxnSpPr/>
          <p:nvPr/>
        </p:nvCxnSpPr>
        <p:spPr>
          <a:xfrm>
            <a:off x="6738616" y="39173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22" name="Google Shape;1922;p17"/>
          <p:cNvCxnSpPr/>
          <p:nvPr/>
        </p:nvCxnSpPr>
        <p:spPr>
          <a:xfrm>
            <a:off x="6632137" y="38687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23" name="Google Shape;1923;p17"/>
          <p:cNvCxnSpPr/>
          <p:nvPr/>
        </p:nvCxnSpPr>
        <p:spPr>
          <a:xfrm>
            <a:off x="6627089" y="38687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4" name="Google Shape;1924;p17"/>
          <p:cNvCxnSpPr/>
          <p:nvPr/>
        </p:nvCxnSpPr>
        <p:spPr>
          <a:xfrm>
            <a:off x="6722896" y="39078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5" name="Google Shape;1925;p17"/>
          <p:cNvCxnSpPr/>
          <p:nvPr/>
        </p:nvCxnSpPr>
        <p:spPr>
          <a:xfrm>
            <a:off x="6632137" y="39998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26" name="Google Shape;1926;p17"/>
          <p:cNvCxnSpPr/>
          <p:nvPr/>
        </p:nvCxnSpPr>
        <p:spPr>
          <a:xfrm>
            <a:off x="6738616" y="39173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27" name="Google Shape;1927;p17"/>
          <p:cNvCxnSpPr/>
          <p:nvPr/>
        </p:nvCxnSpPr>
        <p:spPr>
          <a:xfrm>
            <a:off x="6733568" y="39173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8" name="Google Shape;1928;p17"/>
          <p:cNvCxnSpPr/>
          <p:nvPr/>
        </p:nvCxnSpPr>
        <p:spPr>
          <a:xfrm>
            <a:off x="6829375" y="39564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9" name="Google Shape;1929;p17"/>
          <p:cNvCxnSpPr/>
          <p:nvPr/>
        </p:nvCxnSpPr>
        <p:spPr>
          <a:xfrm>
            <a:off x="6738616" y="40484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30" name="Google Shape;1930;p17"/>
          <p:cNvCxnSpPr/>
          <p:nvPr/>
        </p:nvCxnSpPr>
        <p:spPr>
          <a:xfrm>
            <a:off x="6738616" y="37862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31" name="Google Shape;1931;p17"/>
          <p:cNvCxnSpPr/>
          <p:nvPr/>
        </p:nvCxnSpPr>
        <p:spPr>
          <a:xfrm>
            <a:off x="6733568" y="37862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32" name="Google Shape;1932;p17"/>
          <p:cNvCxnSpPr/>
          <p:nvPr/>
        </p:nvCxnSpPr>
        <p:spPr>
          <a:xfrm>
            <a:off x="6829375" y="38253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33" name="Google Shape;1933;p17"/>
          <p:cNvCxnSpPr/>
          <p:nvPr/>
        </p:nvCxnSpPr>
        <p:spPr>
          <a:xfrm>
            <a:off x="6738616" y="39173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34" name="Google Shape;1934;p17"/>
          <p:cNvCxnSpPr/>
          <p:nvPr/>
        </p:nvCxnSpPr>
        <p:spPr>
          <a:xfrm>
            <a:off x="6840048" y="38348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35" name="Google Shape;1935;p17"/>
          <p:cNvCxnSpPr/>
          <p:nvPr/>
        </p:nvCxnSpPr>
        <p:spPr>
          <a:xfrm>
            <a:off x="6738616" y="39173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36" name="Google Shape;1936;p17"/>
          <p:cNvCxnSpPr/>
          <p:nvPr/>
        </p:nvCxnSpPr>
        <p:spPr>
          <a:xfrm>
            <a:off x="6733568" y="39173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37" name="Google Shape;1937;p17"/>
          <p:cNvCxnSpPr/>
          <p:nvPr/>
        </p:nvCxnSpPr>
        <p:spPr>
          <a:xfrm>
            <a:off x="6829375" y="39564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38" name="Google Shape;1938;p17"/>
          <p:cNvCxnSpPr/>
          <p:nvPr/>
        </p:nvCxnSpPr>
        <p:spPr>
          <a:xfrm>
            <a:off x="6738616" y="40484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39" name="Google Shape;1939;p17"/>
          <p:cNvCxnSpPr/>
          <p:nvPr/>
        </p:nvCxnSpPr>
        <p:spPr>
          <a:xfrm>
            <a:off x="6840048" y="39658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40" name="Google Shape;1940;p17"/>
          <p:cNvCxnSpPr/>
          <p:nvPr/>
        </p:nvCxnSpPr>
        <p:spPr>
          <a:xfrm>
            <a:off x="6632137" y="38739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41" name="Google Shape;1941;p17"/>
          <p:cNvCxnSpPr/>
          <p:nvPr/>
        </p:nvCxnSpPr>
        <p:spPr>
          <a:xfrm>
            <a:off x="6627089" y="38739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42" name="Google Shape;1942;p17"/>
          <p:cNvCxnSpPr/>
          <p:nvPr/>
        </p:nvCxnSpPr>
        <p:spPr>
          <a:xfrm>
            <a:off x="6722896" y="39130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43" name="Google Shape;1943;p17"/>
          <p:cNvCxnSpPr/>
          <p:nvPr/>
        </p:nvCxnSpPr>
        <p:spPr>
          <a:xfrm>
            <a:off x="6632137" y="40050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44" name="Google Shape;1944;p17"/>
          <p:cNvCxnSpPr/>
          <p:nvPr/>
        </p:nvCxnSpPr>
        <p:spPr>
          <a:xfrm>
            <a:off x="6738616" y="39224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45" name="Google Shape;1945;p17"/>
          <p:cNvCxnSpPr/>
          <p:nvPr/>
        </p:nvCxnSpPr>
        <p:spPr>
          <a:xfrm>
            <a:off x="6733568" y="39224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46" name="Google Shape;1946;p17"/>
          <p:cNvCxnSpPr/>
          <p:nvPr/>
        </p:nvCxnSpPr>
        <p:spPr>
          <a:xfrm>
            <a:off x="6829375" y="39615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47" name="Google Shape;1947;p17"/>
          <p:cNvCxnSpPr/>
          <p:nvPr/>
        </p:nvCxnSpPr>
        <p:spPr>
          <a:xfrm>
            <a:off x="6738616" y="40535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48" name="Google Shape;1948;p17"/>
          <p:cNvCxnSpPr/>
          <p:nvPr/>
        </p:nvCxnSpPr>
        <p:spPr>
          <a:xfrm>
            <a:off x="6632137" y="40050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49" name="Google Shape;1949;p17"/>
          <p:cNvCxnSpPr/>
          <p:nvPr/>
        </p:nvCxnSpPr>
        <p:spPr>
          <a:xfrm>
            <a:off x="6738616" y="40535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50" name="Google Shape;1950;p17"/>
          <p:cNvCxnSpPr/>
          <p:nvPr/>
        </p:nvCxnSpPr>
        <p:spPr>
          <a:xfrm>
            <a:off x="6749289" y="39173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51" name="Google Shape;1951;p17"/>
          <p:cNvCxnSpPr/>
          <p:nvPr/>
        </p:nvCxnSpPr>
        <p:spPr>
          <a:xfrm>
            <a:off x="6744241" y="39173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52" name="Google Shape;1952;p17"/>
          <p:cNvCxnSpPr/>
          <p:nvPr/>
        </p:nvCxnSpPr>
        <p:spPr>
          <a:xfrm>
            <a:off x="6840048" y="39564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53" name="Google Shape;1953;p17"/>
          <p:cNvCxnSpPr/>
          <p:nvPr/>
        </p:nvCxnSpPr>
        <p:spPr>
          <a:xfrm>
            <a:off x="6749289" y="40484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54" name="Google Shape;1954;p17"/>
          <p:cNvCxnSpPr/>
          <p:nvPr/>
        </p:nvCxnSpPr>
        <p:spPr>
          <a:xfrm>
            <a:off x="6749289" y="4048410"/>
            <a:ext cx="90600" cy="39600"/>
          </a:xfrm>
          <a:prstGeom prst="straightConnector1">
            <a:avLst/>
          </a:prstGeom>
          <a:noFill/>
          <a:ln cap="flat" cmpd="sng" w="9525">
            <a:solidFill>
              <a:schemeClr val="dk2"/>
            </a:solidFill>
            <a:prstDash val="solid"/>
            <a:round/>
            <a:headEnd len="med" w="med" type="none"/>
            <a:tailEnd len="med" w="med" type="none"/>
          </a:ln>
        </p:spPr>
      </p:cxnSp>
      <p:sp>
        <p:nvSpPr>
          <p:cNvPr id="1955" name="Google Shape;1955;p17"/>
          <p:cNvSpPr/>
          <p:nvPr/>
        </p:nvSpPr>
        <p:spPr>
          <a:xfrm flipH="1">
            <a:off x="4612025" y="395731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7"/>
          <p:cNvSpPr/>
          <p:nvPr/>
        </p:nvSpPr>
        <p:spPr>
          <a:xfrm flipH="1">
            <a:off x="4858025" y="395731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7"/>
          <p:cNvSpPr/>
          <p:nvPr/>
        </p:nvSpPr>
        <p:spPr>
          <a:xfrm flipH="1">
            <a:off x="5104025" y="395731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7"/>
          <p:cNvSpPr/>
          <p:nvPr/>
        </p:nvSpPr>
        <p:spPr>
          <a:xfrm>
            <a:off x="165173" y="2438300"/>
            <a:ext cx="1068400" cy="1587050"/>
          </a:xfrm>
          <a:custGeom>
            <a:rect b="b" l="l" r="r" t="t"/>
            <a:pathLst>
              <a:path extrusionOk="0" h="63482" w="42736">
                <a:moveTo>
                  <a:pt x="42736" y="0"/>
                </a:moveTo>
                <a:cubicBezTo>
                  <a:pt x="35618" y="7262"/>
                  <a:pt x="511" y="32992"/>
                  <a:pt x="30" y="43572"/>
                </a:cubicBezTo>
                <a:cubicBezTo>
                  <a:pt x="-451" y="54152"/>
                  <a:pt x="33213" y="60164"/>
                  <a:pt x="39850" y="63482"/>
                </a:cubicBezTo>
              </a:path>
            </a:pathLst>
          </a:custGeom>
          <a:noFill/>
          <a:ln cap="flat" cmpd="sng" w="9525">
            <a:solidFill>
              <a:schemeClr val="dk2"/>
            </a:solidFill>
            <a:prstDash val="solid"/>
            <a:round/>
            <a:headEnd len="med" w="med" type="none"/>
            <a:tailEnd len="med" w="med" type="none"/>
          </a:ln>
        </p:spPr>
      </p:sp>
      <p:sp>
        <p:nvSpPr>
          <p:cNvPr id="1959" name="Google Shape;1959;p17"/>
          <p:cNvSpPr/>
          <p:nvPr/>
        </p:nvSpPr>
        <p:spPr>
          <a:xfrm>
            <a:off x="309298" y="2452725"/>
            <a:ext cx="945925" cy="1406700"/>
          </a:xfrm>
          <a:custGeom>
            <a:rect b="b" l="l" r="r" t="t"/>
            <a:pathLst>
              <a:path extrusionOk="0" h="56268" w="37837">
                <a:moveTo>
                  <a:pt x="37837" y="0"/>
                </a:moveTo>
                <a:cubicBezTo>
                  <a:pt x="31537" y="6877"/>
                  <a:pt x="613" y="31885"/>
                  <a:pt x="36" y="41263"/>
                </a:cubicBezTo>
                <a:cubicBezTo>
                  <a:pt x="-541" y="50641"/>
                  <a:pt x="28651" y="53767"/>
                  <a:pt x="34374" y="56268"/>
                </a:cubicBezTo>
              </a:path>
            </a:pathLst>
          </a:custGeom>
          <a:noFill/>
          <a:ln cap="flat" cmpd="sng" w="9525">
            <a:solidFill>
              <a:schemeClr val="dk2"/>
            </a:solidFill>
            <a:prstDash val="solid"/>
            <a:round/>
            <a:headEnd len="med" w="med" type="none"/>
            <a:tailEnd len="med" w="med" type="none"/>
          </a:ln>
        </p:spPr>
      </p:sp>
      <p:sp>
        <p:nvSpPr>
          <p:cNvPr id="1960" name="Google Shape;1960;p17"/>
          <p:cNvSpPr/>
          <p:nvPr/>
        </p:nvSpPr>
        <p:spPr>
          <a:xfrm>
            <a:off x="1240800" y="2488800"/>
            <a:ext cx="663900" cy="1565400"/>
          </a:xfrm>
          <a:custGeom>
            <a:rect b="b" l="l" r="r" t="t"/>
            <a:pathLst>
              <a:path extrusionOk="0" h="62616" w="26556">
                <a:moveTo>
                  <a:pt x="0" y="0"/>
                </a:moveTo>
                <a:cubicBezTo>
                  <a:pt x="4425" y="7310"/>
                  <a:pt x="26403" y="33424"/>
                  <a:pt x="26547" y="43860"/>
                </a:cubicBezTo>
                <a:cubicBezTo>
                  <a:pt x="26691" y="54296"/>
                  <a:pt x="5145" y="59490"/>
                  <a:pt x="865" y="62616"/>
                </a:cubicBezTo>
              </a:path>
            </a:pathLst>
          </a:custGeom>
          <a:noFill/>
          <a:ln cap="flat" cmpd="sng" w="9525">
            <a:solidFill>
              <a:schemeClr val="dk2"/>
            </a:solidFill>
            <a:prstDash val="solid"/>
            <a:round/>
            <a:headEnd len="med" w="med" type="none"/>
            <a:tailEnd len="med" w="med" type="none"/>
          </a:ln>
        </p:spPr>
      </p:sp>
      <p:sp>
        <p:nvSpPr>
          <p:cNvPr id="1961" name="Google Shape;1961;p17"/>
          <p:cNvSpPr/>
          <p:nvPr/>
        </p:nvSpPr>
        <p:spPr>
          <a:xfrm>
            <a:off x="1233575" y="2459925"/>
            <a:ext cx="498200" cy="1442775"/>
          </a:xfrm>
          <a:custGeom>
            <a:rect b="b" l="l" r="r" t="t"/>
            <a:pathLst>
              <a:path extrusionOk="0" h="57711" w="19928">
                <a:moveTo>
                  <a:pt x="0" y="0"/>
                </a:moveTo>
                <a:cubicBezTo>
                  <a:pt x="3318" y="7599"/>
                  <a:pt x="19766" y="35974"/>
                  <a:pt x="19910" y="45592"/>
                </a:cubicBezTo>
                <a:cubicBezTo>
                  <a:pt x="20054" y="55211"/>
                  <a:pt x="4040" y="55691"/>
                  <a:pt x="866" y="57711"/>
                </a:cubicBezTo>
              </a:path>
            </a:pathLst>
          </a:custGeom>
          <a:noFill/>
          <a:ln cap="flat" cmpd="sng" w="9525">
            <a:solidFill>
              <a:schemeClr val="dk2"/>
            </a:solidFill>
            <a:prstDash val="solid"/>
            <a:round/>
            <a:headEnd len="med" w="med" type="none"/>
            <a:tailEnd len="med" w="med" type="none"/>
          </a:ln>
        </p:spPr>
      </p:sp>
      <p:sp>
        <p:nvSpPr>
          <p:cNvPr id="1962" name="Google Shape;1962;p17"/>
          <p:cNvSpPr txBox="1"/>
          <p:nvPr/>
        </p:nvSpPr>
        <p:spPr>
          <a:xfrm>
            <a:off x="649250" y="4530325"/>
            <a:ext cx="23652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a:t>
            </a:r>
            <a:r>
              <a:rPr lang="en" sz="700"/>
              <a:t>1</a:t>
            </a:r>
            <a:r>
              <a:rPr lang="en"/>
              <a:t>, Y</a:t>
            </a:r>
            <a:r>
              <a:rPr lang="en" sz="700"/>
              <a:t>2</a:t>
            </a:r>
            <a:r>
              <a:rPr lang="en"/>
              <a:t>, Y</a:t>
            </a:r>
            <a:r>
              <a:rPr lang="en" sz="700"/>
              <a:t>3</a:t>
            </a:r>
            <a:r>
              <a:rPr lang="en"/>
              <a:t>, Y</a:t>
            </a:r>
            <a:r>
              <a:rPr lang="en" sz="700"/>
              <a:t>4</a:t>
            </a:r>
            <a:r>
              <a:rPr lang="en"/>
              <a:t>]</a:t>
            </a:r>
            <a:endParaRPr/>
          </a:p>
        </p:txBody>
      </p:sp>
      <p:sp>
        <p:nvSpPr>
          <p:cNvPr id="1963" name="Google Shape;1963;p17"/>
          <p:cNvSpPr txBox="1"/>
          <p:nvPr/>
        </p:nvSpPr>
        <p:spPr>
          <a:xfrm>
            <a:off x="897425" y="1308700"/>
            <a:ext cx="71490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No. 1                                 No. 2                                                                 …                                                          No. 1500</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7" name="Shape 1967"/>
        <p:cNvGrpSpPr/>
        <p:nvPr/>
      </p:nvGrpSpPr>
      <p:grpSpPr>
        <a:xfrm>
          <a:off x="0" y="0"/>
          <a:ext cx="0" cy="0"/>
          <a:chOff x="0" y="0"/>
          <a:chExt cx="0" cy="0"/>
        </a:xfrm>
      </p:grpSpPr>
      <p:sp>
        <p:nvSpPr>
          <p:cNvPr id="1968" name="Google Shape;1968;p18"/>
          <p:cNvSpPr txBox="1"/>
          <p:nvPr>
            <p:ph type="title"/>
          </p:nvPr>
        </p:nvSpPr>
        <p:spPr>
          <a:xfrm>
            <a:off x="1303800" y="103475"/>
            <a:ext cx="7030500" cy="5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 TUNING</a:t>
            </a:r>
            <a:r>
              <a:rPr lang="en"/>
              <a:t> </a:t>
            </a:r>
            <a:endParaRPr/>
          </a:p>
        </p:txBody>
      </p:sp>
      <p:sp>
        <p:nvSpPr>
          <p:cNvPr id="1969" name="Google Shape;1969;p18"/>
          <p:cNvSpPr txBox="1"/>
          <p:nvPr>
            <p:ph idx="1" type="body"/>
          </p:nvPr>
        </p:nvSpPr>
        <p:spPr>
          <a:xfrm>
            <a:off x="1227600" y="737525"/>
            <a:ext cx="7030500" cy="41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222222"/>
                </a:solidFill>
                <a:highlight>
                  <a:srgbClr val="FFFFFF"/>
                </a:highlight>
                <a:latin typeface="Arial"/>
                <a:ea typeface="Arial"/>
                <a:cs typeface="Arial"/>
                <a:sym typeface="Arial"/>
              </a:rPr>
              <a:t>Tune: we change the d</a:t>
            </a:r>
            <a:r>
              <a:rPr lang="en" sz="1500">
                <a:solidFill>
                  <a:srgbClr val="222222"/>
                </a:solidFill>
                <a:highlight>
                  <a:srgbClr val="FFFFFF"/>
                </a:highlight>
                <a:latin typeface="Arial"/>
                <a:ea typeface="Arial"/>
                <a:cs typeface="Arial"/>
                <a:sym typeface="Arial"/>
              </a:rPr>
              <a:t>epth of tree from 3 to 11 with everything else fixed.</a:t>
            </a:r>
            <a:endParaRPr sz="1500"/>
          </a:p>
        </p:txBody>
      </p:sp>
      <p:pic>
        <p:nvPicPr>
          <p:cNvPr id="1970" name="Google Shape;1970;p18"/>
          <p:cNvPicPr preferRelativeResize="0"/>
          <p:nvPr/>
        </p:nvPicPr>
        <p:blipFill>
          <a:blip r:embed="rId3">
            <a:alphaModFix/>
          </a:blip>
          <a:stretch>
            <a:fillRect/>
          </a:stretch>
        </p:blipFill>
        <p:spPr>
          <a:xfrm>
            <a:off x="1925375" y="1966625"/>
            <a:ext cx="9525" cy="9525"/>
          </a:xfrm>
          <a:prstGeom prst="rect">
            <a:avLst/>
          </a:prstGeom>
          <a:noFill/>
          <a:ln>
            <a:noFill/>
          </a:ln>
        </p:spPr>
      </p:pic>
      <p:pic>
        <p:nvPicPr>
          <p:cNvPr id="1971" name="Google Shape;1971;p18"/>
          <p:cNvPicPr preferRelativeResize="0"/>
          <p:nvPr/>
        </p:nvPicPr>
        <p:blipFill rotWithShape="1">
          <a:blip r:embed="rId4">
            <a:alphaModFix/>
          </a:blip>
          <a:srcRect b="9324" l="3707" r="0" t="15476"/>
          <a:stretch/>
        </p:blipFill>
        <p:spPr>
          <a:xfrm>
            <a:off x="278875" y="1574500"/>
            <a:ext cx="2673625" cy="999300"/>
          </a:xfrm>
          <a:prstGeom prst="rect">
            <a:avLst/>
          </a:prstGeom>
          <a:noFill/>
          <a:ln>
            <a:noFill/>
          </a:ln>
        </p:spPr>
      </p:pic>
      <p:pic>
        <p:nvPicPr>
          <p:cNvPr id="1972" name="Google Shape;1972;p18"/>
          <p:cNvPicPr preferRelativeResize="0"/>
          <p:nvPr/>
        </p:nvPicPr>
        <p:blipFill>
          <a:blip r:embed="rId5">
            <a:alphaModFix/>
          </a:blip>
          <a:stretch>
            <a:fillRect/>
          </a:stretch>
        </p:blipFill>
        <p:spPr>
          <a:xfrm>
            <a:off x="3068700" y="1222631"/>
            <a:ext cx="5912124" cy="3416143"/>
          </a:xfrm>
          <a:prstGeom prst="rect">
            <a:avLst/>
          </a:prstGeom>
          <a:noFill/>
          <a:ln>
            <a:noFill/>
          </a:ln>
        </p:spPr>
      </p:pic>
      <p:sp>
        <p:nvSpPr>
          <p:cNvPr id="1973" name="Google Shape;1973;p18"/>
          <p:cNvSpPr/>
          <p:nvPr/>
        </p:nvSpPr>
        <p:spPr>
          <a:xfrm>
            <a:off x="6861825" y="2666400"/>
            <a:ext cx="622200" cy="596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8"/>
          <p:cNvSpPr txBox="1"/>
          <p:nvPr/>
        </p:nvSpPr>
        <p:spPr>
          <a:xfrm>
            <a:off x="898550" y="1264600"/>
            <a:ext cx="19908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CV Error                   CV SD</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8" name="Shape 1978"/>
        <p:cNvGrpSpPr/>
        <p:nvPr/>
      </p:nvGrpSpPr>
      <p:grpSpPr>
        <a:xfrm>
          <a:off x="0" y="0"/>
          <a:ext cx="0" cy="0"/>
          <a:chOff x="0" y="0"/>
          <a:chExt cx="0" cy="0"/>
        </a:xfrm>
      </p:grpSpPr>
      <p:sp>
        <p:nvSpPr>
          <p:cNvPr id="1979" name="Google Shape;1979;p19"/>
          <p:cNvSpPr txBox="1"/>
          <p:nvPr>
            <p:ph type="title"/>
          </p:nvPr>
        </p:nvSpPr>
        <p:spPr>
          <a:xfrm>
            <a:off x="1303800" y="89725"/>
            <a:ext cx="70305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 TUNING</a:t>
            </a:r>
            <a:endParaRPr/>
          </a:p>
        </p:txBody>
      </p:sp>
      <p:sp>
        <p:nvSpPr>
          <p:cNvPr id="1980" name="Google Shape;1980;p19"/>
          <p:cNvSpPr txBox="1"/>
          <p:nvPr>
            <p:ph idx="1" type="body"/>
          </p:nvPr>
        </p:nvSpPr>
        <p:spPr>
          <a:xfrm>
            <a:off x="1151400" y="704725"/>
            <a:ext cx="7930200" cy="42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222222"/>
                </a:solidFill>
                <a:highlight>
                  <a:srgbClr val="FFFFFF"/>
                </a:highlight>
                <a:latin typeface="Arial"/>
                <a:ea typeface="Arial"/>
                <a:cs typeface="Arial"/>
                <a:sym typeface="Arial"/>
              </a:rPr>
              <a:t>Tune: </a:t>
            </a:r>
            <a:r>
              <a:rPr lang="en" sz="1500">
                <a:solidFill>
                  <a:srgbClr val="222222"/>
                </a:solidFill>
                <a:highlight>
                  <a:srgbClr val="FFFFFF"/>
                </a:highlight>
                <a:latin typeface="Arial"/>
                <a:ea typeface="Arial"/>
                <a:cs typeface="Arial"/>
                <a:sym typeface="Arial"/>
              </a:rPr>
              <a:t>This result was generated changing bag fraction and holding everything else fixed.</a:t>
            </a:r>
            <a:endParaRPr sz="1500">
              <a:solidFill>
                <a:srgbClr val="222222"/>
              </a:solidFill>
              <a:highlight>
                <a:srgbClr val="FFFFFF"/>
              </a:highlight>
              <a:latin typeface="Arial"/>
              <a:ea typeface="Arial"/>
              <a:cs typeface="Arial"/>
              <a:sym typeface="Arial"/>
            </a:endParaRPr>
          </a:p>
        </p:txBody>
      </p:sp>
      <p:pic>
        <p:nvPicPr>
          <p:cNvPr id="1981" name="Google Shape;1981;p19"/>
          <p:cNvPicPr preferRelativeResize="0"/>
          <p:nvPr/>
        </p:nvPicPr>
        <p:blipFill rotWithShape="1">
          <a:blip r:embed="rId3">
            <a:alphaModFix/>
          </a:blip>
          <a:srcRect b="17280" l="0" r="0" t="0"/>
          <a:stretch/>
        </p:blipFill>
        <p:spPr>
          <a:xfrm>
            <a:off x="317575" y="1512775"/>
            <a:ext cx="2771875" cy="826600"/>
          </a:xfrm>
          <a:prstGeom prst="rect">
            <a:avLst/>
          </a:prstGeom>
          <a:noFill/>
          <a:ln>
            <a:noFill/>
          </a:ln>
        </p:spPr>
      </p:pic>
      <p:pic>
        <p:nvPicPr>
          <p:cNvPr id="1982" name="Google Shape;1982;p19"/>
          <p:cNvPicPr preferRelativeResize="0"/>
          <p:nvPr/>
        </p:nvPicPr>
        <p:blipFill rotWithShape="1">
          <a:blip r:embed="rId4">
            <a:alphaModFix/>
          </a:blip>
          <a:srcRect b="6751" l="0" r="0" t="0"/>
          <a:stretch/>
        </p:blipFill>
        <p:spPr>
          <a:xfrm>
            <a:off x="2771875" y="1128775"/>
            <a:ext cx="6372126" cy="3464725"/>
          </a:xfrm>
          <a:prstGeom prst="rect">
            <a:avLst/>
          </a:prstGeom>
          <a:noFill/>
          <a:ln>
            <a:noFill/>
          </a:ln>
        </p:spPr>
      </p:pic>
      <p:sp>
        <p:nvSpPr>
          <p:cNvPr id="1983" name="Google Shape;1983;p19"/>
          <p:cNvSpPr txBox="1"/>
          <p:nvPr/>
        </p:nvSpPr>
        <p:spPr>
          <a:xfrm>
            <a:off x="898550" y="1264600"/>
            <a:ext cx="19908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CV Error                   CV SD</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7" name="Shape 1987"/>
        <p:cNvGrpSpPr/>
        <p:nvPr/>
      </p:nvGrpSpPr>
      <p:grpSpPr>
        <a:xfrm>
          <a:off x="0" y="0"/>
          <a:ext cx="0" cy="0"/>
          <a:chOff x="0" y="0"/>
          <a:chExt cx="0" cy="0"/>
        </a:xfrm>
      </p:grpSpPr>
      <p:sp>
        <p:nvSpPr>
          <p:cNvPr id="1988" name="Google Shape;1988;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989" name="Google Shape;1989;p20"/>
          <p:cNvSpPr txBox="1"/>
          <p:nvPr>
            <p:ph idx="1" type="body"/>
          </p:nvPr>
        </p:nvSpPr>
        <p:spPr>
          <a:xfrm>
            <a:off x="1303800" y="15328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Original Picture</a:t>
            </a:r>
            <a:endParaRPr/>
          </a:p>
        </p:txBody>
      </p:sp>
      <p:sp>
        <p:nvSpPr>
          <p:cNvPr id="1990" name="Google Shape;1990;p20"/>
          <p:cNvSpPr txBox="1"/>
          <p:nvPr>
            <p:ph idx="2" type="body"/>
          </p:nvPr>
        </p:nvSpPr>
        <p:spPr>
          <a:xfrm>
            <a:off x="4903650" y="15328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Baseline Model</a:t>
            </a:r>
            <a:endParaRPr/>
          </a:p>
        </p:txBody>
      </p:sp>
      <p:pic>
        <p:nvPicPr>
          <p:cNvPr id="1991" name="Google Shape;1991;p20"/>
          <p:cNvPicPr preferRelativeResize="0"/>
          <p:nvPr/>
        </p:nvPicPr>
        <p:blipFill>
          <a:blip r:embed="rId3">
            <a:alphaModFix/>
          </a:blip>
          <a:stretch>
            <a:fillRect/>
          </a:stretch>
        </p:blipFill>
        <p:spPr>
          <a:xfrm>
            <a:off x="4903638" y="2039175"/>
            <a:ext cx="3111125" cy="1750000"/>
          </a:xfrm>
          <a:prstGeom prst="rect">
            <a:avLst/>
          </a:prstGeom>
          <a:noFill/>
          <a:ln>
            <a:noFill/>
          </a:ln>
        </p:spPr>
      </p:pic>
      <p:pic>
        <p:nvPicPr>
          <p:cNvPr id="1992" name="Google Shape;1992;p20"/>
          <p:cNvPicPr preferRelativeResize="0"/>
          <p:nvPr/>
        </p:nvPicPr>
        <p:blipFill>
          <a:blip r:embed="rId4">
            <a:alphaModFix/>
          </a:blip>
          <a:stretch>
            <a:fillRect/>
          </a:stretch>
        </p:blipFill>
        <p:spPr>
          <a:xfrm>
            <a:off x="1378850" y="2039173"/>
            <a:ext cx="2387550" cy="134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6" name="Shape 1996"/>
        <p:cNvGrpSpPr/>
        <p:nvPr/>
      </p:nvGrpSpPr>
      <p:grpSpPr>
        <a:xfrm>
          <a:off x="0" y="0"/>
          <a:ext cx="0" cy="0"/>
          <a:chOff x="0" y="0"/>
          <a:chExt cx="0" cy="0"/>
        </a:xfrm>
      </p:grpSpPr>
      <p:sp>
        <p:nvSpPr>
          <p:cNvPr id="1997" name="Google Shape;1997;p21"/>
          <p:cNvSpPr txBox="1"/>
          <p:nvPr>
            <p:ph type="title"/>
          </p:nvPr>
        </p:nvSpPr>
        <p:spPr>
          <a:xfrm>
            <a:off x="1303800" y="103475"/>
            <a:ext cx="7030500" cy="5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Thoughts about Improved models</a:t>
            </a:r>
            <a:r>
              <a:rPr lang="en"/>
              <a:t> </a:t>
            </a:r>
            <a:endParaRPr/>
          </a:p>
        </p:txBody>
      </p:sp>
      <p:sp>
        <p:nvSpPr>
          <p:cNvPr id="1998" name="Google Shape;1998;p21"/>
          <p:cNvSpPr txBox="1"/>
          <p:nvPr>
            <p:ph idx="1" type="body"/>
          </p:nvPr>
        </p:nvSpPr>
        <p:spPr>
          <a:xfrm>
            <a:off x="1303800" y="1002875"/>
            <a:ext cx="7030500" cy="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500"/>
              <a:t>The disadvantage of baseline model:</a:t>
            </a:r>
            <a:endParaRPr b="1" i="1" sz="1500"/>
          </a:p>
          <a:p>
            <a:pPr indent="0" lvl="0" marL="0" rtl="0" algn="l">
              <a:spcBef>
                <a:spcPts val="1600"/>
              </a:spcBef>
              <a:spcAft>
                <a:spcPts val="1600"/>
              </a:spcAft>
              <a:buNone/>
            </a:pPr>
            <a:r>
              <a:rPr lang="en" sz="1500"/>
              <a:t>Although GBTs build trees one at a time, where each new tree helps to correct errors made by previously trained tree. GBDT training generally takes longer because of the fact that trees are built sequentially. </a:t>
            </a:r>
            <a:endParaRPr sz="1500"/>
          </a:p>
        </p:txBody>
      </p:sp>
      <p:pic>
        <p:nvPicPr>
          <p:cNvPr id="1999" name="Google Shape;1999;p21"/>
          <p:cNvPicPr preferRelativeResize="0"/>
          <p:nvPr/>
        </p:nvPicPr>
        <p:blipFill>
          <a:blip r:embed="rId3">
            <a:alphaModFix/>
          </a:blip>
          <a:stretch>
            <a:fillRect/>
          </a:stretch>
        </p:blipFill>
        <p:spPr>
          <a:xfrm>
            <a:off x="1925375" y="1966625"/>
            <a:ext cx="9525" cy="9525"/>
          </a:xfrm>
          <a:prstGeom prst="rect">
            <a:avLst/>
          </a:prstGeom>
          <a:noFill/>
          <a:ln>
            <a:noFill/>
          </a:ln>
        </p:spPr>
      </p:pic>
      <p:sp>
        <p:nvSpPr>
          <p:cNvPr id="2000" name="Google Shape;2000;p21"/>
          <p:cNvSpPr txBox="1"/>
          <p:nvPr>
            <p:ph idx="1" type="body"/>
          </p:nvPr>
        </p:nvSpPr>
        <p:spPr>
          <a:xfrm>
            <a:off x="1303800" y="2603075"/>
            <a:ext cx="7030500" cy="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500"/>
              <a:t>The goal of improved models:</a:t>
            </a:r>
            <a:endParaRPr b="1" i="1" sz="1500"/>
          </a:p>
          <a:p>
            <a:pPr indent="0" lvl="0" marL="0" rtl="0" algn="l">
              <a:spcBef>
                <a:spcPts val="1600"/>
              </a:spcBef>
              <a:spcAft>
                <a:spcPts val="0"/>
              </a:spcAft>
              <a:buNone/>
            </a:pPr>
            <a:r>
              <a:rPr lang="en" sz="1500"/>
              <a:t>Make it faster and keep the quality of the pictures the baseline model made.</a:t>
            </a:r>
            <a:endParaRPr sz="1500"/>
          </a:p>
          <a:p>
            <a:pPr indent="-323850" lvl="0" marL="457200" rtl="0" algn="l">
              <a:spcBef>
                <a:spcPts val="1600"/>
              </a:spcBef>
              <a:spcAft>
                <a:spcPts val="0"/>
              </a:spcAft>
              <a:buSzPts val="1500"/>
              <a:buChar char="●"/>
            </a:pPr>
            <a:r>
              <a:rPr lang="en" sz="1500"/>
              <a:t>Linear Regression mod</a:t>
            </a:r>
            <a:r>
              <a:rPr lang="en" sz="1500"/>
              <a:t>el </a:t>
            </a:r>
            <a:endParaRPr sz="1500"/>
          </a:p>
          <a:p>
            <a:pPr indent="-323850" lvl="0" marL="457200" rtl="0" algn="l">
              <a:spcBef>
                <a:spcPts val="0"/>
              </a:spcBef>
              <a:spcAft>
                <a:spcPts val="0"/>
              </a:spcAft>
              <a:buSzPts val="1500"/>
              <a:buChar char="●"/>
            </a:pPr>
            <a:r>
              <a:rPr lang="en" sz="1500"/>
              <a:t>XGBoost model with linear booster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