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atascience.la/benchmarking-random-forest-implementations/" TargetMode="External"/><Relationship Id="rId3" Type="http://schemas.openxmlformats.org/officeDocument/2006/relationships/hyperlink" Target="http://datascience.la/benchmarking-random-forest-implementation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b4ab267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b4ab267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b4ab267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b4ab267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Parallelization</a:t>
            </a:r>
            <a:r>
              <a:rPr lang="en"/>
              <a:t> of tree construction using all of your CPU cores during training.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Distributed Computing</a:t>
            </a:r>
            <a:r>
              <a:rPr lang="en"/>
              <a:t> for training very large models using a cluster of machines.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Out-of-Core Computing</a:t>
            </a:r>
            <a:r>
              <a:rPr lang="en"/>
              <a:t> for very large datasets that don’t fit into memory.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Cache Optimization</a:t>
            </a:r>
            <a:r>
              <a:rPr lang="en"/>
              <a:t> of data structures and algorithm to make best use of hardware.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is Benchmark Performance of XGBoost,taken from</a:t>
            </a:r>
            <a:r>
              <a:rPr lang="en">
                <a:uFill>
                  <a:noFill/>
                </a:uFill>
                <a:hlinkClick r:id="rId2"/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Benchmarking Random Forest Implementations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b4ab26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b4ab26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b4ab267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b4ab267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bf2267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bf2267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b4ab267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b4ab267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7bf2267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7bf2267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b4ab26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b4ab26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4799" y="1123650"/>
            <a:ext cx="6494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Applied data science</a:t>
            </a:r>
            <a:endParaRPr sz="48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62450" y="2571745"/>
            <a:ext cx="5819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Fall 2018 section 1 project 3 group 6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38" y="719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dev </a:t>
            </a:r>
            <a:r>
              <a:rPr lang="en"/>
              <a:t>introduction</a:t>
            </a:r>
            <a:endParaRPr/>
          </a:p>
        </p:txBody>
      </p:sp>
      <p:pic>
        <p:nvPicPr>
          <p:cNvPr descr="image"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25" y="1450850"/>
            <a:ext cx="6790476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Xgboost</a:t>
            </a:r>
            <a:r>
              <a:rPr lang="en"/>
              <a:t>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1: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Parallelization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2:Distributed Computing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3:Out-of-Core Computing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4:Cache Optimization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nchmark Performance of XGBoost"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0200"/>
            <a:ext cx="4397534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6989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Baseline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depth = c(11,13)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n.trees = c(250,300)</a:t>
            </a:r>
            <a:endParaRPr sz="18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4572000" y="158317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XGboost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max_depth = c(4,6,8)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eta = c(0.1,0.3,0.5)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subsample = c(0.5,0.8)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min_child_weight = c(4,6,8)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 of Baseline CV error</a:t>
            </a:r>
            <a:endParaRPr sz="36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409475" y="2363500"/>
            <a:ext cx="221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No. of trees: 250, 300;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No. of depth: 9,11,13 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345550" y="1685475"/>
            <a:ext cx="37530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402550" y="2700825"/>
            <a:ext cx="37530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50" y="1685475"/>
            <a:ext cx="4514125" cy="28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19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Visualization of XGBoost CV error</a:t>
            </a:r>
            <a:endParaRPr sz="36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150" y="1897150"/>
            <a:ext cx="4318325" cy="26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5787350" y="2363500"/>
            <a:ext cx="28359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No. of max_depth: 4, 6, 8;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Eta: 0.3, 0.5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With subsample=0.8, min_child_weight=8.</a:t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3702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75600"/>
            <a:ext cx="41289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Running time for CV: 40+ hours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Running time for training:5+ hours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5345250" y="845600"/>
            <a:ext cx="26184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4825250" y="1551100"/>
            <a:ext cx="42234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time for CV: 5 hours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Running time for training: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6 mins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Parallelized parts: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Training of GBM model: 3 times faster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Training of XGBoost model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Super-resolution: 6 times faster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1114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928125" y="2498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