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5" r:id="rId3"/>
    <p:sldId id="271" r:id="rId4"/>
    <p:sldId id="273" r:id="rId5"/>
    <p:sldId id="276" r:id="rId6"/>
    <p:sldId id="277" r:id="rId7"/>
    <p:sldId id="278" r:id="rId8"/>
    <p:sldId id="279" r:id="rId9"/>
    <p:sldId id="280" r:id="rId10"/>
    <p:sldId id="282" r:id="rId11"/>
    <p:sldId id="312" r:id="rId12"/>
    <p:sldId id="281" r:id="rId13"/>
    <p:sldId id="311" r:id="rId14"/>
    <p:sldId id="287" r:id="rId15"/>
    <p:sldId id="300" r:id="rId16"/>
    <p:sldId id="31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5693" autoAdjust="0"/>
  </p:normalViewPr>
  <p:slideViewPr>
    <p:cSldViewPr snapToGrid="0">
      <p:cViewPr>
        <p:scale>
          <a:sx n="96" d="100"/>
          <a:sy n="96" d="100"/>
        </p:scale>
        <p:origin x="-160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23C996-0D77-41D4-98AE-ACFFC299891E}" type="doc">
      <dgm:prSet loTypeId="urn:microsoft.com/office/officeart/2005/8/layout/vList2" loCatId="list" qsTypeId="urn:microsoft.com/office/officeart/2005/8/quickstyle/simple3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8DE84A37-7861-4180-A727-749BA42C97B4}">
      <dgm:prSet/>
      <dgm:spPr/>
      <dgm:t>
        <a:bodyPr/>
        <a:lstStyle/>
        <a:p>
          <a:r>
            <a:rPr lang="en-US"/>
            <a:t>Data Set Construction</a:t>
          </a:r>
        </a:p>
      </dgm:t>
    </dgm:pt>
    <dgm:pt modelId="{C5A2AEA2-929A-40F5-8049-2AE41524959A}" type="parTrans" cxnId="{E815B1F1-B08C-4D68-AC11-44874EFAEEE6}">
      <dgm:prSet/>
      <dgm:spPr/>
      <dgm:t>
        <a:bodyPr/>
        <a:lstStyle/>
        <a:p>
          <a:endParaRPr lang="en-US"/>
        </a:p>
      </dgm:t>
    </dgm:pt>
    <dgm:pt modelId="{63F3396A-3B74-4845-95BF-ABE3C5A2B873}" type="sibTrans" cxnId="{E815B1F1-B08C-4D68-AC11-44874EFAEEE6}">
      <dgm:prSet/>
      <dgm:spPr/>
      <dgm:t>
        <a:bodyPr/>
        <a:lstStyle/>
        <a:p>
          <a:endParaRPr lang="en-US"/>
        </a:p>
      </dgm:t>
    </dgm:pt>
    <dgm:pt modelId="{FA796792-EAF8-49EA-8E4E-6DE41342366D}">
      <dgm:prSet/>
      <dgm:spPr/>
      <dgm:t>
        <a:bodyPr/>
        <a:lstStyle/>
        <a:p>
          <a:r>
            <a:rPr lang="en-US"/>
            <a:t>Data Pre-Processing</a:t>
          </a:r>
        </a:p>
      </dgm:t>
    </dgm:pt>
    <dgm:pt modelId="{BFB3D4F3-2005-45D8-99DC-8C8F75BA07C0}" type="parTrans" cxnId="{0937B102-6C42-4C30-9B99-485EEE885256}">
      <dgm:prSet/>
      <dgm:spPr/>
      <dgm:t>
        <a:bodyPr/>
        <a:lstStyle/>
        <a:p>
          <a:endParaRPr lang="en-US"/>
        </a:p>
      </dgm:t>
    </dgm:pt>
    <dgm:pt modelId="{12E2F347-D667-418B-A061-1898B66E926D}" type="sibTrans" cxnId="{0937B102-6C42-4C30-9B99-485EEE885256}">
      <dgm:prSet/>
      <dgm:spPr/>
      <dgm:t>
        <a:bodyPr/>
        <a:lstStyle/>
        <a:p>
          <a:endParaRPr lang="en-US"/>
        </a:p>
      </dgm:t>
    </dgm:pt>
    <dgm:pt modelId="{581FDA1E-6F37-4FE5-98F8-0963CA910E06}">
      <dgm:prSet/>
      <dgm:spPr/>
      <dgm:t>
        <a:bodyPr/>
        <a:lstStyle/>
        <a:p>
          <a:r>
            <a:rPr lang="en-US"/>
            <a:t>Model Framework Design</a:t>
          </a:r>
        </a:p>
      </dgm:t>
    </dgm:pt>
    <dgm:pt modelId="{CB3603B1-17AC-4367-9C87-265161C1C3F1}" type="parTrans" cxnId="{221158A4-7B50-415C-98AD-B9712B9B81CD}">
      <dgm:prSet/>
      <dgm:spPr/>
      <dgm:t>
        <a:bodyPr/>
        <a:lstStyle/>
        <a:p>
          <a:endParaRPr lang="en-US"/>
        </a:p>
      </dgm:t>
    </dgm:pt>
    <dgm:pt modelId="{0E963D60-58A5-406F-B46B-8447E4A0A123}" type="sibTrans" cxnId="{221158A4-7B50-415C-98AD-B9712B9B81CD}">
      <dgm:prSet/>
      <dgm:spPr/>
      <dgm:t>
        <a:bodyPr/>
        <a:lstStyle/>
        <a:p>
          <a:endParaRPr lang="en-US"/>
        </a:p>
      </dgm:t>
    </dgm:pt>
    <dgm:pt modelId="{C351403F-0D6B-496F-9B26-DC423B11E3EC}">
      <dgm:prSet/>
      <dgm:spPr/>
      <dgm:t>
        <a:bodyPr/>
        <a:lstStyle/>
        <a:p>
          <a:r>
            <a:rPr lang="en-US"/>
            <a:t>Loss Function Design</a:t>
          </a:r>
        </a:p>
      </dgm:t>
    </dgm:pt>
    <dgm:pt modelId="{08025A75-E6E2-4F3F-8801-0C85C0222932}" type="parTrans" cxnId="{88C499DB-20D7-4612-A4C4-675D5E4B6803}">
      <dgm:prSet/>
      <dgm:spPr/>
      <dgm:t>
        <a:bodyPr/>
        <a:lstStyle/>
        <a:p>
          <a:endParaRPr lang="en-US"/>
        </a:p>
      </dgm:t>
    </dgm:pt>
    <dgm:pt modelId="{53B6F48E-2983-48B2-9B60-DB2D37A6BF6A}" type="sibTrans" cxnId="{88C499DB-20D7-4612-A4C4-675D5E4B6803}">
      <dgm:prSet/>
      <dgm:spPr/>
      <dgm:t>
        <a:bodyPr/>
        <a:lstStyle/>
        <a:p>
          <a:endParaRPr lang="en-US"/>
        </a:p>
      </dgm:t>
    </dgm:pt>
    <dgm:pt modelId="{EF882205-4C18-4610-A65D-3EA2D625EEF7}">
      <dgm:prSet/>
      <dgm:spPr/>
      <dgm:t>
        <a:bodyPr/>
        <a:lstStyle/>
        <a:p>
          <a:r>
            <a:rPr lang="en-US"/>
            <a:t>Linear Filter</a:t>
          </a:r>
        </a:p>
      </dgm:t>
    </dgm:pt>
    <dgm:pt modelId="{9BCE9E39-AE34-4021-AC49-1C08A1845513}" type="parTrans" cxnId="{74945B84-B2D2-412C-8771-7E0C0715025C}">
      <dgm:prSet/>
      <dgm:spPr/>
      <dgm:t>
        <a:bodyPr/>
        <a:lstStyle/>
        <a:p>
          <a:endParaRPr lang="en-US"/>
        </a:p>
      </dgm:t>
    </dgm:pt>
    <dgm:pt modelId="{ECDA4254-53D3-49AB-976D-132683902F24}" type="sibTrans" cxnId="{74945B84-B2D2-412C-8771-7E0C0715025C}">
      <dgm:prSet/>
      <dgm:spPr/>
      <dgm:t>
        <a:bodyPr/>
        <a:lstStyle/>
        <a:p>
          <a:endParaRPr lang="en-US"/>
        </a:p>
      </dgm:t>
    </dgm:pt>
    <dgm:pt modelId="{3F6BF271-AF7E-4E85-AAFE-315036D693E2}">
      <dgm:prSet/>
      <dgm:spPr/>
      <dgm:t>
        <a:bodyPr/>
        <a:lstStyle/>
        <a:p>
          <a:r>
            <a:rPr lang="en-US"/>
            <a:t>Save model and show prediction</a:t>
          </a:r>
        </a:p>
      </dgm:t>
    </dgm:pt>
    <dgm:pt modelId="{1121051D-AF17-4168-92EA-C010392A5C5F}" type="parTrans" cxnId="{A8B5B648-F72B-4A3D-8E29-CBC4A8446A55}">
      <dgm:prSet/>
      <dgm:spPr/>
      <dgm:t>
        <a:bodyPr/>
        <a:lstStyle/>
        <a:p>
          <a:endParaRPr lang="en-US"/>
        </a:p>
      </dgm:t>
    </dgm:pt>
    <dgm:pt modelId="{77DE0E9A-0A5E-41E3-837C-B0121997A442}" type="sibTrans" cxnId="{A8B5B648-F72B-4A3D-8E29-CBC4A8446A55}">
      <dgm:prSet/>
      <dgm:spPr/>
      <dgm:t>
        <a:bodyPr/>
        <a:lstStyle/>
        <a:p>
          <a:endParaRPr lang="en-US"/>
        </a:p>
      </dgm:t>
    </dgm:pt>
    <dgm:pt modelId="{9A42F0BF-5A21-4390-BA10-E25A137B7B9F}" type="pres">
      <dgm:prSet presAssocID="{C923C996-0D77-41D4-98AE-ACFFC299891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B87CC5D-EBBF-40F1-B622-91B300DE8AA6}" type="pres">
      <dgm:prSet presAssocID="{8DE84A37-7861-4180-A727-749BA42C97B4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92C023-3603-4DA4-82BE-35E017158623}" type="pres">
      <dgm:prSet presAssocID="{63F3396A-3B74-4845-95BF-ABE3C5A2B873}" presName="spacer" presStyleCnt="0"/>
      <dgm:spPr/>
    </dgm:pt>
    <dgm:pt modelId="{572B2919-2688-4A1B-B9FC-80B20E3471A4}" type="pres">
      <dgm:prSet presAssocID="{FA796792-EAF8-49EA-8E4E-6DE41342366D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2FF8AB-28C2-4DE7-B154-7397508F2FBC}" type="pres">
      <dgm:prSet presAssocID="{12E2F347-D667-418B-A061-1898B66E926D}" presName="spacer" presStyleCnt="0"/>
      <dgm:spPr/>
    </dgm:pt>
    <dgm:pt modelId="{892FF4B7-CADA-42A7-B1F4-9E33CA8B3385}" type="pres">
      <dgm:prSet presAssocID="{581FDA1E-6F37-4FE5-98F8-0963CA910E06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13823A-0A74-4F92-A29D-16CCEFAA535F}" type="pres">
      <dgm:prSet presAssocID="{0E963D60-58A5-406F-B46B-8447E4A0A123}" presName="spacer" presStyleCnt="0"/>
      <dgm:spPr/>
    </dgm:pt>
    <dgm:pt modelId="{DEA3A19F-428E-41B0-BFB1-036DBBC2624E}" type="pres">
      <dgm:prSet presAssocID="{C351403F-0D6B-496F-9B26-DC423B11E3EC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4DF9C7-5224-4E69-8CD1-E900CE72FBD1}" type="pres">
      <dgm:prSet presAssocID="{53B6F48E-2983-48B2-9B60-DB2D37A6BF6A}" presName="spacer" presStyleCnt="0"/>
      <dgm:spPr/>
    </dgm:pt>
    <dgm:pt modelId="{E69714B3-BC6C-4EA8-A602-CE658111E4EC}" type="pres">
      <dgm:prSet presAssocID="{EF882205-4C18-4610-A65D-3EA2D625EEF7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DC6B91-CFB2-400F-BFBB-4F543E28FB65}" type="pres">
      <dgm:prSet presAssocID="{ECDA4254-53D3-49AB-976D-132683902F24}" presName="spacer" presStyleCnt="0"/>
      <dgm:spPr/>
    </dgm:pt>
    <dgm:pt modelId="{DAAD1597-23AF-4DEF-8677-E7F0A4C586AA}" type="pres">
      <dgm:prSet presAssocID="{3F6BF271-AF7E-4E85-AAFE-315036D693E2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601FF6E-2EB5-4F7A-92FA-B59B123438CB}" type="presOf" srcId="{C923C996-0D77-41D4-98AE-ACFFC299891E}" destId="{9A42F0BF-5A21-4390-BA10-E25A137B7B9F}" srcOrd="0" destOrd="0" presId="urn:microsoft.com/office/officeart/2005/8/layout/vList2"/>
    <dgm:cxn modelId="{74945B84-B2D2-412C-8771-7E0C0715025C}" srcId="{C923C996-0D77-41D4-98AE-ACFFC299891E}" destId="{EF882205-4C18-4610-A65D-3EA2D625EEF7}" srcOrd="4" destOrd="0" parTransId="{9BCE9E39-AE34-4021-AC49-1C08A1845513}" sibTransId="{ECDA4254-53D3-49AB-976D-132683902F24}"/>
    <dgm:cxn modelId="{D1A02B5B-A371-4192-B6C0-259E680B5D9E}" type="presOf" srcId="{581FDA1E-6F37-4FE5-98F8-0963CA910E06}" destId="{892FF4B7-CADA-42A7-B1F4-9E33CA8B3385}" srcOrd="0" destOrd="0" presId="urn:microsoft.com/office/officeart/2005/8/layout/vList2"/>
    <dgm:cxn modelId="{E815B1F1-B08C-4D68-AC11-44874EFAEEE6}" srcId="{C923C996-0D77-41D4-98AE-ACFFC299891E}" destId="{8DE84A37-7861-4180-A727-749BA42C97B4}" srcOrd="0" destOrd="0" parTransId="{C5A2AEA2-929A-40F5-8049-2AE41524959A}" sibTransId="{63F3396A-3B74-4845-95BF-ABE3C5A2B873}"/>
    <dgm:cxn modelId="{0937B102-6C42-4C30-9B99-485EEE885256}" srcId="{C923C996-0D77-41D4-98AE-ACFFC299891E}" destId="{FA796792-EAF8-49EA-8E4E-6DE41342366D}" srcOrd="1" destOrd="0" parTransId="{BFB3D4F3-2005-45D8-99DC-8C8F75BA07C0}" sibTransId="{12E2F347-D667-418B-A061-1898B66E926D}"/>
    <dgm:cxn modelId="{9B82F8C7-5256-498B-86FE-D4A89B4CD414}" type="presOf" srcId="{EF882205-4C18-4610-A65D-3EA2D625EEF7}" destId="{E69714B3-BC6C-4EA8-A602-CE658111E4EC}" srcOrd="0" destOrd="0" presId="urn:microsoft.com/office/officeart/2005/8/layout/vList2"/>
    <dgm:cxn modelId="{F5132CBA-CE49-4200-A145-E276EC86E4B6}" type="presOf" srcId="{3F6BF271-AF7E-4E85-AAFE-315036D693E2}" destId="{DAAD1597-23AF-4DEF-8677-E7F0A4C586AA}" srcOrd="0" destOrd="0" presId="urn:microsoft.com/office/officeart/2005/8/layout/vList2"/>
    <dgm:cxn modelId="{8AA433BC-82F9-4110-A600-6FF7E29E6651}" type="presOf" srcId="{C351403F-0D6B-496F-9B26-DC423B11E3EC}" destId="{DEA3A19F-428E-41B0-BFB1-036DBBC2624E}" srcOrd="0" destOrd="0" presId="urn:microsoft.com/office/officeart/2005/8/layout/vList2"/>
    <dgm:cxn modelId="{200ACC05-1AA9-4E70-B95F-74B8454533D3}" type="presOf" srcId="{FA796792-EAF8-49EA-8E4E-6DE41342366D}" destId="{572B2919-2688-4A1B-B9FC-80B20E3471A4}" srcOrd="0" destOrd="0" presId="urn:microsoft.com/office/officeart/2005/8/layout/vList2"/>
    <dgm:cxn modelId="{A8B5B648-F72B-4A3D-8E29-CBC4A8446A55}" srcId="{C923C996-0D77-41D4-98AE-ACFFC299891E}" destId="{3F6BF271-AF7E-4E85-AAFE-315036D693E2}" srcOrd="5" destOrd="0" parTransId="{1121051D-AF17-4168-92EA-C010392A5C5F}" sibTransId="{77DE0E9A-0A5E-41E3-837C-B0121997A442}"/>
    <dgm:cxn modelId="{A266737D-A999-4672-8C94-AAB35F9A56B2}" type="presOf" srcId="{8DE84A37-7861-4180-A727-749BA42C97B4}" destId="{1B87CC5D-EBBF-40F1-B622-91B300DE8AA6}" srcOrd="0" destOrd="0" presId="urn:microsoft.com/office/officeart/2005/8/layout/vList2"/>
    <dgm:cxn modelId="{88C499DB-20D7-4612-A4C4-675D5E4B6803}" srcId="{C923C996-0D77-41D4-98AE-ACFFC299891E}" destId="{C351403F-0D6B-496F-9B26-DC423B11E3EC}" srcOrd="3" destOrd="0" parTransId="{08025A75-E6E2-4F3F-8801-0C85C0222932}" sibTransId="{53B6F48E-2983-48B2-9B60-DB2D37A6BF6A}"/>
    <dgm:cxn modelId="{221158A4-7B50-415C-98AD-B9712B9B81CD}" srcId="{C923C996-0D77-41D4-98AE-ACFFC299891E}" destId="{581FDA1E-6F37-4FE5-98F8-0963CA910E06}" srcOrd="2" destOrd="0" parTransId="{CB3603B1-17AC-4367-9C87-265161C1C3F1}" sibTransId="{0E963D60-58A5-406F-B46B-8447E4A0A123}"/>
    <dgm:cxn modelId="{DED16298-D154-41BF-9CD4-DC07C843C1A2}" type="presParOf" srcId="{9A42F0BF-5A21-4390-BA10-E25A137B7B9F}" destId="{1B87CC5D-EBBF-40F1-B622-91B300DE8AA6}" srcOrd="0" destOrd="0" presId="urn:microsoft.com/office/officeart/2005/8/layout/vList2"/>
    <dgm:cxn modelId="{7C2175B9-9F40-44B4-A513-0F12C9C71945}" type="presParOf" srcId="{9A42F0BF-5A21-4390-BA10-E25A137B7B9F}" destId="{4592C023-3603-4DA4-82BE-35E017158623}" srcOrd="1" destOrd="0" presId="urn:microsoft.com/office/officeart/2005/8/layout/vList2"/>
    <dgm:cxn modelId="{8163A0F5-4CCE-4573-A21D-59DB533E3AEB}" type="presParOf" srcId="{9A42F0BF-5A21-4390-BA10-E25A137B7B9F}" destId="{572B2919-2688-4A1B-B9FC-80B20E3471A4}" srcOrd="2" destOrd="0" presId="urn:microsoft.com/office/officeart/2005/8/layout/vList2"/>
    <dgm:cxn modelId="{1E46509B-A108-4685-9A03-7E8A1FB79020}" type="presParOf" srcId="{9A42F0BF-5A21-4390-BA10-E25A137B7B9F}" destId="{F92FF8AB-28C2-4DE7-B154-7397508F2FBC}" srcOrd="3" destOrd="0" presId="urn:microsoft.com/office/officeart/2005/8/layout/vList2"/>
    <dgm:cxn modelId="{D5E3AF55-F1C0-4B43-BD0D-9ED57252E28B}" type="presParOf" srcId="{9A42F0BF-5A21-4390-BA10-E25A137B7B9F}" destId="{892FF4B7-CADA-42A7-B1F4-9E33CA8B3385}" srcOrd="4" destOrd="0" presId="urn:microsoft.com/office/officeart/2005/8/layout/vList2"/>
    <dgm:cxn modelId="{91C88EF6-7DC3-4EE2-9C7A-17BED2059E78}" type="presParOf" srcId="{9A42F0BF-5A21-4390-BA10-E25A137B7B9F}" destId="{EF13823A-0A74-4F92-A29D-16CCEFAA535F}" srcOrd="5" destOrd="0" presId="urn:microsoft.com/office/officeart/2005/8/layout/vList2"/>
    <dgm:cxn modelId="{BA1D8BBF-E7DC-49B1-A723-0FBC6074A2F9}" type="presParOf" srcId="{9A42F0BF-5A21-4390-BA10-E25A137B7B9F}" destId="{DEA3A19F-428E-41B0-BFB1-036DBBC2624E}" srcOrd="6" destOrd="0" presId="urn:microsoft.com/office/officeart/2005/8/layout/vList2"/>
    <dgm:cxn modelId="{A5ABC1EB-DF6F-414E-B6D6-9F5976969589}" type="presParOf" srcId="{9A42F0BF-5A21-4390-BA10-E25A137B7B9F}" destId="{8E4DF9C7-5224-4E69-8CD1-E900CE72FBD1}" srcOrd="7" destOrd="0" presId="urn:microsoft.com/office/officeart/2005/8/layout/vList2"/>
    <dgm:cxn modelId="{9ABB9725-DFA7-48DC-BFEA-DA18DA4AD0E9}" type="presParOf" srcId="{9A42F0BF-5A21-4390-BA10-E25A137B7B9F}" destId="{E69714B3-BC6C-4EA8-A602-CE658111E4EC}" srcOrd="8" destOrd="0" presId="urn:microsoft.com/office/officeart/2005/8/layout/vList2"/>
    <dgm:cxn modelId="{52FA60CE-B2BB-4366-BEE2-7FC3BB97D139}" type="presParOf" srcId="{9A42F0BF-5A21-4390-BA10-E25A137B7B9F}" destId="{12DC6B91-CFB2-400F-BFBB-4F543E28FB65}" srcOrd="9" destOrd="0" presId="urn:microsoft.com/office/officeart/2005/8/layout/vList2"/>
    <dgm:cxn modelId="{A2927B20-81D2-4F69-A360-8883D64F26B6}" type="presParOf" srcId="{9A42F0BF-5A21-4390-BA10-E25A137B7B9F}" destId="{DAAD1597-23AF-4DEF-8677-E7F0A4C586A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7EA2FF-CE3A-4B01-B13A-9A3D4E196808}" type="doc">
      <dgm:prSet loTypeId="urn:microsoft.com/office/officeart/2016/7/layout/BasicLinearProcessNumbered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35436C4-557C-4494-8AA5-F40D6A70244E}">
      <dgm:prSet custT="1"/>
      <dgm:spPr/>
      <dgm:t>
        <a:bodyPr/>
        <a:lstStyle/>
        <a:p>
          <a:r>
            <a:rPr lang="en-US" altLang="zh-CN" sz="1600" dirty="0" smtClean="0"/>
            <a:t>Re</a:t>
          </a:r>
          <a:r>
            <a:rPr lang="en-US" sz="1600" dirty="0" smtClean="0"/>
            <a:t>scale</a:t>
          </a:r>
          <a:endParaRPr lang="en-US" sz="1600" dirty="0"/>
        </a:p>
        <a:p>
          <a:r>
            <a:rPr lang="en-US" sz="1600" dirty="0" smtClean="0"/>
            <a:t>150</a:t>
          </a:r>
          <a:r>
            <a:rPr lang="en-US" sz="1600" dirty="0"/>
            <a:t>*150</a:t>
          </a:r>
        </a:p>
      </dgm:t>
    </dgm:pt>
    <dgm:pt modelId="{835A2D79-E3A0-480E-9FC6-EFD468A17B90}" type="parTrans" cxnId="{9A5B02D9-72DC-45BE-81C0-80003D6D79D6}">
      <dgm:prSet/>
      <dgm:spPr/>
      <dgm:t>
        <a:bodyPr/>
        <a:lstStyle/>
        <a:p>
          <a:endParaRPr lang="en-US"/>
        </a:p>
      </dgm:t>
    </dgm:pt>
    <dgm:pt modelId="{5851A77A-1108-4F23-A22E-EC10EBD7CF06}" type="sibTrans" cxnId="{9A5B02D9-72DC-45BE-81C0-80003D6D79D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6EA7826-D5B9-4565-A164-8B0EA1C7C706}">
      <dgm:prSet custT="1"/>
      <dgm:spPr/>
      <dgm:t>
        <a:bodyPr/>
        <a:lstStyle/>
        <a:p>
          <a:r>
            <a:rPr lang="en-US" sz="1600" dirty="0"/>
            <a:t>Reshape</a:t>
          </a:r>
        </a:p>
        <a:p>
          <a:r>
            <a:rPr lang="en-US" sz="1600" dirty="0"/>
            <a:t>200 * (150,150,3) </a:t>
          </a:r>
        </a:p>
        <a:p>
          <a:r>
            <a:rPr lang="en-US" sz="1600" dirty="0"/>
            <a:t>to 3 * (200,150,150,1)</a:t>
          </a:r>
        </a:p>
      </dgm:t>
    </dgm:pt>
    <dgm:pt modelId="{4AC62C07-CF44-46F0-B923-57CD5B53AA5A}" type="parTrans" cxnId="{3A09E26C-7422-4149-9E74-E618058F8A74}">
      <dgm:prSet/>
      <dgm:spPr/>
      <dgm:t>
        <a:bodyPr/>
        <a:lstStyle/>
        <a:p>
          <a:endParaRPr lang="en-US"/>
        </a:p>
      </dgm:t>
    </dgm:pt>
    <dgm:pt modelId="{A38BE7B1-DD75-4F48-9D65-FEC4FD714096}" type="sibTrans" cxnId="{3A09E26C-7422-4149-9E74-E618058F8A7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196FD66-4FA0-42F2-8697-4580014ABE2A}" type="pres">
      <dgm:prSet presAssocID="{4D7EA2FF-CE3A-4B01-B13A-9A3D4E196808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E1A0B3B-A684-40E1-AF8B-FD421A99EE3D}" type="pres">
      <dgm:prSet presAssocID="{135436C4-557C-4494-8AA5-F40D6A70244E}" presName="compositeNode" presStyleCnt="0">
        <dgm:presLayoutVars>
          <dgm:bulletEnabled val="1"/>
        </dgm:presLayoutVars>
      </dgm:prSet>
      <dgm:spPr/>
    </dgm:pt>
    <dgm:pt modelId="{69FF66A2-5B9B-49DD-A0FD-735B7AAE743E}" type="pres">
      <dgm:prSet presAssocID="{135436C4-557C-4494-8AA5-F40D6A70244E}" presName="bgRect" presStyleLbl="bgAccFollowNode1" presStyleIdx="0" presStyleCnt="2"/>
      <dgm:spPr/>
      <dgm:t>
        <a:bodyPr/>
        <a:lstStyle/>
        <a:p>
          <a:endParaRPr lang="zh-CN" altLang="en-US"/>
        </a:p>
      </dgm:t>
    </dgm:pt>
    <dgm:pt modelId="{17F8531A-CA53-4BAF-B1B1-FC0CC7C55CD3}" type="pres">
      <dgm:prSet presAssocID="{5851A77A-1108-4F23-A22E-EC10EBD7CF06}" presName="sibTransNodeCircle" presStyleLbl="alignNode1" presStyleIdx="0" presStyleCnt="4">
        <dgm:presLayoutVars>
          <dgm:chMax val="0"/>
          <dgm:bulletEnabled/>
        </dgm:presLayoutVars>
      </dgm:prSet>
      <dgm:spPr/>
      <dgm:t>
        <a:bodyPr/>
        <a:lstStyle/>
        <a:p>
          <a:endParaRPr lang="zh-CN" altLang="en-US"/>
        </a:p>
      </dgm:t>
    </dgm:pt>
    <dgm:pt modelId="{512C0EC1-6D5D-405A-B3BA-5A2AAD7F9096}" type="pres">
      <dgm:prSet presAssocID="{135436C4-557C-4494-8AA5-F40D6A70244E}" presName="bottomLine" presStyleLbl="alignNode1" presStyleIdx="1" presStyleCnt="4">
        <dgm:presLayoutVars/>
      </dgm:prSet>
      <dgm:spPr/>
    </dgm:pt>
    <dgm:pt modelId="{1268CEDF-C165-4425-8534-1BEEE14736C9}" type="pres">
      <dgm:prSet presAssocID="{135436C4-557C-4494-8AA5-F40D6A70244E}" presName="nodeText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DAF89D-9279-4E14-BDAF-6594AAD16B04}" type="pres">
      <dgm:prSet presAssocID="{5851A77A-1108-4F23-A22E-EC10EBD7CF06}" presName="sibTrans" presStyleCnt="0"/>
      <dgm:spPr/>
    </dgm:pt>
    <dgm:pt modelId="{1E566EAF-8498-4B02-B394-105E19DB0135}" type="pres">
      <dgm:prSet presAssocID="{86EA7826-D5B9-4565-A164-8B0EA1C7C706}" presName="compositeNode" presStyleCnt="0">
        <dgm:presLayoutVars>
          <dgm:bulletEnabled val="1"/>
        </dgm:presLayoutVars>
      </dgm:prSet>
      <dgm:spPr/>
    </dgm:pt>
    <dgm:pt modelId="{B3C065BC-768D-4760-AC5B-DEB13E61249E}" type="pres">
      <dgm:prSet presAssocID="{86EA7826-D5B9-4565-A164-8B0EA1C7C706}" presName="bgRect" presStyleLbl="bgAccFollowNode1" presStyleIdx="1" presStyleCnt="2"/>
      <dgm:spPr/>
      <dgm:t>
        <a:bodyPr/>
        <a:lstStyle/>
        <a:p>
          <a:endParaRPr lang="zh-CN" altLang="en-US"/>
        </a:p>
      </dgm:t>
    </dgm:pt>
    <dgm:pt modelId="{1DC9E185-95CF-4E8D-8FB5-5B4A755A297E}" type="pres">
      <dgm:prSet presAssocID="{A38BE7B1-DD75-4F48-9D65-FEC4FD714096}" presName="sibTransNodeCircle" presStyleLbl="alignNode1" presStyleIdx="2" presStyleCnt="4">
        <dgm:presLayoutVars>
          <dgm:chMax val="0"/>
          <dgm:bulletEnabled/>
        </dgm:presLayoutVars>
      </dgm:prSet>
      <dgm:spPr/>
      <dgm:t>
        <a:bodyPr/>
        <a:lstStyle/>
        <a:p>
          <a:endParaRPr lang="zh-CN" altLang="en-US"/>
        </a:p>
      </dgm:t>
    </dgm:pt>
    <dgm:pt modelId="{BAA8C341-16F8-4A19-859E-C611C35B0E93}" type="pres">
      <dgm:prSet presAssocID="{86EA7826-D5B9-4565-A164-8B0EA1C7C706}" presName="bottomLine" presStyleLbl="alignNode1" presStyleIdx="3" presStyleCnt="4">
        <dgm:presLayoutVars/>
      </dgm:prSet>
      <dgm:spPr/>
    </dgm:pt>
    <dgm:pt modelId="{7B67C5BC-A780-4E72-866B-7A49962EC7A2}" type="pres">
      <dgm:prSet presAssocID="{86EA7826-D5B9-4565-A164-8B0EA1C7C706}" presName="nodeText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CB62A8F-25C3-4717-B6D2-FF9FA6C9E06C}" type="presOf" srcId="{135436C4-557C-4494-8AA5-F40D6A70244E}" destId="{69FF66A2-5B9B-49DD-A0FD-735B7AAE743E}" srcOrd="0" destOrd="0" presId="urn:microsoft.com/office/officeart/2016/7/layout/BasicLinearProcessNumbered"/>
    <dgm:cxn modelId="{80E43208-F60F-43AA-925A-2721A71B48EC}" type="presOf" srcId="{86EA7826-D5B9-4565-A164-8B0EA1C7C706}" destId="{7B67C5BC-A780-4E72-866B-7A49962EC7A2}" srcOrd="1" destOrd="0" presId="urn:microsoft.com/office/officeart/2016/7/layout/BasicLinearProcessNumbered"/>
    <dgm:cxn modelId="{3A09E26C-7422-4149-9E74-E618058F8A74}" srcId="{4D7EA2FF-CE3A-4B01-B13A-9A3D4E196808}" destId="{86EA7826-D5B9-4565-A164-8B0EA1C7C706}" srcOrd="1" destOrd="0" parTransId="{4AC62C07-CF44-46F0-B923-57CD5B53AA5A}" sibTransId="{A38BE7B1-DD75-4F48-9D65-FEC4FD714096}"/>
    <dgm:cxn modelId="{57C851D0-AD69-489E-A17D-71E3B27F911A}" type="presOf" srcId="{5851A77A-1108-4F23-A22E-EC10EBD7CF06}" destId="{17F8531A-CA53-4BAF-B1B1-FC0CC7C55CD3}" srcOrd="0" destOrd="0" presId="urn:microsoft.com/office/officeart/2016/7/layout/BasicLinearProcessNumbered"/>
    <dgm:cxn modelId="{3C642012-EF4A-4258-90D5-E5494605D733}" type="presOf" srcId="{135436C4-557C-4494-8AA5-F40D6A70244E}" destId="{1268CEDF-C165-4425-8534-1BEEE14736C9}" srcOrd="1" destOrd="0" presId="urn:microsoft.com/office/officeart/2016/7/layout/BasicLinearProcessNumbered"/>
    <dgm:cxn modelId="{B45D2809-4D9B-42BC-A68D-AED8D51B4B18}" type="presOf" srcId="{86EA7826-D5B9-4565-A164-8B0EA1C7C706}" destId="{B3C065BC-768D-4760-AC5B-DEB13E61249E}" srcOrd="0" destOrd="0" presId="urn:microsoft.com/office/officeart/2016/7/layout/BasicLinearProcessNumbered"/>
    <dgm:cxn modelId="{CAB4A1CC-D229-4C64-AF8B-7B7988B100DC}" type="presOf" srcId="{A38BE7B1-DD75-4F48-9D65-FEC4FD714096}" destId="{1DC9E185-95CF-4E8D-8FB5-5B4A755A297E}" srcOrd="0" destOrd="0" presId="urn:microsoft.com/office/officeart/2016/7/layout/BasicLinearProcessNumbered"/>
    <dgm:cxn modelId="{9A5B02D9-72DC-45BE-81C0-80003D6D79D6}" srcId="{4D7EA2FF-CE3A-4B01-B13A-9A3D4E196808}" destId="{135436C4-557C-4494-8AA5-F40D6A70244E}" srcOrd="0" destOrd="0" parTransId="{835A2D79-E3A0-480E-9FC6-EFD468A17B90}" sibTransId="{5851A77A-1108-4F23-A22E-EC10EBD7CF06}"/>
    <dgm:cxn modelId="{ACAA8B15-A881-4227-B614-CD63D0F8BB10}" type="presOf" srcId="{4D7EA2FF-CE3A-4B01-B13A-9A3D4E196808}" destId="{6196FD66-4FA0-42F2-8697-4580014ABE2A}" srcOrd="0" destOrd="0" presId="urn:microsoft.com/office/officeart/2016/7/layout/BasicLinearProcessNumbered"/>
    <dgm:cxn modelId="{4624AAD0-F385-4ACC-A98E-80FE777D8618}" type="presParOf" srcId="{6196FD66-4FA0-42F2-8697-4580014ABE2A}" destId="{1E1A0B3B-A684-40E1-AF8B-FD421A99EE3D}" srcOrd="0" destOrd="0" presId="urn:microsoft.com/office/officeart/2016/7/layout/BasicLinearProcessNumbered"/>
    <dgm:cxn modelId="{B17F9004-CBF9-4FED-898D-9D6311CC0303}" type="presParOf" srcId="{1E1A0B3B-A684-40E1-AF8B-FD421A99EE3D}" destId="{69FF66A2-5B9B-49DD-A0FD-735B7AAE743E}" srcOrd="0" destOrd="0" presId="urn:microsoft.com/office/officeart/2016/7/layout/BasicLinearProcessNumbered"/>
    <dgm:cxn modelId="{2B04DFFC-0B89-462A-9C7F-82CE2324B3F6}" type="presParOf" srcId="{1E1A0B3B-A684-40E1-AF8B-FD421A99EE3D}" destId="{17F8531A-CA53-4BAF-B1B1-FC0CC7C55CD3}" srcOrd="1" destOrd="0" presId="urn:microsoft.com/office/officeart/2016/7/layout/BasicLinearProcessNumbered"/>
    <dgm:cxn modelId="{CED192D7-06F5-447B-B822-1CA9D0373975}" type="presParOf" srcId="{1E1A0B3B-A684-40E1-AF8B-FD421A99EE3D}" destId="{512C0EC1-6D5D-405A-B3BA-5A2AAD7F9096}" srcOrd="2" destOrd="0" presId="urn:microsoft.com/office/officeart/2016/7/layout/BasicLinearProcessNumbered"/>
    <dgm:cxn modelId="{F7066092-BFB7-4BBC-947C-365D51505BCC}" type="presParOf" srcId="{1E1A0B3B-A684-40E1-AF8B-FD421A99EE3D}" destId="{1268CEDF-C165-4425-8534-1BEEE14736C9}" srcOrd="3" destOrd="0" presId="urn:microsoft.com/office/officeart/2016/7/layout/BasicLinearProcessNumbered"/>
    <dgm:cxn modelId="{3B734549-0F61-4FEE-A3C1-DBFE31C73663}" type="presParOf" srcId="{6196FD66-4FA0-42F2-8697-4580014ABE2A}" destId="{7FDAF89D-9279-4E14-BDAF-6594AAD16B04}" srcOrd="1" destOrd="0" presId="urn:microsoft.com/office/officeart/2016/7/layout/BasicLinearProcessNumbered"/>
    <dgm:cxn modelId="{18EAA62B-463D-4697-B1CC-22D9F9793CD1}" type="presParOf" srcId="{6196FD66-4FA0-42F2-8697-4580014ABE2A}" destId="{1E566EAF-8498-4B02-B394-105E19DB0135}" srcOrd="2" destOrd="0" presId="urn:microsoft.com/office/officeart/2016/7/layout/BasicLinearProcessNumbered"/>
    <dgm:cxn modelId="{CA38CA6B-E36A-43FE-ABD9-9F1C3BC0AD69}" type="presParOf" srcId="{1E566EAF-8498-4B02-B394-105E19DB0135}" destId="{B3C065BC-768D-4760-AC5B-DEB13E61249E}" srcOrd="0" destOrd="0" presId="urn:microsoft.com/office/officeart/2016/7/layout/BasicLinearProcessNumbered"/>
    <dgm:cxn modelId="{CFE3739A-9B17-46E4-ABA2-94A05BD4DB73}" type="presParOf" srcId="{1E566EAF-8498-4B02-B394-105E19DB0135}" destId="{1DC9E185-95CF-4E8D-8FB5-5B4A755A297E}" srcOrd="1" destOrd="0" presId="urn:microsoft.com/office/officeart/2016/7/layout/BasicLinearProcessNumbered"/>
    <dgm:cxn modelId="{6E019046-5FA4-4762-AC71-9561B8645FCF}" type="presParOf" srcId="{1E566EAF-8498-4B02-B394-105E19DB0135}" destId="{BAA8C341-16F8-4A19-859E-C611C35B0E93}" srcOrd="2" destOrd="0" presId="urn:microsoft.com/office/officeart/2016/7/layout/BasicLinearProcessNumbered"/>
    <dgm:cxn modelId="{361FF510-853E-4E81-9C90-ABDC8DD32A0B}" type="presParOf" srcId="{1E566EAF-8498-4B02-B394-105E19DB0135}" destId="{7B67C5BC-A780-4E72-866B-7A49962EC7A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8E84FC-564A-409E-A432-5E922A1780A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6B26EC-95C5-47CF-960F-9FD165FD539E}">
      <dgm:prSet/>
      <dgm:spPr/>
      <dgm:t>
        <a:bodyPr/>
        <a:lstStyle/>
        <a:p>
          <a:r>
            <a:rPr lang="en-US" dirty="0"/>
            <a:t>The data input is relatively homogenous (Less risk of overfitting)</a:t>
          </a:r>
        </a:p>
      </dgm:t>
    </dgm:pt>
    <dgm:pt modelId="{1797B6CB-169B-4F12-B1D5-07DA6679F6DF}" type="parTrans" cxnId="{1158E82C-E1A7-46B5-AC14-F7DBE4D916A9}">
      <dgm:prSet/>
      <dgm:spPr/>
      <dgm:t>
        <a:bodyPr/>
        <a:lstStyle/>
        <a:p>
          <a:endParaRPr lang="en-US"/>
        </a:p>
      </dgm:t>
    </dgm:pt>
    <dgm:pt modelId="{340B5F76-AB12-4854-A429-5B2F2163D468}" type="sibTrans" cxnId="{1158E82C-E1A7-46B5-AC14-F7DBE4D916A9}">
      <dgm:prSet/>
      <dgm:spPr/>
      <dgm:t>
        <a:bodyPr/>
        <a:lstStyle/>
        <a:p>
          <a:endParaRPr lang="en-US"/>
        </a:p>
      </dgm:t>
    </dgm:pt>
    <dgm:pt modelId="{6714CFF2-B332-4686-9B7C-614442F4B3B0}">
      <dgm:prSet custT="1"/>
      <dgm:spPr/>
      <dgm:t>
        <a:bodyPr/>
        <a:lstStyle/>
        <a:p>
          <a:endParaRPr lang="en-US" sz="2400" dirty="0"/>
        </a:p>
        <a:p>
          <a:endParaRPr lang="en-US" sz="2400" dirty="0"/>
        </a:p>
        <a:p>
          <a:r>
            <a:rPr lang="en-US" sz="2400" dirty="0"/>
            <a:t>Speed is essential</a:t>
          </a:r>
        </a:p>
      </dgm:t>
    </dgm:pt>
    <dgm:pt modelId="{10CD4A03-5064-47A8-B8A4-8A1011485676}" type="parTrans" cxnId="{541E7331-B590-477D-9F44-478E7C56B748}">
      <dgm:prSet/>
      <dgm:spPr/>
      <dgm:t>
        <a:bodyPr/>
        <a:lstStyle/>
        <a:p>
          <a:endParaRPr lang="en-US"/>
        </a:p>
      </dgm:t>
    </dgm:pt>
    <dgm:pt modelId="{E135C89A-B72D-4ADB-BD23-F9EDB4E56F37}" type="sibTrans" cxnId="{541E7331-B590-477D-9F44-478E7C56B748}">
      <dgm:prSet/>
      <dgm:spPr/>
      <dgm:t>
        <a:bodyPr/>
        <a:lstStyle/>
        <a:p>
          <a:endParaRPr lang="en-US"/>
        </a:p>
      </dgm:t>
    </dgm:pt>
    <dgm:pt modelId="{C3EB24D1-7FF2-4F3B-A359-1ED5F23145C6}">
      <dgm:prSet custT="1"/>
      <dgm:spPr/>
      <dgm:t>
        <a:bodyPr/>
        <a:lstStyle/>
        <a:p>
          <a:r>
            <a:rPr lang="en-US" sz="1700" dirty="0"/>
            <a:t>Model Training converging speed</a:t>
          </a:r>
        </a:p>
      </dgm:t>
    </dgm:pt>
    <dgm:pt modelId="{75F4F10E-0AF8-4B92-BC32-57ACA2D709D1}" type="parTrans" cxnId="{AE0D997D-A360-4847-ABAE-6C2F71310BDC}">
      <dgm:prSet/>
      <dgm:spPr/>
      <dgm:t>
        <a:bodyPr/>
        <a:lstStyle/>
        <a:p>
          <a:endParaRPr lang="en-US"/>
        </a:p>
      </dgm:t>
    </dgm:pt>
    <dgm:pt modelId="{47837895-A055-4ADC-A059-8D141D3D992F}" type="sibTrans" cxnId="{AE0D997D-A360-4847-ABAE-6C2F71310BDC}">
      <dgm:prSet/>
      <dgm:spPr/>
      <dgm:t>
        <a:bodyPr/>
        <a:lstStyle/>
        <a:p>
          <a:endParaRPr lang="en-US"/>
        </a:p>
      </dgm:t>
    </dgm:pt>
    <dgm:pt modelId="{2CE3FEE3-48B9-4A45-B639-747FA526E995}">
      <dgm:prSet custT="1"/>
      <dgm:spPr/>
      <dgm:t>
        <a:bodyPr/>
        <a:lstStyle/>
        <a:p>
          <a:r>
            <a:rPr lang="en-US" sz="1700" dirty="0"/>
            <a:t>Training speed</a:t>
          </a:r>
        </a:p>
      </dgm:t>
    </dgm:pt>
    <dgm:pt modelId="{C13EDE59-32E6-44B5-9A44-9DF7D3B08B97}" type="parTrans" cxnId="{D13DEFF1-CA97-4462-A4F7-1DF86D0374D1}">
      <dgm:prSet/>
      <dgm:spPr/>
      <dgm:t>
        <a:bodyPr/>
        <a:lstStyle/>
        <a:p>
          <a:endParaRPr lang="en-US"/>
        </a:p>
      </dgm:t>
    </dgm:pt>
    <dgm:pt modelId="{62712A7F-F7EA-4C68-80A5-624CFEA01467}" type="sibTrans" cxnId="{D13DEFF1-CA97-4462-A4F7-1DF86D0374D1}">
      <dgm:prSet/>
      <dgm:spPr/>
      <dgm:t>
        <a:bodyPr/>
        <a:lstStyle/>
        <a:p>
          <a:endParaRPr lang="en-US"/>
        </a:p>
      </dgm:t>
    </dgm:pt>
    <dgm:pt modelId="{B22230FC-C3B1-47B8-9699-06EC7FE74C27}">
      <dgm:prSet custT="1"/>
      <dgm:spPr/>
      <dgm:t>
        <a:bodyPr/>
        <a:lstStyle/>
        <a:p>
          <a:r>
            <a:rPr lang="en-US" sz="1700" dirty="0"/>
            <a:t>Prediction speed</a:t>
          </a:r>
        </a:p>
      </dgm:t>
    </dgm:pt>
    <dgm:pt modelId="{9BE190B2-F038-4C82-807D-BD2A140334E9}" type="parTrans" cxnId="{181C3D49-2137-4F28-B3E0-661EE8AF04D0}">
      <dgm:prSet/>
      <dgm:spPr/>
      <dgm:t>
        <a:bodyPr/>
        <a:lstStyle/>
        <a:p>
          <a:endParaRPr lang="en-US"/>
        </a:p>
      </dgm:t>
    </dgm:pt>
    <dgm:pt modelId="{FC6922C3-BC18-4181-A2F9-DC2E45F1AA20}" type="sibTrans" cxnId="{181C3D49-2137-4F28-B3E0-661EE8AF04D0}">
      <dgm:prSet/>
      <dgm:spPr/>
      <dgm:t>
        <a:bodyPr/>
        <a:lstStyle/>
        <a:p>
          <a:endParaRPr lang="en-US"/>
        </a:p>
      </dgm:t>
    </dgm:pt>
    <dgm:pt modelId="{0A472D6E-FF9D-4E73-A6EF-05F1935BB21B}" type="pres">
      <dgm:prSet presAssocID="{CB8E84FC-564A-409E-A432-5E922A1780A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BE919D6-1C19-4752-81CB-66E092208734}" type="pres">
      <dgm:prSet presAssocID="{E76B26EC-95C5-47CF-960F-9FD165FD539E}" presName="parAndChTx" presStyleLbl="node1" presStyleIdx="0" presStyleCnt="2" custScaleY="2168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39107B-702D-4316-B264-E84F3C78022B}" type="pres">
      <dgm:prSet presAssocID="{340B5F76-AB12-4854-A429-5B2F2163D468}" presName="parAndChSpace" presStyleCnt="0"/>
      <dgm:spPr/>
    </dgm:pt>
    <dgm:pt modelId="{F0BBD06E-D559-4AF4-8362-17DE82FA8E91}" type="pres">
      <dgm:prSet presAssocID="{6714CFF2-B332-4686-9B7C-614442F4B3B0}" presName="parAndChTx" presStyleLbl="node1" presStyleIdx="1" presStyleCnt="2" custScaleY="21556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EAA6625-BAF1-49B9-ACBB-20D6FDC0C3D4}" type="presOf" srcId="{B22230FC-C3B1-47B8-9699-06EC7FE74C27}" destId="{F0BBD06E-D559-4AF4-8362-17DE82FA8E91}" srcOrd="0" destOrd="3" presId="urn:microsoft.com/office/officeart/2005/8/layout/hChevron3"/>
    <dgm:cxn modelId="{F987A74F-B416-4BAA-A7EC-47CC54348A11}" type="presOf" srcId="{2CE3FEE3-48B9-4A45-B639-747FA526E995}" destId="{F0BBD06E-D559-4AF4-8362-17DE82FA8E91}" srcOrd="0" destOrd="2" presId="urn:microsoft.com/office/officeart/2005/8/layout/hChevron3"/>
    <dgm:cxn modelId="{1158E82C-E1A7-46B5-AC14-F7DBE4D916A9}" srcId="{CB8E84FC-564A-409E-A432-5E922A1780AA}" destId="{E76B26EC-95C5-47CF-960F-9FD165FD539E}" srcOrd="0" destOrd="0" parTransId="{1797B6CB-169B-4F12-B1D5-07DA6679F6DF}" sibTransId="{340B5F76-AB12-4854-A429-5B2F2163D468}"/>
    <dgm:cxn modelId="{8B578CF3-BB1E-424C-A7F5-B5E75DE0860E}" type="presOf" srcId="{C3EB24D1-7FF2-4F3B-A359-1ED5F23145C6}" destId="{F0BBD06E-D559-4AF4-8362-17DE82FA8E91}" srcOrd="0" destOrd="1" presId="urn:microsoft.com/office/officeart/2005/8/layout/hChevron3"/>
    <dgm:cxn modelId="{AE0D997D-A360-4847-ABAE-6C2F71310BDC}" srcId="{6714CFF2-B332-4686-9B7C-614442F4B3B0}" destId="{C3EB24D1-7FF2-4F3B-A359-1ED5F23145C6}" srcOrd="0" destOrd="0" parTransId="{75F4F10E-0AF8-4B92-BC32-57ACA2D709D1}" sibTransId="{47837895-A055-4ADC-A059-8D141D3D992F}"/>
    <dgm:cxn modelId="{F1125492-E0C7-4737-832E-C16D8CC8146C}" type="presOf" srcId="{E76B26EC-95C5-47CF-960F-9FD165FD539E}" destId="{7BE919D6-1C19-4752-81CB-66E092208734}" srcOrd="0" destOrd="0" presId="urn:microsoft.com/office/officeart/2005/8/layout/hChevron3"/>
    <dgm:cxn modelId="{60BA9735-364A-4D69-9FD6-169C684953DE}" type="presOf" srcId="{CB8E84FC-564A-409E-A432-5E922A1780AA}" destId="{0A472D6E-FF9D-4E73-A6EF-05F1935BB21B}" srcOrd="0" destOrd="0" presId="urn:microsoft.com/office/officeart/2005/8/layout/hChevron3"/>
    <dgm:cxn modelId="{541E7331-B590-477D-9F44-478E7C56B748}" srcId="{CB8E84FC-564A-409E-A432-5E922A1780AA}" destId="{6714CFF2-B332-4686-9B7C-614442F4B3B0}" srcOrd="1" destOrd="0" parTransId="{10CD4A03-5064-47A8-B8A4-8A1011485676}" sibTransId="{E135C89A-B72D-4ADB-BD23-F9EDB4E56F37}"/>
    <dgm:cxn modelId="{181C3D49-2137-4F28-B3E0-661EE8AF04D0}" srcId="{6714CFF2-B332-4686-9B7C-614442F4B3B0}" destId="{B22230FC-C3B1-47B8-9699-06EC7FE74C27}" srcOrd="2" destOrd="0" parTransId="{9BE190B2-F038-4C82-807D-BD2A140334E9}" sibTransId="{FC6922C3-BC18-4181-A2F9-DC2E45F1AA20}"/>
    <dgm:cxn modelId="{D13DEFF1-CA97-4462-A4F7-1DF86D0374D1}" srcId="{6714CFF2-B332-4686-9B7C-614442F4B3B0}" destId="{2CE3FEE3-48B9-4A45-B639-747FA526E995}" srcOrd="1" destOrd="0" parTransId="{C13EDE59-32E6-44B5-9A44-9DF7D3B08B97}" sibTransId="{62712A7F-F7EA-4C68-80A5-624CFEA01467}"/>
    <dgm:cxn modelId="{FF3D4497-8753-4F67-95E4-66C3BF51859E}" type="presOf" srcId="{6714CFF2-B332-4686-9B7C-614442F4B3B0}" destId="{F0BBD06E-D559-4AF4-8362-17DE82FA8E91}" srcOrd="0" destOrd="0" presId="urn:microsoft.com/office/officeart/2005/8/layout/hChevron3"/>
    <dgm:cxn modelId="{DB9475FA-2D94-480B-A608-9DB9B0ECEA18}" type="presParOf" srcId="{0A472D6E-FF9D-4E73-A6EF-05F1935BB21B}" destId="{7BE919D6-1C19-4752-81CB-66E092208734}" srcOrd="0" destOrd="0" presId="urn:microsoft.com/office/officeart/2005/8/layout/hChevron3"/>
    <dgm:cxn modelId="{7311CF4E-A4BC-443A-8321-874180844D21}" type="presParOf" srcId="{0A472D6E-FF9D-4E73-A6EF-05F1935BB21B}" destId="{8839107B-702D-4316-B264-E84F3C78022B}" srcOrd="1" destOrd="0" presId="urn:microsoft.com/office/officeart/2005/8/layout/hChevron3"/>
    <dgm:cxn modelId="{B90EF90C-1D9D-4D89-9E44-27B3BF765CDB}" type="presParOf" srcId="{0A472D6E-FF9D-4E73-A6EF-05F1935BB21B}" destId="{F0BBD06E-D559-4AF4-8362-17DE82FA8E91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4218A4-3CDE-4A89-A089-BB3D1F5922A2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3E38C28-2203-4DB9-BEDC-5A72592E4D0D}">
      <dgm:prSet/>
      <dgm:spPr/>
      <dgm:t>
        <a:bodyPr/>
        <a:lstStyle/>
        <a:p>
          <a:r>
            <a:rPr lang="en-US" altLang="zh-CN" dirty="0" smtClean="0"/>
            <a:t>Linear</a:t>
          </a:r>
          <a:r>
            <a:rPr lang="zh-CN" altLang="en-US" dirty="0" smtClean="0"/>
            <a:t> </a:t>
          </a:r>
          <a:r>
            <a:rPr lang="en-US" altLang="zh-CN" dirty="0" smtClean="0"/>
            <a:t>Filter</a:t>
          </a:r>
          <a:endParaRPr lang="en-US" dirty="0"/>
        </a:p>
      </dgm:t>
    </dgm:pt>
    <dgm:pt modelId="{BB15E932-700D-48F8-BBE2-084B3F68CEE6}" type="parTrans" cxnId="{C0B73C37-A61C-4DE2-8EEA-5459B18FE066}">
      <dgm:prSet/>
      <dgm:spPr/>
      <dgm:t>
        <a:bodyPr/>
        <a:lstStyle/>
        <a:p>
          <a:endParaRPr lang="en-US"/>
        </a:p>
      </dgm:t>
    </dgm:pt>
    <dgm:pt modelId="{B899E113-BB90-4DC0-9FD3-220BB12A5485}" type="sibTrans" cxnId="{C0B73C37-A61C-4DE2-8EEA-5459B18FE066}">
      <dgm:prSet/>
      <dgm:spPr/>
      <dgm:t>
        <a:bodyPr/>
        <a:lstStyle/>
        <a:p>
          <a:endParaRPr lang="en-US"/>
        </a:p>
      </dgm:t>
    </dgm:pt>
    <dgm:pt modelId="{A8BC5568-F517-46FB-9568-FE10E35F3295}">
      <dgm:prSet/>
      <dgm:spPr/>
      <dgm:t>
        <a:bodyPr/>
        <a:lstStyle/>
        <a:p>
          <a:r>
            <a:rPr lang="en-US" altLang="zh-CN" dirty="0" smtClean="0"/>
            <a:t>Loss</a:t>
          </a:r>
          <a:r>
            <a:rPr lang="zh-CN" altLang="en-US" dirty="0" smtClean="0"/>
            <a:t> </a:t>
          </a:r>
          <a:r>
            <a:rPr lang="en-US" altLang="zh-CN" dirty="0" smtClean="0"/>
            <a:t>Function</a:t>
          </a:r>
          <a:r>
            <a:rPr lang="zh-CN" altLang="en-US" dirty="0" smtClean="0"/>
            <a:t>  </a:t>
          </a:r>
          <a:endParaRPr lang="en-US" dirty="0"/>
        </a:p>
      </dgm:t>
    </dgm:pt>
    <dgm:pt modelId="{527DA5A5-9250-49A3-8C02-BD46F0E90169}" type="parTrans" cxnId="{0ECA5A94-98B1-41B2-B301-0D84A7F0FA1E}">
      <dgm:prSet/>
      <dgm:spPr/>
      <dgm:t>
        <a:bodyPr/>
        <a:lstStyle/>
        <a:p>
          <a:endParaRPr lang="en-US"/>
        </a:p>
      </dgm:t>
    </dgm:pt>
    <dgm:pt modelId="{1E19422E-B7BB-4C93-8548-E72CEB33751F}" type="sibTrans" cxnId="{0ECA5A94-98B1-41B2-B301-0D84A7F0FA1E}">
      <dgm:prSet/>
      <dgm:spPr/>
      <dgm:t>
        <a:bodyPr/>
        <a:lstStyle/>
        <a:p>
          <a:endParaRPr lang="en-US"/>
        </a:p>
      </dgm:t>
    </dgm:pt>
    <dgm:pt modelId="{E3868FB3-791D-4BF3-BB9D-6C2657147176}">
      <dgm:prSet/>
      <dgm:spPr/>
      <dgm:t>
        <a:bodyPr/>
        <a:lstStyle/>
        <a:p>
          <a:r>
            <a:rPr lang="en-US" altLang="zh-CN" dirty="0" smtClean="0"/>
            <a:t>Cross</a:t>
          </a:r>
          <a:r>
            <a:rPr lang="zh-CN" altLang="en-US" dirty="0" smtClean="0"/>
            <a:t> </a:t>
          </a:r>
          <a:r>
            <a:rPr lang="en-US" altLang="zh-CN" dirty="0" smtClean="0"/>
            <a:t>Validation</a:t>
          </a:r>
          <a:endParaRPr lang="en-US" dirty="0"/>
        </a:p>
      </dgm:t>
    </dgm:pt>
    <dgm:pt modelId="{14863251-8A94-446A-A793-F24054B91CD2}" type="parTrans" cxnId="{B0D9F4AB-1918-4630-B2D6-5D1CF0451DB3}">
      <dgm:prSet/>
      <dgm:spPr/>
      <dgm:t>
        <a:bodyPr/>
        <a:lstStyle/>
        <a:p>
          <a:endParaRPr lang="en-US"/>
        </a:p>
      </dgm:t>
    </dgm:pt>
    <dgm:pt modelId="{11BE71A5-BB55-48D4-BF8E-E0E8895B8D44}" type="sibTrans" cxnId="{B0D9F4AB-1918-4630-B2D6-5D1CF0451DB3}">
      <dgm:prSet/>
      <dgm:spPr/>
      <dgm:t>
        <a:bodyPr/>
        <a:lstStyle/>
        <a:p>
          <a:endParaRPr lang="en-US"/>
        </a:p>
      </dgm:t>
    </dgm:pt>
    <dgm:pt modelId="{4565BA22-F3B7-4386-A5EE-960800158D5C}" type="pres">
      <dgm:prSet presAssocID="{184218A4-3CDE-4A89-A089-BB3D1F5922A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51C27BC-DFB8-42EF-807A-11E469FB6070}" type="pres">
      <dgm:prSet presAssocID="{B3E38C28-2203-4DB9-BEDC-5A72592E4D0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15D4F1-3A1C-4150-89A2-F4D077EDE23F}" type="pres">
      <dgm:prSet presAssocID="{B899E113-BB90-4DC0-9FD3-220BB12A5485}" presName="spacer" presStyleCnt="0"/>
      <dgm:spPr/>
    </dgm:pt>
    <dgm:pt modelId="{243E9457-BC05-4D2B-8039-04E76402E88E}" type="pres">
      <dgm:prSet presAssocID="{A8BC5568-F517-46FB-9568-FE10E35F329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5ACD4E-BDF5-40A0-8DCF-0C654DBF5967}" type="pres">
      <dgm:prSet presAssocID="{1E19422E-B7BB-4C93-8548-E72CEB33751F}" presName="spacer" presStyleCnt="0"/>
      <dgm:spPr/>
    </dgm:pt>
    <dgm:pt modelId="{D2470C60-FB68-49D2-AA3D-9CA7BEDF5AD3}" type="pres">
      <dgm:prSet presAssocID="{E3868FB3-791D-4BF3-BB9D-6C265714717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D75691B-ABE1-4522-BB86-F1DF1D16D21E}" type="presOf" srcId="{A8BC5568-F517-46FB-9568-FE10E35F3295}" destId="{243E9457-BC05-4D2B-8039-04E76402E88E}" srcOrd="0" destOrd="0" presId="urn:microsoft.com/office/officeart/2005/8/layout/vList2"/>
    <dgm:cxn modelId="{2D392D49-A80C-4C9F-B953-ED59B7F1E603}" type="presOf" srcId="{184218A4-3CDE-4A89-A089-BB3D1F5922A2}" destId="{4565BA22-F3B7-4386-A5EE-960800158D5C}" srcOrd="0" destOrd="0" presId="urn:microsoft.com/office/officeart/2005/8/layout/vList2"/>
    <dgm:cxn modelId="{C0B73C37-A61C-4DE2-8EEA-5459B18FE066}" srcId="{184218A4-3CDE-4A89-A089-BB3D1F5922A2}" destId="{B3E38C28-2203-4DB9-BEDC-5A72592E4D0D}" srcOrd="0" destOrd="0" parTransId="{BB15E932-700D-48F8-BBE2-084B3F68CEE6}" sibTransId="{B899E113-BB90-4DC0-9FD3-220BB12A5485}"/>
    <dgm:cxn modelId="{0ECA5A94-98B1-41B2-B301-0D84A7F0FA1E}" srcId="{184218A4-3CDE-4A89-A089-BB3D1F5922A2}" destId="{A8BC5568-F517-46FB-9568-FE10E35F3295}" srcOrd="1" destOrd="0" parTransId="{527DA5A5-9250-49A3-8C02-BD46F0E90169}" sibTransId="{1E19422E-B7BB-4C93-8548-E72CEB33751F}"/>
    <dgm:cxn modelId="{6DBEB511-A4F6-4AEC-844A-D0C7946A2373}" type="presOf" srcId="{B3E38C28-2203-4DB9-BEDC-5A72592E4D0D}" destId="{751C27BC-DFB8-42EF-807A-11E469FB6070}" srcOrd="0" destOrd="0" presId="urn:microsoft.com/office/officeart/2005/8/layout/vList2"/>
    <dgm:cxn modelId="{B0D9F4AB-1918-4630-B2D6-5D1CF0451DB3}" srcId="{184218A4-3CDE-4A89-A089-BB3D1F5922A2}" destId="{E3868FB3-791D-4BF3-BB9D-6C2657147176}" srcOrd="2" destOrd="0" parTransId="{14863251-8A94-446A-A793-F24054B91CD2}" sibTransId="{11BE71A5-BB55-48D4-BF8E-E0E8895B8D44}"/>
    <dgm:cxn modelId="{FA26E7AC-2ADF-4AE8-9EBF-2031560A3044}" type="presOf" srcId="{E3868FB3-791D-4BF3-BB9D-6C2657147176}" destId="{D2470C60-FB68-49D2-AA3D-9CA7BEDF5AD3}" srcOrd="0" destOrd="0" presId="urn:microsoft.com/office/officeart/2005/8/layout/vList2"/>
    <dgm:cxn modelId="{3406965D-C40E-45D3-B070-95BC7BB8EA35}" type="presParOf" srcId="{4565BA22-F3B7-4386-A5EE-960800158D5C}" destId="{751C27BC-DFB8-42EF-807A-11E469FB6070}" srcOrd="0" destOrd="0" presId="urn:microsoft.com/office/officeart/2005/8/layout/vList2"/>
    <dgm:cxn modelId="{6DBADAE5-CBB4-4026-9675-6336015CFDF9}" type="presParOf" srcId="{4565BA22-F3B7-4386-A5EE-960800158D5C}" destId="{5015D4F1-3A1C-4150-89A2-F4D077EDE23F}" srcOrd="1" destOrd="0" presId="urn:microsoft.com/office/officeart/2005/8/layout/vList2"/>
    <dgm:cxn modelId="{494DF012-E4FA-454B-A58A-C6D694BBAC55}" type="presParOf" srcId="{4565BA22-F3B7-4386-A5EE-960800158D5C}" destId="{243E9457-BC05-4D2B-8039-04E76402E88E}" srcOrd="2" destOrd="0" presId="urn:microsoft.com/office/officeart/2005/8/layout/vList2"/>
    <dgm:cxn modelId="{79138807-5151-42D0-A08C-95B8345F2CF2}" type="presParOf" srcId="{4565BA22-F3B7-4386-A5EE-960800158D5C}" destId="{C15ACD4E-BDF5-40A0-8DCF-0C654DBF5967}" srcOrd="3" destOrd="0" presId="urn:microsoft.com/office/officeart/2005/8/layout/vList2"/>
    <dgm:cxn modelId="{6ACBE86F-701B-49EB-A8C4-6C880AA59750}" type="presParOf" srcId="{4565BA22-F3B7-4386-A5EE-960800158D5C}" destId="{D2470C60-FB68-49D2-AA3D-9CA7BEDF5AD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7CC5D-EBBF-40F1-B622-91B300DE8AA6}">
      <dsp:nvSpPr>
        <dsp:cNvPr id="0" name=""/>
        <dsp:cNvSpPr/>
      </dsp:nvSpPr>
      <dsp:spPr>
        <a:xfrm>
          <a:off x="0" y="807187"/>
          <a:ext cx="4567238" cy="59962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Data Set Construction</a:t>
          </a:r>
        </a:p>
      </dsp:txBody>
      <dsp:txXfrm>
        <a:off x="29271" y="836458"/>
        <a:ext cx="4508696" cy="541083"/>
      </dsp:txXfrm>
    </dsp:sp>
    <dsp:sp modelId="{572B2919-2688-4A1B-B9FC-80B20E3471A4}">
      <dsp:nvSpPr>
        <dsp:cNvPr id="0" name=""/>
        <dsp:cNvSpPr/>
      </dsp:nvSpPr>
      <dsp:spPr>
        <a:xfrm>
          <a:off x="0" y="1478812"/>
          <a:ext cx="4567238" cy="59962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Data Pre-Processing</a:t>
          </a:r>
        </a:p>
      </dsp:txBody>
      <dsp:txXfrm>
        <a:off x="29271" y="1508083"/>
        <a:ext cx="4508696" cy="541083"/>
      </dsp:txXfrm>
    </dsp:sp>
    <dsp:sp modelId="{892FF4B7-CADA-42A7-B1F4-9E33CA8B3385}">
      <dsp:nvSpPr>
        <dsp:cNvPr id="0" name=""/>
        <dsp:cNvSpPr/>
      </dsp:nvSpPr>
      <dsp:spPr>
        <a:xfrm>
          <a:off x="0" y="2150437"/>
          <a:ext cx="4567238" cy="59962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Model Framework Design</a:t>
          </a:r>
        </a:p>
      </dsp:txBody>
      <dsp:txXfrm>
        <a:off x="29271" y="2179708"/>
        <a:ext cx="4508696" cy="541083"/>
      </dsp:txXfrm>
    </dsp:sp>
    <dsp:sp modelId="{DEA3A19F-428E-41B0-BFB1-036DBBC2624E}">
      <dsp:nvSpPr>
        <dsp:cNvPr id="0" name=""/>
        <dsp:cNvSpPr/>
      </dsp:nvSpPr>
      <dsp:spPr>
        <a:xfrm>
          <a:off x="0" y="2822062"/>
          <a:ext cx="4567238" cy="59962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Loss Function Design</a:t>
          </a:r>
        </a:p>
      </dsp:txBody>
      <dsp:txXfrm>
        <a:off x="29271" y="2851333"/>
        <a:ext cx="4508696" cy="541083"/>
      </dsp:txXfrm>
    </dsp:sp>
    <dsp:sp modelId="{E69714B3-BC6C-4EA8-A602-CE658111E4EC}">
      <dsp:nvSpPr>
        <dsp:cNvPr id="0" name=""/>
        <dsp:cNvSpPr/>
      </dsp:nvSpPr>
      <dsp:spPr>
        <a:xfrm>
          <a:off x="0" y="3493687"/>
          <a:ext cx="4567238" cy="59962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Linear Filter</a:t>
          </a:r>
        </a:p>
      </dsp:txBody>
      <dsp:txXfrm>
        <a:off x="29271" y="3522958"/>
        <a:ext cx="4508696" cy="541083"/>
      </dsp:txXfrm>
    </dsp:sp>
    <dsp:sp modelId="{DAAD1597-23AF-4DEF-8677-E7F0A4C586AA}">
      <dsp:nvSpPr>
        <dsp:cNvPr id="0" name=""/>
        <dsp:cNvSpPr/>
      </dsp:nvSpPr>
      <dsp:spPr>
        <a:xfrm>
          <a:off x="0" y="4165312"/>
          <a:ext cx="4567238" cy="59962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Save model and show prediction</a:t>
          </a:r>
        </a:p>
      </dsp:txBody>
      <dsp:txXfrm>
        <a:off x="29271" y="4194583"/>
        <a:ext cx="4508696" cy="541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F66A2-5B9B-49DD-A0FD-735B7AAE743E}">
      <dsp:nvSpPr>
        <dsp:cNvPr id="0" name=""/>
        <dsp:cNvSpPr/>
      </dsp:nvSpPr>
      <dsp:spPr>
        <a:xfrm>
          <a:off x="579" y="1203385"/>
          <a:ext cx="2260966" cy="316535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6274" tIns="330200" rIns="176274" bIns="33020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Re</a:t>
          </a:r>
          <a:r>
            <a:rPr lang="en-US" sz="1600" kern="1200" dirty="0" smtClean="0"/>
            <a:t>scale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150</a:t>
          </a:r>
          <a:r>
            <a:rPr lang="en-US" sz="1600" kern="1200" dirty="0"/>
            <a:t>*150</a:t>
          </a:r>
        </a:p>
      </dsp:txBody>
      <dsp:txXfrm>
        <a:off x="579" y="2406220"/>
        <a:ext cx="2260966" cy="1899212"/>
      </dsp:txXfrm>
    </dsp:sp>
    <dsp:sp modelId="{17F8531A-CA53-4BAF-B1B1-FC0CC7C55CD3}">
      <dsp:nvSpPr>
        <dsp:cNvPr id="0" name=""/>
        <dsp:cNvSpPr/>
      </dsp:nvSpPr>
      <dsp:spPr>
        <a:xfrm>
          <a:off x="656260" y="1519921"/>
          <a:ext cx="949606" cy="94960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4035" tIns="12700" rIns="74035" bIns="1270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/>
            <a:t>1</a:t>
          </a:r>
        </a:p>
      </dsp:txBody>
      <dsp:txXfrm>
        <a:off x="795327" y="1658988"/>
        <a:ext cx="671472" cy="671472"/>
      </dsp:txXfrm>
    </dsp:sp>
    <dsp:sp modelId="{512C0EC1-6D5D-405A-B3BA-5A2AAD7F9096}">
      <dsp:nvSpPr>
        <dsp:cNvPr id="0" name=""/>
        <dsp:cNvSpPr/>
      </dsp:nvSpPr>
      <dsp:spPr>
        <a:xfrm>
          <a:off x="579" y="4368667"/>
          <a:ext cx="2260966" cy="72"/>
        </a:xfrm>
        <a:prstGeom prst="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065BC-768D-4760-AC5B-DEB13E61249E}">
      <dsp:nvSpPr>
        <dsp:cNvPr id="0" name=""/>
        <dsp:cNvSpPr/>
      </dsp:nvSpPr>
      <dsp:spPr>
        <a:xfrm>
          <a:off x="2487643" y="1203385"/>
          <a:ext cx="2260966" cy="3165353"/>
        </a:xfrm>
        <a:prstGeom prst="rect">
          <a:avLst/>
        </a:prstGeom>
        <a:solidFill>
          <a:schemeClr val="accent2">
            <a:tint val="40000"/>
            <a:alpha val="90000"/>
            <a:hueOff val="-849227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7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6274" tIns="330200" rIns="176274" bIns="33020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Reshape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200 * (150,150,3)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to 3 * (200,150,150,1)</a:t>
          </a:r>
        </a:p>
      </dsp:txBody>
      <dsp:txXfrm>
        <a:off x="2487643" y="2406220"/>
        <a:ext cx="2260966" cy="1899212"/>
      </dsp:txXfrm>
    </dsp:sp>
    <dsp:sp modelId="{1DC9E185-95CF-4E8D-8FB5-5B4A755A297E}">
      <dsp:nvSpPr>
        <dsp:cNvPr id="0" name=""/>
        <dsp:cNvSpPr/>
      </dsp:nvSpPr>
      <dsp:spPr>
        <a:xfrm>
          <a:off x="3143323" y="1519921"/>
          <a:ext cx="949606" cy="949606"/>
        </a:xfrm>
        <a:prstGeom prst="ellipse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4035" tIns="12700" rIns="74035" bIns="1270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/>
            <a:t>2</a:t>
          </a:r>
        </a:p>
      </dsp:txBody>
      <dsp:txXfrm>
        <a:off x="3282390" y="1658988"/>
        <a:ext cx="671472" cy="671472"/>
      </dsp:txXfrm>
    </dsp:sp>
    <dsp:sp modelId="{BAA8C341-16F8-4A19-859E-C611C35B0E93}">
      <dsp:nvSpPr>
        <dsp:cNvPr id="0" name=""/>
        <dsp:cNvSpPr/>
      </dsp:nvSpPr>
      <dsp:spPr>
        <a:xfrm>
          <a:off x="2487643" y="4368667"/>
          <a:ext cx="2260966" cy="72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919D6-1C19-4752-81CB-66E092208734}">
      <dsp:nvSpPr>
        <dsp:cNvPr id="0" name=""/>
        <dsp:cNvSpPr/>
      </dsp:nvSpPr>
      <dsp:spPr>
        <a:xfrm>
          <a:off x="3706" y="503624"/>
          <a:ext cx="2631793" cy="4564876"/>
        </a:xfrm>
        <a:prstGeom prst="homePlate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844" tIns="68580" rIns="371375" bIns="6858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The data input is relatively homogenous (Less risk of overfitting)</a:t>
          </a:r>
        </a:p>
      </dsp:txBody>
      <dsp:txXfrm>
        <a:off x="3706" y="503624"/>
        <a:ext cx="2302819" cy="4564876"/>
      </dsp:txXfrm>
    </dsp:sp>
    <dsp:sp modelId="{F0BBD06E-D559-4AF4-8362-17DE82FA8E91}">
      <dsp:nvSpPr>
        <dsp:cNvPr id="0" name=""/>
        <dsp:cNvSpPr/>
      </dsp:nvSpPr>
      <dsp:spPr>
        <a:xfrm>
          <a:off x="2109141" y="516814"/>
          <a:ext cx="2631793" cy="4538495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844" tIns="60960" rIns="92844" bIns="6096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Speed is essential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Model Training converging speed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Training speed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Prediction speed</a:t>
          </a:r>
        </a:p>
      </dsp:txBody>
      <dsp:txXfrm>
        <a:off x="2767089" y="516814"/>
        <a:ext cx="1315897" cy="45384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C27BC-DFB8-42EF-807A-11E469FB6070}">
      <dsp:nvSpPr>
        <dsp:cNvPr id="0" name=""/>
        <dsp:cNvSpPr/>
      </dsp:nvSpPr>
      <dsp:spPr>
        <a:xfrm>
          <a:off x="0" y="882045"/>
          <a:ext cx="4567238" cy="117526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900" kern="1200" dirty="0" smtClean="0"/>
            <a:t>Linear</a:t>
          </a:r>
          <a:r>
            <a:rPr lang="zh-CN" altLang="en-US" sz="4900" kern="1200" dirty="0" smtClean="0"/>
            <a:t> </a:t>
          </a:r>
          <a:r>
            <a:rPr lang="en-US" altLang="zh-CN" sz="4900" kern="1200" dirty="0" smtClean="0"/>
            <a:t>Filter</a:t>
          </a:r>
          <a:endParaRPr lang="en-US" sz="4900" kern="1200" dirty="0"/>
        </a:p>
      </dsp:txBody>
      <dsp:txXfrm>
        <a:off x="57372" y="939417"/>
        <a:ext cx="4452494" cy="1060520"/>
      </dsp:txXfrm>
    </dsp:sp>
    <dsp:sp modelId="{243E9457-BC05-4D2B-8039-04E76402E88E}">
      <dsp:nvSpPr>
        <dsp:cNvPr id="0" name=""/>
        <dsp:cNvSpPr/>
      </dsp:nvSpPr>
      <dsp:spPr>
        <a:xfrm>
          <a:off x="0" y="2198430"/>
          <a:ext cx="4567238" cy="117526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900" kern="1200" dirty="0" smtClean="0"/>
            <a:t>Loss</a:t>
          </a:r>
          <a:r>
            <a:rPr lang="zh-CN" altLang="en-US" sz="4900" kern="1200" dirty="0" smtClean="0"/>
            <a:t> </a:t>
          </a:r>
          <a:r>
            <a:rPr lang="en-US" altLang="zh-CN" sz="4900" kern="1200" dirty="0" smtClean="0"/>
            <a:t>Function</a:t>
          </a:r>
          <a:r>
            <a:rPr lang="zh-CN" altLang="en-US" sz="4900" kern="1200" dirty="0" smtClean="0"/>
            <a:t>  </a:t>
          </a:r>
          <a:endParaRPr lang="en-US" sz="4900" kern="1200" dirty="0"/>
        </a:p>
      </dsp:txBody>
      <dsp:txXfrm>
        <a:off x="57372" y="2255802"/>
        <a:ext cx="4452494" cy="1060520"/>
      </dsp:txXfrm>
    </dsp:sp>
    <dsp:sp modelId="{D2470C60-FB68-49D2-AA3D-9CA7BEDF5AD3}">
      <dsp:nvSpPr>
        <dsp:cNvPr id="0" name=""/>
        <dsp:cNvSpPr/>
      </dsp:nvSpPr>
      <dsp:spPr>
        <a:xfrm>
          <a:off x="0" y="3514815"/>
          <a:ext cx="4567238" cy="117526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900" kern="1200" dirty="0" smtClean="0"/>
            <a:t>Cross</a:t>
          </a:r>
          <a:r>
            <a:rPr lang="zh-CN" altLang="en-US" sz="4900" kern="1200" dirty="0" smtClean="0"/>
            <a:t> </a:t>
          </a:r>
          <a:r>
            <a:rPr lang="en-US" altLang="zh-CN" sz="4900" kern="1200" dirty="0" smtClean="0"/>
            <a:t>Validation</a:t>
          </a:r>
          <a:endParaRPr lang="en-US" sz="4900" kern="1200" dirty="0"/>
        </a:p>
      </dsp:txBody>
      <dsp:txXfrm>
        <a:off x="57372" y="3572187"/>
        <a:ext cx="4452494" cy="1060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2B515-D088-41AA-ACF5-3740860FCF78}" type="datetimeFigureOut">
              <a:rPr lang="zh-CN" altLang="en-US" smtClean="0"/>
              <a:t>18-11-7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0F76F-C6F0-45EE-863E-751CA698C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372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0F76F-C6F0-45EE-863E-751CA698C03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1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FAB8-3DC2-400E-A51B-479A22733A02}" type="datetime1">
              <a:rPr lang="zh-CN" altLang="en-US" smtClean="0"/>
              <a:t>18-11-7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75754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7A12-586F-4141-AF83-250E15C62D76}" type="datetime1">
              <a:rPr lang="zh-CN" altLang="en-US" smtClean="0"/>
              <a:t>18-11-7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80668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502B-BA8D-45A4-8B8D-2C26E7FA1B86}" type="datetime1">
              <a:rPr lang="zh-CN" altLang="en-US" smtClean="0"/>
              <a:t>18-11-7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46575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5CA1-7C64-417E-8DEB-5C886B201CB1}" type="datetime1">
              <a:rPr lang="zh-CN" altLang="en-US" smtClean="0"/>
              <a:t>18-11-7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70468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904D6-85F9-475F-AA4B-93805A92AB90}" type="datetime1">
              <a:rPr lang="zh-CN" altLang="en-US" smtClean="0"/>
              <a:t>18-11-7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25616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C7B2-558E-4673-B837-04F537A7BCFE}" type="datetime1">
              <a:rPr lang="zh-CN" altLang="en-US" smtClean="0"/>
              <a:t>18-11-7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3910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C70C-AE5F-4D08-8839-9ED1B59F8E16}" type="datetime1">
              <a:rPr lang="zh-CN" altLang="en-US" smtClean="0"/>
              <a:t>18-11-7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38633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5CD7-041C-4700-A752-E77666D72F17}" type="datetime1">
              <a:rPr lang="zh-CN" altLang="en-US" smtClean="0"/>
              <a:t>18-11-7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94321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3DFE-D0F5-4289-9DDA-F80DE3896C59}" type="datetime1">
              <a:rPr lang="zh-CN" altLang="en-US" smtClean="0"/>
              <a:t>18-11-7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13889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77D9-D7E1-4EC4-85EC-96BC498490F4}" type="datetime1">
              <a:rPr lang="zh-CN" altLang="en-US" smtClean="0"/>
              <a:t>18-11-7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96250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EF51-554C-424A-87D7-D012EBBDA00A}" type="datetime1">
              <a:rPr lang="zh-CN" altLang="en-US" smtClean="0"/>
              <a:t>18-11-7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960992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02FED-9274-4041-AF32-4A74A553611F}" type="datetime1">
              <a:rPr lang="zh-CN" altLang="en-US" smtClean="0"/>
              <a:t>18-11-7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3B4E1-CAF6-4547-A76A-3005402A1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86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5445C6-DD42-4979-86FF-03730E8C6D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2120F2A-825C-42D6-A22C-28D17258F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7084946" cy="2840037"/>
          </a:xfrm>
        </p:spPr>
        <p:txBody>
          <a:bodyPr>
            <a:normAutofit/>
          </a:bodyPr>
          <a:lstStyle/>
          <a:p>
            <a:r>
              <a:rPr lang="en-US" altLang="zh-CN" sz="5000" dirty="0" smtClean="0"/>
              <a:t>Predictive</a:t>
            </a:r>
            <a:r>
              <a:rPr lang="zh-CN" altLang="en-US" sz="5000" dirty="0" smtClean="0"/>
              <a:t> </a:t>
            </a:r>
            <a:r>
              <a:rPr lang="en-US" altLang="zh-CN" sz="5000" dirty="0" smtClean="0"/>
              <a:t>Modeling</a:t>
            </a:r>
            <a:r>
              <a:rPr lang="zh-CN" altLang="en-US" sz="5000" dirty="0" smtClean="0"/>
              <a:t> </a:t>
            </a:r>
            <a:r>
              <a:rPr lang="en-US" altLang="zh-CN" sz="5000" dirty="0" smtClean="0"/>
              <a:t>–</a:t>
            </a:r>
            <a:r>
              <a:rPr lang="zh-CN" altLang="en-US" sz="5000" dirty="0" smtClean="0"/>
              <a:t> </a:t>
            </a:r>
            <a:r>
              <a:rPr lang="en-US" altLang="zh-CN" sz="5000" dirty="0" smtClean="0"/>
              <a:t>CNN</a:t>
            </a:r>
            <a:r>
              <a:rPr lang="zh-CN" altLang="en-US" sz="5000" dirty="0" smtClean="0"/>
              <a:t> </a:t>
            </a:r>
            <a:r>
              <a:rPr lang="en-US" altLang="zh-CN" sz="5000" dirty="0" smtClean="0"/>
              <a:t>Practice</a:t>
            </a:r>
            <a:r>
              <a:rPr lang="zh-CN" altLang="en-US" sz="5000" dirty="0" smtClean="0"/>
              <a:t> </a:t>
            </a:r>
            <a:r>
              <a:rPr lang="en-US" altLang="zh-CN" sz="5000" dirty="0" smtClean="0"/>
              <a:t/>
            </a:r>
            <a:br>
              <a:rPr lang="en-US" altLang="zh-CN" sz="5000" dirty="0" smtClean="0"/>
            </a:br>
            <a:r>
              <a:rPr lang="en-US" altLang="zh-CN" sz="3200" dirty="0" smtClean="0"/>
              <a:t>by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Group</a:t>
            </a:r>
            <a:r>
              <a:rPr lang="zh-CN" altLang="en-US" sz="3200" dirty="0" smtClean="0"/>
              <a:t> </a:t>
            </a:r>
            <a:r>
              <a:rPr lang="zh-CN" altLang="zh-CN" sz="3200" dirty="0"/>
              <a:t>7</a:t>
            </a:r>
            <a:endParaRPr lang="zh-CN" altLang="en-US" sz="3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0376274A-15DD-494F-AD42-7ECAB9D45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4008" y="4295907"/>
            <a:ext cx="4822374" cy="1600818"/>
          </a:xfrm>
        </p:spPr>
        <p:txBody>
          <a:bodyPr>
            <a:normAutofit/>
          </a:bodyPr>
          <a:lstStyle/>
          <a:p>
            <a:r>
              <a:rPr lang="en-US" altLang="zh-CN" sz="2000" dirty="0" err="1" smtClean="0"/>
              <a:t>Jiansong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Chen</a:t>
            </a:r>
          </a:p>
          <a:p>
            <a:r>
              <a:rPr lang="en-US" altLang="zh-CN" sz="2000" dirty="0" err="1" smtClean="0"/>
              <a:t>Chenghao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Yu</a:t>
            </a:r>
            <a:endParaRPr lang="en-US" altLang="zh-CN" sz="2000" dirty="0" smtClean="0"/>
          </a:p>
          <a:p>
            <a:r>
              <a:rPr lang="en-US" altLang="zh-CN" sz="2000" dirty="0" smtClean="0"/>
              <a:t>Sen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Fu	</a:t>
            </a:r>
            <a:endParaRPr lang="en-US" altLang="zh-CN" sz="2000" dirty="0"/>
          </a:p>
          <a:p>
            <a:r>
              <a:rPr lang="en-US" altLang="zh-CN" sz="2000" dirty="0" err="1" smtClean="0"/>
              <a:t>Hongru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Liu</a:t>
            </a:r>
            <a:endParaRPr lang="en-US" altLang="zh-CN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5000665-DFC7-417E-8FD7-516A0F15C9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901F7C0E-68DF-4E6B-9DBA-634FF707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90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BC47A72-AFF4-4C1C-B6CD-A4E06EBE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49" y="780655"/>
            <a:ext cx="2813747" cy="326116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Loss Function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1C091803-41C2-48E0-9228-5148460C7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483563" y="450221"/>
            <a:ext cx="3316246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4307DE5-7DF9-49E3-AA97-7205EF15B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229" y="900442"/>
            <a:ext cx="2635566" cy="5048417"/>
          </a:xfrm>
        </p:spPr>
        <p:txBody>
          <a:bodyPr anchor="ctr">
            <a:normAutofit lnSpcReduction="10000"/>
          </a:bodyPr>
          <a:lstStyle/>
          <a:p>
            <a:r>
              <a:rPr lang="en-US" altLang="zh-CN" sz="2100" dirty="0" smtClean="0"/>
              <a:t>Hour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Glass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Model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is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the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model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that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makes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advantage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of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the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fast-converging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nature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of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the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bottle</a:t>
            </a:r>
            <a:r>
              <a:rPr lang="zh-CN" altLang="en-US" sz="2100" dirty="0" smtClean="0"/>
              <a:t>-</a:t>
            </a:r>
            <a:r>
              <a:rPr lang="en-US" altLang="zh-CN" sz="2100" dirty="0" smtClean="0"/>
              <a:t>neck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Convolutional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Neuron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Network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and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the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feature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contraction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design.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This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network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will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maximize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the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info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preserved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from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the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original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picture.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At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the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same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time</a:t>
            </a:r>
            <a:r>
              <a:rPr lang="zh-CN" altLang="en-US" sz="2100" dirty="0" smtClean="0"/>
              <a:t>, </a:t>
            </a:r>
            <a:r>
              <a:rPr lang="en-US" altLang="zh-CN" sz="2100" dirty="0" smtClean="0"/>
              <a:t>it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can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be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trained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fast.</a:t>
            </a:r>
            <a:endParaRPr lang="en-US" altLang="zh-CN" sz="2100" dirty="0"/>
          </a:p>
          <a:p>
            <a:r>
              <a:rPr lang="en-US" altLang="zh-CN" sz="2100" dirty="0" smtClean="0"/>
              <a:t>Depends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on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hidden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layer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#</a:t>
            </a:r>
            <a:endParaRPr lang="en-US" altLang="zh-CN" sz="21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8C679F0-8AAD-46AE-9715-74AE1F5B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xmlns="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xmlns="" id="{1A0C42E6-8A23-4E6E-9E80-9CED4CE6FDA6}"/>
              </a:ext>
            </a:extLst>
          </p:cNvPr>
          <p:cNvSpPr txBox="1">
            <a:spLocks/>
          </p:cNvSpPr>
          <p:nvPr/>
        </p:nvSpPr>
        <p:spPr>
          <a:xfrm>
            <a:off x="505677" y="914400"/>
            <a:ext cx="27432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200" smtClean="0">
                <a:solidFill>
                  <a:srgbClr val="FFFFFF"/>
                </a:solidFill>
              </a:rPr>
              <a:t>Hour-Glass Network Frame</a:t>
            </a:r>
            <a:endParaRPr lang="en-US" altLang="zh-CN" sz="42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xmlns="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284197"/>
      </p:ext>
    </p:extLst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BC47A72-AFF4-4C1C-B6CD-A4E06EBE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49" y="780655"/>
            <a:ext cx="2813747" cy="326116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Loss Function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8C679F0-8AAD-46AE-9715-74AE1F5B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xmlns="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xmlns="" id="{1A0C42E6-8A23-4E6E-9E80-9CED4CE6FDA6}"/>
              </a:ext>
            </a:extLst>
          </p:cNvPr>
          <p:cNvSpPr txBox="1">
            <a:spLocks/>
          </p:cNvSpPr>
          <p:nvPr/>
        </p:nvSpPr>
        <p:spPr>
          <a:xfrm>
            <a:off x="505677" y="914400"/>
            <a:ext cx="27432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200" smtClean="0">
                <a:solidFill>
                  <a:srgbClr val="FFFFFF"/>
                </a:solidFill>
              </a:rPr>
              <a:t>Hour-Glass Network Frame</a:t>
            </a:r>
            <a:endParaRPr lang="en-US" altLang="zh-CN" sz="42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xmlns="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webwxgetmsgimg (1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269" y="1680184"/>
            <a:ext cx="5388307" cy="303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00616"/>
      </p:ext>
    </p:extLst>
  </p:cSld>
  <p:clrMapOvr>
    <a:masterClrMapping/>
  </p:clrMapOvr>
  <p:transition xmlns:p14="http://schemas.microsoft.com/office/powerpoint/2010/main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707FC24-6981-43D9-B525-C7832BA22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252663" y="311449"/>
            <a:ext cx="3249230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BC47A72-AFF4-4C1C-B6CD-A4E06EBE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2" y="742951"/>
            <a:ext cx="2607469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Loss Function Design</a:t>
            </a:r>
          </a:p>
        </p:txBody>
      </p:sp>
      <p:pic>
        <p:nvPicPr>
          <p:cNvPr id="2050" name="Picture 2" descr="https://cdn-images-1.medium.com/max/800/1*t6OiVIMKw3SBjNzj-lp_Fw.png">
            <a:extLst>
              <a:ext uri="{FF2B5EF4-FFF2-40B4-BE49-F238E27FC236}">
                <a16:creationId xmlns:a16="http://schemas.microsoft.com/office/drawing/2014/main" xmlns="" id="{0F298599-C74A-4264-A09F-7FA702DEF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350" y="1128260"/>
            <a:ext cx="5264987" cy="419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0BCA3B9-B8D1-4032-B7C9-CDD493A2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836550"/>
      </p:ext>
    </p:extLst>
  </p:cSld>
  <p:clrMapOvr>
    <a:masterClrMapping/>
  </p:clrMapOvr>
  <p:transition xmlns:p14="http://schemas.microsoft.com/office/powerpoint/2010/main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166C6D1-23AC-49C4-BA07-238E4E9F8C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46543" y="450221"/>
            <a:ext cx="3301783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BC47A72-AFF4-4C1C-B6CD-A4E06EBE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49" y="780655"/>
            <a:ext cx="2813747" cy="326116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Loss Function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775CD93-9DF2-48CB-9F57-1BCA9A46C7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63782" y="458922"/>
            <a:ext cx="1603552" cy="1877811"/>
          </a:xfrm>
          <a:prstGeom prst="rect">
            <a:avLst/>
          </a:prstGeom>
          <a:solidFill>
            <a:srgbClr val="4E342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E186B68C-84BC-4A6E-99D1-EE87483C13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63782" y="2469002"/>
            <a:ext cx="1609521" cy="1898903"/>
          </a:xfrm>
          <a:prstGeom prst="rect">
            <a:avLst/>
          </a:prstGeom>
          <a:solidFill>
            <a:srgbClr val="FDB66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 4" descr="图片包含 物体, 天线&#10;&#10;已生成极高可信度的说明">
            <a:extLst>
              <a:ext uri="{FF2B5EF4-FFF2-40B4-BE49-F238E27FC236}">
                <a16:creationId xmlns:a16="http://schemas.microsoft.com/office/drawing/2014/main" xmlns="" id="{D3B4089F-FDC7-4DE1-AA42-24C80569A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90" y="4930158"/>
            <a:ext cx="5006339" cy="105133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1C091803-41C2-48E0-9228-5148460C7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483563" y="450221"/>
            <a:ext cx="3316246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4307DE5-7DF9-49E3-AA97-7205EF15B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229" y="900442"/>
            <a:ext cx="2635566" cy="5048417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altLang="zh-CN" sz="2100" dirty="0"/>
              <a:t>Common Loss Function: </a:t>
            </a:r>
          </a:p>
          <a:p>
            <a:pPr marL="0" indent="0">
              <a:buNone/>
            </a:pPr>
            <a:r>
              <a:rPr lang="en-US" altLang="zh-CN" sz="2100" dirty="0"/>
              <a:t> </a:t>
            </a:r>
            <a:r>
              <a:rPr lang="en-US" altLang="zh-CN" sz="2100" b="1" dirty="0"/>
              <a:t>Mean Squared Error</a:t>
            </a:r>
          </a:p>
          <a:p>
            <a:r>
              <a:rPr lang="en-US" altLang="zh-CN" sz="2100" dirty="0"/>
              <a:t>Simple to use</a:t>
            </a:r>
          </a:p>
          <a:p>
            <a:r>
              <a:rPr lang="en-US" altLang="zh-CN" sz="2100" dirty="0"/>
              <a:t>Represent single pixel lost</a:t>
            </a:r>
          </a:p>
          <a:p>
            <a:r>
              <a:rPr lang="en-US" altLang="zh-CN" sz="2100" dirty="0"/>
              <a:t>Not</a:t>
            </a:r>
            <a:r>
              <a:rPr lang="zh-CN" altLang="en-US" sz="2100" dirty="0"/>
              <a:t> </a:t>
            </a:r>
            <a:r>
              <a:rPr lang="en-US" altLang="zh-CN" sz="2100" dirty="0"/>
              <a:t>making</a:t>
            </a:r>
            <a:r>
              <a:rPr lang="zh-CN" altLang="en-US" sz="2100" dirty="0"/>
              <a:t> </a:t>
            </a:r>
            <a:r>
              <a:rPr lang="en-US" altLang="zh-CN" sz="2100" dirty="0"/>
              <a:t>assumptions</a:t>
            </a:r>
          </a:p>
          <a:p>
            <a:endParaRPr lang="en-US" altLang="zh-CN" sz="2100" dirty="0"/>
          </a:p>
          <a:p>
            <a:pPr marL="0" indent="0">
              <a:buNone/>
            </a:pPr>
            <a:r>
              <a:rPr lang="en-US" altLang="zh-CN" sz="2100" b="1" dirty="0"/>
              <a:t>    Downside:</a:t>
            </a:r>
          </a:p>
          <a:p>
            <a:r>
              <a:rPr lang="en-US" altLang="zh-CN" sz="2100" dirty="0"/>
              <a:t>Easy to be effected by extreme values</a:t>
            </a:r>
          </a:p>
          <a:p>
            <a:r>
              <a:rPr lang="en-US" altLang="zh-CN" sz="2100" dirty="0"/>
              <a:t>Fitted values tend to approach to the algorithmic average</a:t>
            </a:r>
          </a:p>
          <a:p>
            <a:endParaRPr lang="en-US" altLang="zh-CN" sz="21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8C679F0-8AAD-46AE-9715-74AE1F5B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8F2EB184-650C-4AAF-A587-F8C74B8FA6F0}"/>
              </a:ext>
            </a:extLst>
          </p:cNvPr>
          <p:cNvSpPr/>
          <p:nvPr/>
        </p:nvSpPr>
        <p:spPr>
          <a:xfrm>
            <a:off x="344190" y="4603637"/>
            <a:ext cx="1941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MSE Loss Formula</a:t>
            </a:r>
            <a:r>
              <a:rPr lang="en-US" altLang="zh-CN" dirty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4612955"/>
      </p:ext>
    </p:extLst>
  </p:cSld>
  <p:clrMapOvr>
    <a:masterClrMapping/>
  </p:clrMapOvr>
  <p:transition xmlns:p14="http://schemas.microsoft.com/office/powerpoint/2010/main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xmlns="" id="{F2974790-8852-4217-8EC5-00AD6F9A51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xmlns="" id="{9AE485DA-524A-4260-9FC8-98FAACAFF5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xmlns="" id="{6B58B403-6C75-44AB-AE71-97BF1EB567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xmlns="" id="{F012B86A-CF90-40CF-8B77-C382530E39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xmlns="" id="{77EB535E-0753-4F7A-8E6A-A6BB3A3A42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xmlns="" id="{6EA7969D-0525-4972-A406-A3ECCFB906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xmlns="" id="{111A00F7-1251-40DA-95AA-8EB5A776D5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xmlns="" id="{3B034E9C-0B6D-4740-B839-339A3CFE91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xmlns="" id="{79BDE6BB-D9F6-4547-A3D5-0410D56864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xmlns="" id="{0B171098-0659-4752-BCA7-80539A02B9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xmlns="" id="{19BB0F73-3E8F-4DB3-B047-5C5FAB474E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xmlns="" id="{11EC89ED-7CE2-455E-9D3D-4F4F088469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xmlns="" id="{A6116FC0-48C5-47DE-BEDD-5D395F7511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xmlns="" id="{540BFDCD-3B77-492C-A402-463DDC8C77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xmlns="" id="{602FA0AD-30A8-4863-A785-0D72E7D6ED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xmlns="" id="{F99711A0-AA25-427D-B4CB-45817E61F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xmlns="" id="{E0D52CC1-593C-4216-A5D3-5839D9F72A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xmlns="" id="{E782A25F-17DE-4DC0-A536-76DCD24A82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xmlns="" id="{9367600B-A73C-4101-8DA7-C76EDDACF1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xmlns="" id="{F432540E-8D0F-4CC2-8F09-378A28D617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xmlns="" id="{EAE46CBD-5B80-44B6-AA1C-75E3684D9E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xmlns="" id="{C4B1D7D7-5EFC-42D4-A6F3-49D60C396F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xmlns="" id="{A43C462C-E5B7-4580-8853-16A0D4F340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235421DC-A006-4825-B62F-7DE8D0DEAD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93761" y="1047102"/>
            <a:ext cx="4452664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3894FD15-2E33-4234-8160-FF85F03A4A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62167" y="0"/>
            <a:ext cx="34806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0" name="Isosceles Triangle 22">
            <a:extLst>
              <a:ext uri="{FF2B5EF4-FFF2-40B4-BE49-F238E27FC236}">
                <a16:creationId xmlns:a16="http://schemas.microsoft.com/office/drawing/2014/main" xmlns="" id="{6F4A2966-7C28-405D-BB02-5E542A2554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2701598" y="5546507"/>
            <a:ext cx="236991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958D9839-C203-4964-B486-7C0FFFDE5E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93761" y="1634393"/>
            <a:ext cx="4451847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043BC8-6F1B-4759-B99B-05140E973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483" y="1718735"/>
            <a:ext cx="4325675" cy="1072378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sz="3100" dirty="0">
                <a:solidFill>
                  <a:srgbClr val="FFFFFF"/>
                </a:solidFill>
              </a:rPr>
              <a:t>Linear Filter</a:t>
            </a:r>
            <a:endParaRPr lang="zh-CN" altLang="en-US" sz="3100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8FBD6A9-66FF-495C-A529-48EC8A796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826" y="2789239"/>
            <a:ext cx="4326332" cy="2683606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FFFFFE"/>
                </a:solidFill>
              </a:rPr>
              <a:t>Saturation Filter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FFFE"/>
                </a:solidFill>
              </a:rPr>
              <a:t>Image Sharpness Filter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FFFE"/>
                </a:solidFill>
              </a:rPr>
              <a:t>Intensity Adjustable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FFFFFE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FFFE"/>
                </a:solidFill>
              </a:rPr>
              <a:t>Compensate the Blurry Effect of MSE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FFFE"/>
                </a:solidFill>
              </a:rPr>
              <a:t>Unbiased Enhancement</a:t>
            </a:r>
          </a:p>
          <a:p>
            <a:endParaRPr lang="zh-CN" altLang="en-US" sz="1400" dirty="0">
              <a:solidFill>
                <a:srgbClr val="FFFFFE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A4A23ED-90E7-4696-A11E-6B1C7093D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902" y="3129257"/>
            <a:ext cx="3306368" cy="3412813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4B5E8525-54D1-4C0A-87F2-784BBC290E0E}"/>
              </a:ext>
            </a:extLst>
          </p:cNvPr>
          <p:cNvGrpSpPr/>
          <p:nvPr/>
        </p:nvGrpSpPr>
        <p:grpSpPr>
          <a:xfrm>
            <a:off x="5899993" y="631296"/>
            <a:ext cx="3047553" cy="5798873"/>
            <a:chOff x="5899993" y="631296"/>
            <a:chExt cx="3047553" cy="5798873"/>
          </a:xfrm>
        </p:grpSpPr>
        <p:pic>
          <p:nvPicPr>
            <p:cNvPr id="1026" name="Picture 2" descr="Related image">
              <a:extLst>
                <a:ext uri="{FF2B5EF4-FFF2-40B4-BE49-F238E27FC236}">
                  <a16:creationId xmlns:a16="http://schemas.microsoft.com/office/drawing/2014/main" xmlns="" id="{6BCDBF5F-7290-459A-B6CD-54985129A7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9993" y="631296"/>
              <a:ext cx="3004206" cy="23282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C6F180DE-3B9F-4E6E-8195-51C874312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1742" y="3238794"/>
              <a:ext cx="2709116" cy="1325585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4C1DCF1B-A5D7-45C4-B84A-C7BBF8E62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33684" y="4960143"/>
              <a:ext cx="3013862" cy="1470026"/>
            </a:xfrm>
            <a:prstGeom prst="rect">
              <a:avLst/>
            </a:prstGeom>
          </p:spPr>
        </p:pic>
      </p:grp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BE314705-FDE3-4411-8A49-A00D177A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569606"/>
      </p:ext>
    </p:extLst>
  </p:cSld>
  <p:clrMapOvr>
    <a:masterClrMapping/>
  </p:clrMapOvr>
  <p:transition xmlns:p14="http://schemas.microsoft.com/office/powerpoint/2010/main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E95D989-81FA-4BAD-9AD5-E46CEDA91B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90719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B786FB2-F310-46C1-AED0-4F670BF0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53" y="811161"/>
            <a:ext cx="3254139" cy="540337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Future </a:t>
            </a:r>
            <a:r>
              <a:rPr lang="en-US" altLang="zh-CN" dirty="0" smtClean="0">
                <a:solidFill>
                  <a:srgbClr val="FFFFFF"/>
                </a:solidFill>
              </a:rPr>
              <a:t>Plan</a:t>
            </a:r>
            <a:br>
              <a:rPr lang="en-US" altLang="zh-CN" dirty="0" smtClean="0">
                <a:solidFill>
                  <a:srgbClr val="FFFFFF"/>
                </a:solidFill>
              </a:rPr>
            </a:br>
            <a:r>
              <a:rPr lang="en-US" altLang="zh-CN" dirty="0" smtClean="0">
                <a:solidFill>
                  <a:srgbClr val="FFFFFF"/>
                </a:solidFill>
              </a:rPr>
              <a:t>(Unfinished)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56189E5-8A3E-4CFD-B71B-CCD0F8495E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490719" y="0"/>
            <a:ext cx="106556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xmlns="" id="{472116B6-C8DA-40C0-8861-9EEA5F2C0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241426"/>
              </p:ext>
            </p:extLst>
          </p:nvPr>
        </p:nvGraphicFramePr>
        <p:xfrm>
          <a:off x="4094559" y="642938"/>
          <a:ext cx="45672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D8A005A-0E5D-49C5-8186-E4604B06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458224"/>
      </p:ext>
    </p:extLst>
  </p:cSld>
  <p:clrMapOvr>
    <a:masterClrMapping/>
  </p:clrMapOvr>
  <p:transition xmlns:p14="http://schemas.microsoft.com/office/powerpoint/2010/main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283551" y="463354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9CDAD2D-316F-48F3-A7A6-362C9605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53" y="475663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CNN </a:t>
            </a:r>
            <a:r>
              <a:rPr lang="en-US" altLang="zh-CN" sz="4700" dirty="0" smtClean="0">
                <a:solidFill>
                  <a:srgbClr val="FFFFFF"/>
                </a:solidFill>
              </a:rPr>
              <a:t>Model</a:t>
            </a:r>
            <a:endParaRPr lang="en-US" altLang="zh-CN" sz="4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657350" y="573869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9187FD2-DD6C-4881-A254-B2C39DEA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3" name="图片 2" descr="屏幕快照 2018-11-07 16.16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07" y="185216"/>
            <a:ext cx="7447483" cy="430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23655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E95D989-81FA-4BAD-9AD5-E46CEDA91B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90719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2927668-8703-4AD7-B854-8AD56B0B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11161"/>
            <a:ext cx="2501695" cy="5403370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Network From Scratch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56189E5-8A3E-4CFD-B71B-CCD0F8495E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490719" y="0"/>
            <a:ext cx="106556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xmlns="" id="{5D907973-764A-4686-BECE-C7191A3831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305355"/>
              </p:ext>
            </p:extLst>
          </p:nvPr>
        </p:nvGraphicFramePr>
        <p:xfrm>
          <a:off x="4094559" y="642938"/>
          <a:ext cx="45672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F0C4065-C91B-4393-B727-EF46EFFF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177746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>
            <a:extLst>
              <a:ext uri="{FF2B5EF4-FFF2-40B4-BE49-F238E27FC236}">
                <a16:creationId xmlns:a16="http://schemas.microsoft.com/office/drawing/2014/main" xmlns="" id="{7AE95D8F-9825-4222-8846-E3461598CC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283551" y="463354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2927668-8703-4AD7-B854-8AD56B0B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53" y="475663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4700">
                <a:solidFill>
                  <a:srgbClr val="FFFFFF"/>
                </a:solidFill>
              </a:rPr>
              <a:t>Data Set Construction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xmlns="" id="{3217665F-0036-444A-8D4A-33AF36A36A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657350" y="573869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236374F2-86F2-428A-AE4E-139BB883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 descr="屏幕快照 2018-11-07 16.07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68" y="219598"/>
            <a:ext cx="3978568" cy="3007652"/>
          </a:xfrm>
          <a:prstGeom prst="rect">
            <a:avLst/>
          </a:prstGeom>
        </p:spPr>
      </p:pic>
      <p:pic>
        <p:nvPicPr>
          <p:cNvPr id="6" name="图片 5" descr="屏幕快照 2018-11-07 16.08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45" y="1458740"/>
            <a:ext cx="3968255" cy="30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50666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E95D989-81FA-4BAD-9AD5-E46CEDA91B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90719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7952902-E554-4167-8DE8-F4B342D05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11161"/>
            <a:ext cx="2810685" cy="5403370"/>
          </a:xfrm>
        </p:spPr>
        <p:txBody>
          <a:bodyPr>
            <a:normAutofit/>
          </a:bodyPr>
          <a:lstStyle/>
          <a:p>
            <a:r>
              <a:rPr lang="en-US" altLang="zh-CN" sz="4100" dirty="0">
                <a:solidFill>
                  <a:srgbClr val="FFFFFF"/>
                </a:solidFill>
              </a:rPr>
              <a:t>Image Processing</a:t>
            </a:r>
            <a:endParaRPr lang="zh-CN" altLang="en-US" sz="41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56189E5-8A3E-4CFD-B71B-CCD0F8495E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490719" y="0"/>
            <a:ext cx="106556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xmlns="" id="{21E180BA-B67A-4A53-841E-0B25D90B45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374267"/>
              </p:ext>
            </p:extLst>
          </p:nvPr>
        </p:nvGraphicFramePr>
        <p:xfrm>
          <a:off x="4094559" y="642938"/>
          <a:ext cx="474919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1F41CDB4-0851-4599-B111-D1480ED0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758187"/>
      </p:ext>
    </p:extLst>
  </p:cSld>
  <p:clrMapOvr>
    <a:masterClrMapping/>
  </p:clrMapOvr>
  <p:transition xmlns:p14="http://schemas.microsoft.com/office/powerpoint/2010/main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130B6D0E-9192-431E-A5F1-E2DF94748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10" y="1476519"/>
            <a:ext cx="3446303" cy="36284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3200" b="1" dirty="0"/>
              <a:t>Spread of the blue bar: </a:t>
            </a:r>
          </a:p>
          <a:p>
            <a:pPr marL="0" indent="0">
              <a:buNone/>
            </a:pPr>
            <a:r>
              <a:rPr lang="en-US" altLang="zh-CN" sz="3200" dirty="0"/>
              <a:t>Number of filters  of a certain layer</a:t>
            </a:r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b="1" dirty="0"/>
              <a:t>Numbers in the blue bar:</a:t>
            </a:r>
          </a:p>
          <a:p>
            <a:pPr marL="0" indent="0">
              <a:buNone/>
            </a:pPr>
            <a:r>
              <a:rPr lang="en-US" altLang="zh-CN" sz="3200" dirty="0"/>
              <a:t>Convolution Kernel Size</a:t>
            </a:r>
            <a:endParaRPr lang="zh-CN" altLang="en-US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03713C1-2FB2-413B-BF91-3AE41726FB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68243" y="3474720"/>
            <a:ext cx="4575685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90795B4D-5022-4A7F-A01D-8D880B7CDB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99688" y="0"/>
            <a:ext cx="4644311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FD19018-DE7C-4796-ADF2-AD2EB0FC0D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71999" y="0"/>
            <a:ext cx="225171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29976DC-0FD7-4732-82F4-A59484964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037" y="152488"/>
            <a:ext cx="1310185" cy="314231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B1A0A2C2-4F85-44AF-8708-8DCA4B550C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92218" y="0"/>
            <a:ext cx="2251710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图片 6" descr="图片包含 文字&#10;&#10;已生成高可信度的说明">
            <a:extLst>
              <a:ext uri="{FF2B5EF4-FFF2-40B4-BE49-F238E27FC236}">
                <a16:creationId xmlns:a16="http://schemas.microsoft.com/office/drawing/2014/main" xmlns="" id="{8733EF15-9A01-4ADC-9F98-352093AA3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427" y="234114"/>
            <a:ext cx="1949447" cy="3060687"/>
          </a:xfrm>
          <a:prstGeom prst="rect">
            <a:avLst/>
          </a:prstGeom>
        </p:spPr>
      </p:pic>
      <p:pic>
        <p:nvPicPr>
          <p:cNvPr id="9" name="图片 8" descr="图片包含 文字&#10;&#10;已生成极高可信度的说明">
            <a:extLst>
              <a:ext uri="{FF2B5EF4-FFF2-40B4-BE49-F238E27FC236}">
                <a16:creationId xmlns:a16="http://schemas.microsoft.com/office/drawing/2014/main" xmlns="" id="{98400454-D28D-4C9C-9BB3-BCE4B14948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303" y="3586142"/>
            <a:ext cx="2800248" cy="3037744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3441A0C7-FBBA-428B-BF4D-11988726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951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0CCFFF7-0B20-42E2-8EB3-941D84D1A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</a:rPr>
              <a:t>Bottleneck Network Frame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A82E0FC-0D17-4A1D-9BF3-1A023A8B0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2638044"/>
            <a:ext cx="2522980" cy="3415622"/>
          </a:xfrm>
        </p:spPr>
        <p:txBody>
          <a:bodyPr>
            <a:normAutofit/>
          </a:bodyPr>
          <a:lstStyle/>
          <a:p>
            <a:r>
              <a:rPr lang="en-US" altLang="zh-CN" sz="1700" dirty="0">
                <a:solidFill>
                  <a:schemeClr val="bg1"/>
                </a:solidFill>
              </a:rPr>
              <a:t>Medium ability of feature extraction</a:t>
            </a:r>
          </a:p>
          <a:p>
            <a:r>
              <a:rPr lang="en-US" altLang="zh-CN" sz="1700" dirty="0">
                <a:solidFill>
                  <a:schemeClr val="bg1"/>
                </a:solidFill>
              </a:rPr>
              <a:t>Used for general image Super Resolution</a:t>
            </a:r>
          </a:p>
          <a:p>
            <a:r>
              <a:rPr lang="en-US" altLang="zh-CN" sz="1700" dirty="0">
                <a:solidFill>
                  <a:schemeClr val="bg1"/>
                </a:solidFill>
              </a:rPr>
              <a:t>Converge fast</a:t>
            </a:r>
          </a:p>
          <a:p>
            <a:endParaRPr lang="en-US" altLang="zh-CN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700" dirty="0">
                <a:solidFill>
                  <a:schemeClr val="bg1"/>
                </a:solidFill>
              </a:rPr>
              <a:t>Downside:</a:t>
            </a:r>
          </a:p>
          <a:p>
            <a:r>
              <a:rPr lang="en-US" altLang="zh-CN" sz="1700" dirty="0">
                <a:solidFill>
                  <a:schemeClr val="bg1"/>
                </a:solidFill>
              </a:rPr>
              <a:t>Relatively Slow </a:t>
            </a:r>
          </a:p>
          <a:p>
            <a:r>
              <a:rPr lang="en-US" altLang="zh-CN" sz="1700" dirty="0">
                <a:solidFill>
                  <a:schemeClr val="bg1"/>
                </a:solidFill>
              </a:rPr>
              <a:t>Heavy RAM Consumption</a:t>
            </a:r>
            <a:endParaRPr lang="zh-CN" altLang="en-US" sz="1700" dirty="0">
              <a:solidFill>
                <a:schemeClr val="bg1"/>
              </a:solidFill>
            </a:endParaRPr>
          </a:p>
        </p:txBody>
      </p:sp>
      <p:pic>
        <p:nvPicPr>
          <p:cNvPr id="5" name="图片 4" descr="图片包含 文字&#10;&#10;已生成高可信度的说明">
            <a:extLst>
              <a:ext uri="{FF2B5EF4-FFF2-40B4-BE49-F238E27FC236}">
                <a16:creationId xmlns:a16="http://schemas.microsoft.com/office/drawing/2014/main" xmlns="" id="{34BD7681-7742-4575-9034-72C51E796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126" y="643467"/>
            <a:ext cx="4232468" cy="5410199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0BADC9E-60F4-432B-AFEB-16C43B1A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096509"/>
      </p:ext>
    </p:extLst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8AFF0B-8D8A-4046-92DF-2013BDF0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</a:rPr>
              <a:t>Pyramidal Network Frame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7FFF17F-6B9D-4481-9B04-D97AA2BC2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2638044"/>
            <a:ext cx="2522980" cy="3415622"/>
          </a:xfrm>
        </p:spPr>
        <p:txBody>
          <a:bodyPr>
            <a:normAutofit/>
          </a:bodyPr>
          <a:lstStyle/>
          <a:p>
            <a:r>
              <a:rPr lang="en-US" altLang="zh-CN" sz="1700" dirty="0">
                <a:solidFill>
                  <a:schemeClr val="bg1"/>
                </a:solidFill>
              </a:rPr>
              <a:t>Relatively Fast</a:t>
            </a:r>
          </a:p>
          <a:p>
            <a:r>
              <a:rPr lang="en-US" altLang="zh-CN" sz="1700" dirty="0">
                <a:solidFill>
                  <a:schemeClr val="bg1"/>
                </a:solidFill>
              </a:rPr>
              <a:t>Gradually increase the number of features extracted instead of drastically.</a:t>
            </a:r>
          </a:p>
          <a:p>
            <a:r>
              <a:rPr lang="en-US" altLang="zh-CN" sz="1700" dirty="0">
                <a:solidFill>
                  <a:schemeClr val="bg1"/>
                </a:solidFill>
              </a:rPr>
              <a:t>Network is harder to be jeopardized by local abnormal values </a:t>
            </a:r>
          </a:p>
          <a:p>
            <a:endParaRPr lang="en-US" altLang="zh-CN" sz="1700" dirty="0">
              <a:solidFill>
                <a:schemeClr val="bg1"/>
              </a:solidFill>
            </a:endParaRPr>
          </a:p>
          <a:p>
            <a:r>
              <a:rPr lang="en-US" altLang="zh-CN" sz="1700" dirty="0">
                <a:solidFill>
                  <a:schemeClr val="bg1"/>
                </a:solidFill>
              </a:rPr>
              <a:t>So far mostly used for classification  </a:t>
            </a:r>
            <a:endParaRPr lang="zh-CN" altLang="en-US" sz="17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467D40C-8E53-4376-9C39-A92312900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341" y="643467"/>
            <a:ext cx="3820039" cy="5410199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67BAE0AC-AFB4-4B4F-95F0-2D2D953B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453594"/>
      </p:ext>
    </p:extLst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E95D989-81FA-4BAD-9AD5-E46CEDA91B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90719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FA186F6-68EA-4A8C-B5DB-C61B651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11161"/>
            <a:ext cx="2731315" cy="5403370"/>
          </a:xfrm>
        </p:spPr>
        <p:txBody>
          <a:bodyPr>
            <a:normAutofit/>
          </a:bodyPr>
          <a:lstStyle/>
          <a:p>
            <a:r>
              <a:rPr lang="en-US" altLang="zh-CN" sz="4100" dirty="0" smtClean="0">
                <a:solidFill>
                  <a:srgbClr val="FFFFFF"/>
                </a:solidFill>
              </a:rPr>
              <a:t>For </a:t>
            </a:r>
            <a:r>
              <a:rPr lang="en-US" altLang="zh-CN" sz="4100" dirty="0">
                <a:solidFill>
                  <a:srgbClr val="FFFFFF"/>
                </a:solidFill>
              </a:rPr>
              <a:t>Image Super Resolution</a:t>
            </a:r>
            <a:endParaRPr lang="zh-CN" altLang="en-US" sz="4100" dirty="0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56189E5-8A3E-4CFD-B71B-CCD0F8495E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490719" y="0"/>
            <a:ext cx="106556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内容占位符 2">
            <a:extLst>
              <a:ext uri="{FF2B5EF4-FFF2-40B4-BE49-F238E27FC236}">
                <a16:creationId xmlns:a16="http://schemas.microsoft.com/office/drawing/2014/main" xmlns="" id="{25EE2B3D-EF87-48C0-97E9-24BF1EA6C9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710271"/>
              </p:ext>
            </p:extLst>
          </p:nvPr>
        </p:nvGraphicFramePr>
        <p:xfrm>
          <a:off x="4094558" y="642938"/>
          <a:ext cx="4744641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67E120C-50B3-4223-9296-158E4EF9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635409"/>
      </p:ext>
    </p:extLst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A0C42E6-8A23-4E6E-9E80-9CED4CE6F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Hour-Glass Network Frame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8029893-85A4-4C44-A22E-DAFB9218B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283" y="492573"/>
            <a:ext cx="3881325" cy="5880796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0C1D1408-8F83-48BA-ADA7-3D341E61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029742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10341</TotalTime>
  <Words>327</Words>
  <Application>Microsoft Macintosh PowerPoint</Application>
  <PresentationFormat>全屏显示(4:3)</PresentationFormat>
  <Paragraphs>96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主题​​</vt:lpstr>
      <vt:lpstr>Predictive Modeling – CNN Practice  by Group 7</vt:lpstr>
      <vt:lpstr>Network From Scratch</vt:lpstr>
      <vt:lpstr>Data Set Construction</vt:lpstr>
      <vt:lpstr>Image Processing</vt:lpstr>
      <vt:lpstr>PowerPoint 演示文稿</vt:lpstr>
      <vt:lpstr>Bottleneck Network Frame</vt:lpstr>
      <vt:lpstr>Pyramidal Network Frame</vt:lpstr>
      <vt:lpstr>For Image Super Resolution</vt:lpstr>
      <vt:lpstr>Hour-Glass Network Frame</vt:lpstr>
      <vt:lpstr>Loss Function</vt:lpstr>
      <vt:lpstr>Loss Function</vt:lpstr>
      <vt:lpstr>Loss Function Design</vt:lpstr>
      <vt:lpstr>Loss Function</vt:lpstr>
      <vt:lpstr>Linear Filter</vt:lpstr>
      <vt:lpstr>Future Plan (Unfinished)</vt:lpstr>
      <vt:lpstr>CNN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Neuron Network Based Microscopic Image Super-Resolution</dc:title>
  <dc:creator>Wanjun Gu</dc:creator>
  <cp:lastModifiedBy>Sen Fu</cp:lastModifiedBy>
  <cp:revision>11</cp:revision>
  <dcterms:created xsi:type="dcterms:W3CDTF">2018-08-01T06:27:58Z</dcterms:created>
  <dcterms:modified xsi:type="dcterms:W3CDTF">2018-11-07T23:10:51Z</dcterms:modified>
</cp:coreProperties>
</file>