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F4ED9-9500-4C9C-AB0A-E069E8AA8051}" v="11" dt="2018-11-08T14:01:26.703"/>
    <p1510:client id="{2453E7B6-EF95-0260-F2A4-B4FC63DB0861}" v="1" dt="2018-11-08T14:39:37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Model evaluation &amp; selection: super-resolution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Group1, project3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018FE-0A0C-4068-95C0-3734B79A6CDB}"/>
              </a:ext>
            </a:extLst>
          </p:cNvPr>
          <p:cNvSpPr txBox="1"/>
          <p:nvPr/>
        </p:nvSpPr>
        <p:spPr>
          <a:xfrm>
            <a:off x="577931" y="4264230"/>
            <a:ext cx="2743200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members 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bg1"/>
                </a:solidFill>
              </a:rPr>
              <a:t>Min </a:t>
            </a:r>
            <a:r>
              <a:rPr lang="en-US" dirty="0" err="1">
                <a:solidFill>
                  <a:schemeClr val="bg1"/>
                </a:solidFill>
              </a:rPr>
              <a:t>Jin</a:t>
            </a:r>
          </a:p>
          <a:p>
            <a:pPr marL="342900" indent="-342900">
              <a:buChar char="•"/>
            </a:pPr>
            <a:r>
              <a:rPr lang="en-US" dirty="0" err="1">
                <a:solidFill>
                  <a:schemeClr val="bg1"/>
                </a:solidFill>
              </a:rPr>
              <a:t>Yukun</a:t>
            </a:r>
            <a:r>
              <a:rPr lang="en-US" dirty="0">
                <a:solidFill>
                  <a:schemeClr val="bg1"/>
                </a:solidFill>
              </a:rPr>
              <a:t> Pei (Presenter)</a:t>
            </a:r>
          </a:p>
          <a:p>
            <a:pPr marL="342900" indent="-342900">
              <a:buChar char="•"/>
            </a:pPr>
            <a:r>
              <a:rPr lang="en-US" dirty="0" err="1">
                <a:solidFill>
                  <a:schemeClr val="bg1"/>
                </a:solidFill>
              </a:rPr>
              <a:t>Atishay</a:t>
            </a:r>
            <a:r>
              <a:rPr lang="en-US" dirty="0">
                <a:solidFill>
                  <a:schemeClr val="bg1"/>
                </a:solidFill>
              </a:rPr>
              <a:t> Sehgal</a:t>
            </a:r>
          </a:p>
          <a:p>
            <a:pPr marL="342900" indent="-342900">
              <a:buChar char="•"/>
            </a:pPr>
            <a:r>
              <a:rPr lang="en-US" dirty="0" err="1">
                <a:solidFill>
                  <a:schemeClr val="bg1"/>
                </a:solidFill>
              </a:rPr>
              <a:t>Wenting</a:t>
            </a:r>
            <a:r>
              <a:rPr lang="en-US" dirty="0">
                <a:solidFill>
                  <a:schemeClr val="bg1"/>
                </a:solidFill>
              </a:rPr>
              <a:t> Yu</a:t>
            </a:r>
          </a:p>
          <a:p>
            <a:pPr marL="342900" indent="-342900">
              <a:buChar char="•"/>
            </a:pPr>
            <a:r>
              <a:rPr lang="en-US" dirty="0" err="1">
                <a:solidFill>
                  <a:schemeClr val="bg1"/>
                </a:solidFill>
              </a:rPr>
              <a:t>Lingyi</a:t>
            </a:r>
            <a:r>
              <a:rPr lang="en-US" dirty="0">
                <a:solidFill>
                  <a:schemeClr val="bg1"/>
                </a:solidFill>
              </a:rPr>
              <a:t> Zhao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861C-BFAF-4EDF-B38D-9C011889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E4337-B7B2-4076-89CD-182CFA6AC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F665C-B04E-4492-8D74-39E90D3593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dirty="0"/>
              <a:t>Model of feature selection:</a:t>
            </a:r>
          </a:p>
          <a:p>
            <a:pPr marL="305435" indent="-305435"/>
            <a:r>
              <a:rPr lang="en-US" dirty="0"/>
              <a:t>Random points + Patching + 0 padding</a:t>
            </a:r>
          </a:p>
          <a:p>
            <a:pPr marL="305435" indent="-305435"/>
            <a:r>
              <a:rPr lang="en-US" dirty="0"/>
              <a:t>High frequency filtering + Symmetric padding?</a:t>
            </a:r>
          </a:p>
          <a:p>
            <a:pPr marL="305435" indent="-305435"/>
            <a:r>
              <a:rPr lang="en-US" dirty="0"/>
              <a:t>Model of super-resolution:</a:t>
            </a:r>
          </a:p>
          <a:p>
            <a:pPr marL="305435" indent="-305435"/>
            <a:r>
              <a:rPr lang="en-US" dirty="0"/>
              <a:t>Basic interpolation(no ml)?</a:t>
            </a:r>
          </a:p>
          <a:p>
            <a:pPr marL="305435" indent="-305435"/>
            <a:r>
              <a:rPr lang="en-US" dirty="0"/>
              <a:t>Baseline model GBM</a:t>
            </a:r>
          </a:p>
          <a:p>
            <a:pPr marL="305435" indent="-305435"/>
            <a:r>
              <a:rPr lang="en-US" dirty="0"/>
              <a:t>Advanced model </a:t>
            </a:r>
            <a:r>
              <a:rPr lang="en-US" dirty="0" err="1"/>
              <a:t>XGboost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F3A22-49B2-434C-82A9-4990910E2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73239-6578-44F6-8652-869D1E2E20A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dirty="0"/>
              <a:t>Metrics?</a:t>
            </a:r>
          </a:p>
          <a:p>
            <a:pPr marL="305435" indent="-305435"/>
            <a:r>
              <a:rPr lang="en-US" dirty="0"/>
              <a:t>Time of feature extraction?</a:t>
            </a:r>
          </a:p>
          <a:p>
            <a:pPr marL="305435" indent="-305435"/>
            <a:r>
              <a:rPr lang="en-US" dirty="0"/>
              <a:t>Time of cross-validation(tuning parameters)?</a:t>
            </a:r>
          </a:p>
          <a:p>
            <a:pPr marL="305435" indent="-305435"/>
            <a:r>
              <a:rPr lang="en-US" dirty="0"/>
              <a:t>Time of super-resolution?</a:t>
            </a:r>
          </a:p>
          <a:p>
            <a:pPr marL="305435" indent="-305435"/>
            <a:r>
              <a:rPr lang="en-US" dirty="0"/>
              <a:t>Accuracy of training samples?</a:t>
            </a:r>
          </a:p>
          <a:p>
            <a:pPr marL="305435" indent="-305435"/>
            <a:r>
              <a:rPr lang="en-US" dirty="0"/>
              <a:t>Accuracy of testing samples?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BBC4-410F-4708-9748-7C477F7F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model: GBM   </a:t>
            </a:r>
            <a:r>
              <a:rPr lang="en-US" sz="2000" dirty="0" err="1"/>
              <a:t>ntree</a:t>
            </a:r>
            <a:r>
              <a:rPr lang="en-US" sz="2000" dirty="0"/>
              <a:t> = 1 with decision stump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097CA-0EE5-47B9-AC6F-4211CB62832B}"/>
              </a:ext>
            </a:extLst>
          </p:cNvPr>
          <p:cNvSpPr txBox="1"/>
          <p:nvPr/>
        </p:nvSpPr>
        <p:spPr>
          <a:xfrm>
            <a:off x="4724399" y="319545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Tuning parameter</a:t>
            </a:r>
          </a:p>
        </p:txBody>
      </p:sp>
    </p:spTree>
    <p:extLst>
      <p:ext uri="{BB962C8B-B14F-4D97-AF65-F5344CB8AC3E}">
        <p14:creationId xmlns:p14="http://schemas.microsoft.com/office/powerpoint/2010/main" val="388214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BBC4-410F-4708-9748-7C477F7F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model: GBM   </a:t>
            </a:r>
            <a:r>
              <a:rPr lang="en-US" sz="2000" dirty="0" err="1"/>
              <a:t>ntree</a:t>
            </a:r>
            <a:r>
              <a:rPr lang="en-US" sz="2000" dirty="0"/>
              <a:t> = 1 with decision stump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097CA-0EE5-47B9-AC6F-4211CB62832B}"/>
              </a:ext>
            </a:extLst>
          </p:cNvPr>
          <p:cNvSpPr txBox="1"/>
          <p:nvPr/>
        </p:nvSpPr>
        <p:spPr>
          <a:xfrm>
            <a:off x="4724399" y="319545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58063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FFBF-AE12-4F85-8AC1-136BED7F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model: </a:t>
            </a:r>
            <a:r>
              <a:rPr lang="en-US" dirty="0" err="1"/>
              <a:t>Xgboost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E4815-74B4-4115-AD5D-4AFFE1AA166E}"/>
              </a:ext>
            </a:extLst>
          </p:cNvPr>
          <p:cNvSpPr txBox="1"/>
          <p:nvPr/>
        </p:nvSpPr>
        <p:spPr>
          <a:xfrm>
            <a:off x="4724399" y="319545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Tuning parameter</a:t>
            </a:r>
          </a:p>
        </p:txBody>
      </p:sp>
    </p:spTree>
    <p:extLst>
      <p:ext uri="{BB962C8B-B14F-4D97-AF65-F5344CB8AC3E}">
        <p14:creationId xmlns:p14="http://schemas.microsoft.com/office/powerpoint/2010/main" val="306475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FFBF-AE12-4F85-8AC1-136BED7F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model: </a:t>
            </a:r>
            <a:r>
              <a:rPr lang="en-US" dirty="0" err="1"/>
              <a:t>Xgboost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E4815-74B4-4115-AD5D-4AFFE1AA166E}"/>
              </a:ext>
            </a:extLst>
          </p:cNvPr>
          <p:cNvSpPr txBox="1"/>
          <p:nvPr/>
        </p:nvSpPr>
        <p:spPr>
          <a:xfrm>
            <a:off x="4724399" y="319545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394890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2F8C-C103-40FE-9920-87065548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Advanced vs.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BA10-621D-40CB-BE16-FBADC09052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7EAA-7AF3-487C-BFD6-5C4529DED5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8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8F80BB-E8B6-43B3-9462-B4D497D2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C8AD6-8796-482B-ACC1-6D686B08E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240822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B71D35E-D10C-4366-8177-1ED5499C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48" y="1097392"/>
            <a:ext cx="3452463" cy="4572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6B3BF72-6DFA-42DA-A667-9E3A1BCFF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5059" y="457202"/>
            <a:ext cx="9970407" cy="58564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AC4D9-12DE-450C-A469-814B7267AA4F}"/>
              </a:ext>
            </a:extLst>
          </p:cNvPr>
          <p:cNvSpPr txBox="1"/>
          <p:nvPr/>
        </p:nvSpPr>
        <p:spPr>
          <a:xfrm>
            <a:off x="7725050" y="2820617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9096152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</vt:lpstr>
      <vt:lpstr>Model evaluation &amp; selection: super-resolution</vt:lpstr>
      <vt:lpstr>Project goals:</vt:lpstr>
      <vt:lpstr>Baseline model: GBM   ntree = 1 with decision stump</vt:lpstr>
      <vt:lpstr>Baseline model: GBM   ntree = 1 with decision stump</vt:lpstr>
      <vt:lpstr>Advanced model: Xgboost</vt:lpstr>
      <vt:lpstr>Advanced model: Xgboost</vt:lpstr>
      <vt:lpstr>Comparison: Advanced vs. baseline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282</cp:revision>
  <dcterms:created xsi:type="dcterms:W3CDTF">2014-08-26T23:51:37Z</dcterms:created>
  <dcterms:modified xsi:type="dcterms:W3CDTF">2018-11-08T14:55:12Z</dcterms:modified>
</cp:coreProperties>
</file>