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sldIdLst>
    <p:sldId id="256" r:id="rId2"/>
    <p:sldId id="258" r:id="rId3"/>
    <p:sldId id="278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C2E7-71DA-084A-AF0F-56CC4E6F5F7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AFFF-5701-5C48-BE78-7141687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4B47-0CB6-4E4B-92A8-AC2DC189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02590-34B8-F74D-A28B-25A180EE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6123-33AC-0642-BB16-F92F5FFA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9EE-7A7A-0B4A-963C-C755EE6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36F3-E639-D543-A1B1-5DB1B7C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942-6B27-6240-A58E-6EE6EFF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1724-DB89-404F-B98E-AD0B9DD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3A2-AE94-014D-BF89-2AC2A1A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E954-3F36-0443-B8AF-DFF1EE76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E2B4-E80C-784C-8EB2-F194D83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A98E-D8C4-6F4A-B314-91BB7C73B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2E58-D9B9-614C-B6E8-E6FC3D8F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F657-B2E8-8841-B8E2-61A5E04F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0B4A-A997-364A-9DEF-7132AD0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BA05-744A-624C-99D5-D1017BA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C71-4956-C547-8DC8-77321BB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6373-33B5-A941-81E5-8D647310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6CEC-81AF-5249-8E8E-F68034F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1BA4-967E-AA4C-B75A-0EA7076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BAE6-3EAE-EF41-9C44-5A6A7F41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4A5-4607-E54F-A220-34018773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3000-9B20-1E4E-99A6-4A739669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F542-25EB-B747-B6D3-2732F5E2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C3AE-8206-BC43-BE95-956CC5B9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B2C7-12A7-7945-B87F-080DFB0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B901-0B7B-394F-9F6B-FB4E0CE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AE95-3CBE-814F-A840-32686027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7954-D540-9A49-BEAB-5441E7DD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FFD7-F675-DF42-92A3-973AC72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2741-3134-5B4E-B79A-C9E5D72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781B-620E-7E49-B572-D4FE1EA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90F8-B757-7442-81EA-3FD82FC0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B522-45B5-9C49-A2AE-8FEBBAF9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DE99-3AFC-E245-B5D2-1A17A88C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785A6-B8FA-B04F-B3ED-3482E85F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9797-60AA-534A-9B46-35B033C5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93DC-2120-7144-88EA-426DA82B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0D283-A2D5-F743-8B62-43001D55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A422A-D5C9-9D4B-BF91-3341373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45DB-F138-864E-B20B-BD2190A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E4C4E-CE96-9F40-86B4-3955102B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4BDE-EB63-7544-899D-137ACFD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C92D7-3457-ED49-804B-DED73267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80BA5-2EE7-9A4D-8110-84861D0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B3E1B-14FF-FD48-986C-57B311C9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3BD4-21DA-DA45-A71F-740FE2E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807-DF14-4B4B-B808-83D9FA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414-99E3-B44A-8E05-48E1DBD4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87B3-8B31-204A-9F72-EC87B1B9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F44A8-2562-9B4C-83D7-99006960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C9C6-17E8-8249-B23A-8F98C06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7048-7066-594D-9E78-0221891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BE5-82FC-9248-8D30-F35CB1E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1865-CF36-2941-9914-AD5FA476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0DA6-D439-8C49-BA4C-905AB9E3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1FE0-21B5-BA40-A875-B9DA242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148F-3952-724C-B5FC-F53FC09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4570-877C-E648-9358-BB0AEC8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291D-125C-A44D-A118-B456A41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8075-752B-8D45-BE83-3AAB8E90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8736-2B26-1042-8BF4-0D9CD568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DF40-2FE4-2F43-A707-BD2A9E68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2DFC-A911-4349-81A8-22FCAF26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DB6D7B-DB5C-A247-9665-061ED0C70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11D422E-A4A4-624C-93D2-19AF80EEC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3</a:t>
            </a:r>
          </a:p>
          <a:p>
            <a:pPr algn="r"/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901-8E58-0840-8DE1-357A0D6E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4337050"/>
            <a:ext cx="10515600" cy="1325563"/>
          </a:xfrm>
        </p:spPr>
        <p:txBody>
          <a:bodyPr/>
          <a:lstStyle/>
          <a:p>
            <a:pPr algn="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20C6-F9DF-F64F-B733-0D23CFA8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5A55C-CF43-2C4C-8469-9D7EECA5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763" y="1399031"/>
            <a:ext cx="1449050" cy="1419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BBCE4-AEF3-FF4E-B442-4F63B78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763" y="4926926"/>
            <a:ext cx="1446087" cy="14214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7D3793-4863-364F-A885-26F1F3F0A528}"/>
              </a:ext>
            </a:extLst>
          </p:cNvPr>
          <p:cNvCxnSpPr>
            <a:cxnSpLocks/>
          </p:cNvCxnSpPr>
          <p:nvPr/>
        </p:nvCxnSpPr>
        <p:spPr>
          <a:xfrm>
            <a:off x="10557163" y="2990542"/>
            <a:ext cx="0" cy="16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9EE422-D361-F145-AEB6-5C26998BC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1" y="2492675"/>
            <a:ext cx="819440" cy="619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31A4-AC11-934A-97BC-9000FC1E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30" y="4276069"/>
            <a:ext cx="1638879" cy="1242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0125C7-F318-E847-A6E0-BE33C0582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881" y="2513222"/>
            <a:ext cx="1027376" cy="57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BF4E6E-F703-5742-9C12-B39335E51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183" y="4276069"/>
            <a:ext cx="2057970" cy="11529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279F7D-B344-BB47-AD0C-9BEF3C35C5BD}"/>
              </a:ext>
            </a:extLst>
          </p:cNvPr>
          <p:cNvSpPr/>
          <p:nvPr/>
        </p:nvSpPr>
        <p:spPr>
          <a:xfrm>
            <a:off x="1245216" y="2147394"/>
            <a:ext cx="3217472" cy="1384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585A4-5048-A540-AA92-68B52A2D9D27}"/>
              </a:ext>
            </a:extLst>
          </p:cNvPr>
          <p:cNvSpPr txBox="1"/>
          <p:nvPr/>
        </p:nvSpPr>
        <p:spPr>
          <a:xfrm>
            <a:off x="3661653" y="26168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6653-F490-884F-AAD0-86685D1DD276}"/>
              </a:ext>
            </a:extLst>
          </p:cNvPr>
          <p:cNvSpPr txBox="1"/>
          <p:nvPr/>
        </p:nvSpPr>
        <p:spPr>
          <a:xfrm>
            <a:off x="4815096" y="460981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289EF2-EB0A-0E4B-9839-C275C0D2F1F0}"/>
              </a:ext>
            </a:extLst>
          </p:cNvPr>
          <p:cNvSpPr/>
          <p:nvPr/>
        </p:nvSpPr>
        <p:spPr>
          <a:xfrm>
            <a:off x="175572" y="3719679"/>
            <a:ext cx="5356761" cy="2268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53634-7226-6147-BD3B-5474D1E505F6}"/>
              </a:ext>
            </a:extLst>
          </p:cNvPr>
          <p:cNvSpPr txBox="1"/>
          <p:nvPr/>
        </p:nvSpPr>
        <p:spPr>
          <a:xfrm>
            <a:off x="2044031" y="3173191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E2372-D69D-AC48-BA75-E8E013DEADCA}"/>
              </a:ext>
            </a:extLst>
          </p:cNvPr>
          <p:cNvSpPr txBox="1"/>
          <p:nvPr/>
        </p:nvSpPr>
        <p:spPr>
          <a:xfrm>
            <a:off x="2021941" y="552155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3BADB-8ABD-1945-A15C-C24B93FC7662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62688" y="2839553"/>
            <a:ext cx="264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FD521D-C542-404F-BDC5-2DEC374B62EA}"/>
              </a:ext>
            </a:extLst>
          </p:cNvPr>
          <p:cNvCxnSpPr>
            <a:cxnSpLocks/>
          </p:cNvCxnSpPr>
          <p:nvPr/>
        </p:nvCxnSpPr>
        <p:spPr>
          <a:xfrm>
            <a:off x="5530112" y="4852558"/>
            <a:ext cx="30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1B4BE8-7A1C-FA48-896C-1EFA48C57E5D}"/>
              </a:ext>
            </a:extLst>
          </p:cNvPr>
          <p:cNvSpPr txBox="1"/>
          <p:nvPr/>
        </p:nvSpPr>
        <p:spPr>
          <a:xfrm>
            <a:off x="4252966" y="3159831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bigger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96AF5-65D4-FC46-B7CD-D32F75D868EE}"/>
              </a:ext>
            </a:extLst>
          </p:cNvPr>
          <p:cNvSpPr txBox="1"/>
          <p:nvPr/>
        </p:nvSpPr>
        <p:spPr>
          <a:xfrm>
            <a:off x="5402715" y="51533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0A38A9-205A-084C-AE47-709EC2141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830" y="2424614"/>
            <a:ext cx="834535" cy="825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D88740-1671-9F43-8B59-241CB7386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271" y="4522358"/>
            <a:ext cx="647700" cy="660400"/>
          </a:xfrm>
          <a:prstGeom prst="rect">
            <a:avLst/>
          </a:prstGeom>
        </p:spPr>
      </p:pic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498D225D-76BA-564F-BBD9-C1329C11D7A1}"/>
              </a:ext>
            </a:extLst>
          </p:cNvPr>
          <p:cNvSpPr/>
          <p:nvPr/>
        </p:nvSpPr>
        <p:spPr>
          <a:xfrm>
            <a:off x="7002434" y="2671562"/>
            <a:ext cx="885485" cy="2468880"/>
          </a:xfrm>
          <a:prstGeom prst="curvedLeftArrow">
            <a:avLst>
              <a:gd name="adj1" fmla="val 25000"/>
              <a:gd name="adj2" fmla="val 47310"/>
              <a:gd name="adj3" fmla="val 25000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A4429-D46E-434F-B03A-114423B50637}"/>
              </a:ext>
            </a:extLst>
          </p:cNvPr>
          <p:cNvSpPr txBox="1"/>
          <p:nvPr/>
        </p:nvSpPr>
        <p:spPr>
          <a:xfrm>
            <a:off x="9523297" y="3614540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EB84F8F-D14D-6241-B653-F7AAFC466358}"/>
              </a:ext>
            </a:extLst>
          </p:cNvPr>
          <p:cNvSpPr/>
          <p:nvPr/>
        </p:nvSpPr>
        <p:spPr>
          <a:xfrm>
            <a:off x="114415" y="1690688"/>
            <a:ext cx="8277101" cy="4657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F06E1601-7CEE-4C4C-B240-8E7807396694}"/>
              </a:ext>
            </a:extLst>
          </p:cNvPr>
          <p:cNvSpPr/>
          <p:nvPr/>
        </p:nvSpPr>
        <p:spPr>
          <a:xfrm>
            <a:off x="8391516" y="3706044"/>
            <a:ext cx="1131781" cy="189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E5FC9-6006-4644-BA8E-6274A2B78D11}"/>
              </a:ext>
            </a:extLst>
          </p:cNvPr>
          <p:cNvSpPr/>
          <p:nvPr/>
        </p:nvSpPr>
        <p:spPr>
          <a:xfrm>
            <a:off x="3492257" y="6348336"/>
            <a:ext cx="2037855" cy="3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55DA6-C698-1A41-9320-8EC6D5C5059E}"/>
              </a:ext>
            </a:extLst>
          </p:cNvPr>
          <p:cNvCxnSpPr/>
          <p:nvPr/>
        </p:nvCxnSpPr>
        <p:spPr>
          <a:xfrm>
            <a:off x="5269978" y="2854475"/>
            <a:ext cx="1116024" cy="161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Larger neighbour around the sample point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 pixel points sampled from each image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1. More information extracted from LR images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7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Tune max depth and learning rate at the same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Apply “one-standard-error rule” in cross validation 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2. More parameters tuned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1C0B32-8BC4-2441-94D6-B8C341A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69" y="2933213"/>
            <a:ext cx="2258701" cy="348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2AEB3-A8AF-CA41-8B3C-BB1B232D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9" y="2933213"/>
            <a:ext cx="5933240" cy="31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xgboost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package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options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parameters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3. Take advantage of a faster package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xgboost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package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options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parameters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3. Take advantage of a faster package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14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5760" y="1603923"/>
            <a:ext cx="10915656" cy="4118672"/>
            <a:chOff x="5732039" y="1569963"/>
            <a:chExt cx="4600731" cy="4118672"/>
          </a:xfrm>
        </p:grpSpPr>
        <p:sp>
          <p:nvSpPr>
            <p:cNvPr id="16" name="Rectangle 15"/>
            <p:cNvSpPr/>
            <p:nvPr/>
          </p:nvSpPr>
          <p:spPr>
            <a:xfrm>
              <a:off x="5732039" y="1569963"/>
              <a:ext cx="1154005" cy="9821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Performance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00289" y="1573690"/>
              <a:ext cx="3432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86044" y="1569963"/>
              <a:ext cx="0" cy="411867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3932B-40EF-DE4B-ACE6-254E7F35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15282"/>
              </p:ext>
            </p:extLst>
          </p:nvPr>
        </p:nvGraphicFramePr>
        <p:xfrm>
          <a:off x="3375025" y="2586039"/>
          <a:ext cx="8440736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10184">
                  <a:extLst>
                    <a:ext uri="{9D8B030D-6E8A-4147-A177-3AD203B41FA5}">
                      <a16:colId xmlns:a16="http://schemas.microsoft.com/office/drawing/2014/main" val="3146782162"/>
                    </a:ext>
                  </a:extLst>
                </a:gridCol>
                <a:gridCol w="2110184">
                  <a:extLst>
                    <a:ext uri="{9D8B030D-6E8A-4147-A177-3AD203B41FA5}">
                      <a16:colId xmlns:a16="http://schemas.microsoft.com/office/drawing/2014/main" val="322873971"/>
                    </a:ext>
                  </a:extLst>
                </a:gridCol>
                <a:gridCol w="2110184">
                  <a:extLst>
                    <a:ext uri="{9D8B030D-6E8A-4147-A177-3AD203B41FA5}">
                      <a16:colId xmlns:a16="http://schemas.microsoft.com/office/drawing/2014/main" val="2973568696"/>
                    </a:ext>
                  </a:extLst>
                </a:gridCol>
                <a:gridCol w="2110184">
                  <a:extLst>
                    <a:ext uri="{9D8B030D-6E8A-4147-A177-3AD203B41FA5}">
                      <a16:colId xmlns:a16="http://schemas.microsoft.com/office/drawing/2014/main" val="2610099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Increase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28.8%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0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16.51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Decrease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75.2%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5760" y="1603923"/>
            <a:ext cx="10915656" cy="4118672"/>
            <a:chOff x="5732039" y="1569963"/>
            <a:chExt cx="4600731" cy="4118672"/>
          </a:xfrm>
        </p:grpSpPr>
        <p:sp>
          <p:nvSpPr>
            <p:cNvPr id="16" name="Rectangle 15"/>
            <p:cNvSpPr/>
            <p:nvPr/>
          </p:nvSpPr>
          <p:spPr>
            <a:xfrm>
              <a:off x="5732039" y="1569963"/>
              <a:ext cx="1154005" cy="9821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Performance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00289" y="1573690"/>
              <a:ext cx="3432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Accuracy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86044" y="1569963"/>
              <a:ext cx="0" cy="411867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D5062-36EF-1B4E-9A51-FE12E4C2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1698"/>
              </p:ext>
            </p:extLst>
          </p:nvPr>
        </p:nvGraphicFramePr>
        <p:xfrm>
          <a:off x="3533320" y="2332507"/>
          <a:ext cx="8127999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9227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163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77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cross-validation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12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6498F27-4F33-CE46-980C-03D641CC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227858"/>
            <a:ext cx="3060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035-9D5A-BB4B-8403-ED53442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17A5-C72A-B14F-9CA7-983D7E2A75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</a:p>
          <a:p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7262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286</Words>
  <Application>Microsoft Macintosh PowerPoint</Application>
  <PresentationFormat>Widescreen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Image Super Resolution</vt:lpstr>
      <vt:lpstr>Motivation</vt:lpstr>
      <vt:lpstr>Proposed Algorithm</vt:lpstr>
      <vt:lpstr>Proposed Algorithm</vt:lpstr>
      <vt:lpstr>Proposed Algorithm</vt:lpstr>
      <vt:lpstr>Proposed Algorithm</vt:lpstr>
      <vt:lpstr>Proposed Algorithm</vt:lpstr>
      <vt:lpstr>Proposed Algorithm</vt:lpstr>
      <vt:lpstr>Advantage &amp; Limitations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B</dc:creator>
  <cp:lastModifiedBy>Ruoxi B</cp:lastModifiedBy>
  <cp:revision>54</cp:revision>
  <dcterms:created xsi:type="dcterms:W3CDTF">2018-11-08T00:02:29Z</dcterms:created>
  <dcterms:modified xsi:type="dcterms:W3CDTF">2018-11-08T17:50:41Z</dcterms:modified>
</cp:coreProperties>
</file>