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cec7b2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cec7b2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brief introduction of our App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bad0f4e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bad0f4e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introduction of our “Map” searching engine, functions of each searching bar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bad0f4e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bad0f4e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of the ranking page, what kind of stats of the are compare in this page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cec7b2a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cec7b2a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detailed summary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cec7b2a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cec7b2a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of the “trend” of statistics for 2 universities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cec7b2a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cec7b2a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an-gao.shinyapps.io/FindYourUnivers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978050" y="1935300"/>
            <a:ext cx="5187900" cy="9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College</a:t>
            </a:r>
            <a:endParaRPr sz="240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062" y="1280627"/>
            <a:ext cx="683886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926250"/>
            <a:ext cx="48705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GR5243 Project 2 by Group 4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40613" y="350025"/>
            <a:ext cx="266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App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38755" l="25499" r="26051" t="22045"/>
          <a:stretch/>
        </p:blipFill>
        <p:spPr>
          <a:xfrm>
            <a:off x="425200" y="1371600"/>
            <a:ext cx="8092426" cy="34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4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48475" y="12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46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11166" l="0" r="0" t="13127"/>
          <a:stretch/>
        </p:blipFill>
        <p:spPr>
          <a:xfrm>
            <a:off x="0" y="532250"/>
            <a:ext cx="9144000" cy="428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08550"/>
            <a:ext cx="85206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6430" l="1295" r="1295" t="3067"/>
          <a:stretch/>
        </p:blipFill>
        <p:spPr>
          <a:xfrm>
            <a:off x="373325" y="547550"/>
            <a:ext cx="8770675" cy="3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URL to our Website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https://han-gao.shinyapps.io/FindYourUniversity/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11700" y="2824975"/>
            <a:ext cx="7076100" cy="17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