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59" r:id="rId6"/>
    <p:sldId id="266" r:id="rId7"/>
    <p:sldId id="279" r:id="rId8"/>
    <p:sldId id="260" r:id="rId9"/>
    <p:sldId id="270" r:id="rId10"/>
    <p:sldId id="271" r:id="rId11"/>
    <p:sldId id="272" r:id="rId12"/>
    <p:sldId id="280" r:id="rId13"/>
    <p:sldId id="281" r:id="rId14"/>
    <p:sldId id="273" r:id="rId15"/>
    <p:sldId id="261" r:id="rId16"/>
    <p:sldId id="274" r:id="rId17"/>
    <p:sldId id="276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1">
    <c:autoUpdate val="0"/>
  </c:externalData>
</c:chartSpace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1BE2B-2F68-4FDC-93E3-45D94DE0FFF7}" type="doc">
      <dgm:prSet loTypeId="urn:microsoft.com/office/officeart/2011/layout/TabList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7DCAAD08-3A09-449D-AB84-7CEAB97481F1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EE9A49BB-EA85-4F06-BF56-7F8A442E7842}" type="parTrans" cxnId="{7916B85A-DD0A-4C74-A187-709D32E251E7}">
      <dgm:prSet/>
      <dgm:spPr/>
      <dgm:t>
        <a:bodyPr/>
        <a:lstStyle/>
        <a:p>
          <a:endParaRPr lang="en-US"/>
        </a:p>
      </dgm:t>
    </dgm:pt>
    <dgm:pt modelId="{905C6DD7-16B4-4628-9191-5DD2FED7010D}" type="sibTrans" cxnId="{7916B85A-DD0A-4C74-A187-709D32E251E7}">
      <dgm:prSet/>
      <dgm:spPr/>
      <dgm:t>
        <a:bodyPr/>
        <a:lstStyle/>
        <a:p>
          <a:endParaRPr lang="en-US"/>
        </a:p>
      </dgm:t>
    </dgm:pt>
    <dgm:pt modelId="{FF9A83D9-0929-41A9-95E1-3737A68D73A3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DA509E-42E3-4264-9895-57F9C5BE84F7}" type="parTrans" cxnId="{C3B77755-6C55-44E0-98C7-D54A96B14690}">
      <dgm:prSet/>
      <dgm:spPr/>
      <dgm:t>
        <a:bodyPr/>
        <a:lstStyle/>
        <a:p>
          <a:endParaRPr lang="en-US"/>
        </a:p>
      </dgm:t>
    </dgm:pt>
    <dgm:pt modelId="{E652E6AE-7B4E-4A1B-943E-724FA1B0A68F}" type="sibTrans" cxnId="{C3B77755-6C55-44E0-98C7-D54A96B14690}">
      <dgm:prSet/>
      <dgm:spPr/>
      <dgm:t>
        <a:bodyPr/>
        <a:lstStyle/>
        <a:p>
          <a:endParaRPr lang="en-US"/>
        </a:p>
      </dgm:t>
    </dgm:pt>
    <dgm:pt modelId="{C69518A0-38EB-4D34-BDB4-D9A5161623BE}">
      <dgm:prSet phldrT="[Text]" custT="1"/>
      <dgm:spPr/>
      <dgm:t>
        <a:bodyPr/>
        <a:lstStyle/>
        <a:p>
          <a:r>
            <a:rPr lang="en-US" sz="1800" b="1" dirty="0">
              <a:solidFill>
                <a:srgbClr val="0070C0"/>
              </a:solidFill>
            </a:rPr>
            <a:t>Loading data</a:t>
          </a:r>
        </a:p>
      </dgm:t>
    </dgm:pt>
    <dgm:pt modelId="{62B9F57E-3A2D-460F-A055-CA00DEA7590A}" type="parTrans" cxnId="{25F54490-296B-46C5-B006-8364FB9AE11F}">
      <dgm:prSet/>
      <dgm:spPr/>
      <dgm:t>
        <a:bodyPr/>
        <a:lstStyle/>
        <a:p>
          <a:endParaRPr lang="en-US"/>
        </a:p>
      </dgm:t>
    </dgm:pt>
    <dgm:pt modelId="{D77B1283-3559-4D93-BCD1-0B385E5C9D6F}" type="sibTrans" cxnId="{25F54490-296B-46C5-B006-8364FB9AE11F}">
      <dgm:prSet/>
      <dgm:spPr/>
      <dgm:t>
        <a:bodyPr/>
        <a:lstStyle/>
        <a:p>
          <a:endParaRPr lang="en-US"/>
        </a:p>
      </dgm:t>
    </dgm:pt>
    <dgm:pt modelId="{8C4247C6-8940-4C93-8C18-B8080CD1DA0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34F8345-F49F-4B93-B532-D40B7F32F261}" type="parTrans" cxnId="{25806603-59E6-40B8-9C05-FD587A4ACC8F}">
      <dgm:prSet/>
      <dgm:spPr/>
      <dgm:t>
        <a:bodyPr/>
        <a:lstStyle/>
        <a:p>
          <a:endParaRPr lang="en-US"/>
        </a:p>
      </dgm:t>
    </dgm:pt>
    <dgm:pt modelId="{1154B203-DF6A-4C68-8C58-B347433B33B7}" type="sibTrans" cxnId="{25806603-59E6-40B8-9C05-FD587A4ACC8F}">
      <dgm:prSet/>
      <dgm:spPr/>
      <dgm:t>
        <a:bodyPr/>
        <a:lstStyle/>
        <a:p>
          <a:endParaRPr lang="en-US"/>
        </a:p>
      </dgm:t>
    </dgm:pt>
    <dgm:pt modelId="{6E47E349-C258-420F-A2DE-C6BB47B522F3}">
      <dgm:prSet phldrT="[Text]" custT="1"/>
      <dgm:spPr/>
      <dgm:t>
        <a:bodyPr/>
        <a:lstStyle/>
        <a:p>
          <a:r>
            <a:rPr lang="en-US" sz="1800" b="1" dirty="0">
              <a:solidFill>
                <a:srgbClr val="0070C0"/>
              </a:solidFill>
            </a:rPr>
            <a:t>Removing the punctuation and numbers</a:t>
          </a:r>
        </a:p>
      </dgm:t>
    </dgm:pt>
    <dgm:pt modelId="{C998763E-F22B-4745-8F3F-BE1A837BF242}" type="parTrans" cxnId="{EAE302CC-C6D3-4510-9ED2-3AE99BF61774}">
      <dgm:prSet/>
      <dgm:spPr/>
      <dgm:t>
        <a:bodyPr/>
        <a:lstStyle/>
        <a:p>
          <a:endParaRPr lang="en-US"/>
        </a:p>
      </dgm:t>
    </dgm:pt>
    <dgm:pt modelId="{82E1CEF8-5B2D-401A-A9E3-620DCD640DEA}" type="sibTrans" cxnId="{EAE302CC-C6D3-4510-9ED2-3AE99BF61774}">
      <dgm:prSet/>
      <dgm:spPr/>
      <dgm:t>
        <a:bodyPr/>
        <a:lstStyle/>
        <a:p>
          <a:endParaRPr lang="en-US"/>
        </a:p>
      </dgm:t>
    </dgm:pt>
    <dgm:pt modelId="{642BCC3F-D5AA-4B79-98EC-ADC82EFB5508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D313C434-18E8-4A3B-AD4D-36FBDFC6FD13}" type="parTrans" cxnId="{1D1C25C3-FF2C-464F-BEF6-548EB977B244}">
      <dgm:prSet/>
      <dgm:spPr/>
      <dgm:t>
        <a:bodyPr/>
        <a:lstStyle/>
        <a:p>
          <a:endParaRPr lang="en-US"/>
        </a:p>
      </dgm:t>
    </dgm:pt>
    <dgm:pt modelId="{16D9C988-C108-46F8-BB55-83D0B1E717A8}" type="sibTrans" cxnId="{1D1C25C3-FF2C-464F-BEF6-548EB977B244}">
      <dgm:prSet/>
      <dgm:spPr/>
      <dgm:t>
        <a:bodyPr/>
        <a:lstStyle/>
        <a:p>
          <a:endParaRPr lang="en-US"/>
        </a:p>
      </dgm:t>
    </dgm:pt>
    <dgm:pt modelId="{268B1D10-78EE-42D2-A66C-05ACC9E5A241}">
      <dgm:prSet phldrT="[Text]"/>
      <dgm:spPr/>
      <dgm:t>
        <a:bodyPr/>
        <a:lstStyle/>
        <a:p>
          <a:endParaRPr lang="en-US" dirty="0"/>
        </a:p>
      </dgm:t>
    </dgm:pt>
    <dgm:pt modelId="{EDACA716-213C-4438-BEF7-5EA066BF56FD}" type="parTrans" cxnId="{EE8F7157-BF5D-443C-B0F4-4BCE60921378}">
      <dgm:prSet/>
      <dgm:spPr/>
      <dgm:t>
        <a:bodyPr/>
        <a:lstStyle/>
        <a:p>
          <a:endParaRPr lang="en-US"/>
        </a:p>
      </dgm:t>
    </dgm:pt>
    <dgm:pt modelId="{1D8686D1-7DF0-49D1-94BA-D22F1A490A0C}" type="sibTrans" cxnId="{EE8F7157-BF5D-443C-B0F4-4BCE60921378}">
      <dgm:prSet/>
      <dgm:spPr/>
      <dgm:t>
        <a:bodyPr/>
        <a:lstStyle/>
        <a:p>
          <a:endParaRPr lang="en-US"/>
        </a:p>
      </dgm:t>
    </dgm:pt>
    <dgm:pt modelId="{C652E43E-6865-417D-A84F-0604210EAF1E}">
      <dgm:prSet phldrT="[Text]" custT="1"/>
      <dgm:spPr/>
      <dgm:t>
        <a:bodyPr/>
        <a:lstStyle/>
        <a:p>
          <a:r>
            <a:rPr lang="en-US" sz="1800" b="1" dirty="0">
              <a:solidFill>
                <a:srgbClr val="0070C0"/>
              </a:solidFill>
            </a:rPr>
            <a:t>Comparing with ground-truth by rows </a:t>
          </a:r>
        </a:p>
      </dgm:t>
    </dgm:pt>
    <dgm:pt modelId="{75929DCA-BEA6-45E5-9CB7-D2BF4BFC2A2B}" type="parTrans" cxnId="{5E21DF41-522A-48CD-90BD-4E7BE6A10D99}">
      <dgm:prSet/>
      <dgm:spPr/>
      <dgm:t>
        <a:bodyPr/>
        <a:lstStyle/>
        <a:p>
          <a:endParaRPr lang="en-US"/>
        </a:p>
      </dgm:t>
    </dgm:pt>
    <dgm:pt modelId="{E7EFAB81-24B9-4FE0-BB66-7C34E3922EA7}" type="sibTrans" cxnId="{5E21DF41-522A-48CD-90BD-4E7BE6A10D99}">
      <dgm:prSet/>
      <dgm:spPr/>
      <dgm:t>
        <a:bodyPr/>
        <a:lstStyle/>
        <a:p>
          <a:endParaRPr lang="en-US"/>
        </a:p>
      </dgm:t>
    </dgm:pt>
    <dgm:pt modelId="{B06D3702-7497-4176-8301-CE8594C610BB}">
      <dgm:prSet phldrT="[Text]" custT="1"/>
      <dgm:spPr/>
      <dgm:t>
        <a:bodyPr/>
        <a:lstStyle/>
        <a:p>
          <a:r>
            <a:rPr lang="en-US" sz="1800" b="1" dirty="0">
              <a:solidFill>
                <a:srgbClr val="0070C0"/>
              </a:solidFill>
            </a:rPr>
            <a:t>Delete the uneven lines.</a:t>
          </a:r>
        </a:p>
      </dgm:t>
    </dgm:pt>
    <dgm:pt modelId="{A462988A-C4EE-4021-903A-BD600EC802B4}" type="parTrans" cxnId="{1C3BD9E8-DE6C-4BB6-B3EA-DA5CF7D564FC}">
      <dgm:prSet/>
      <dgm:spPr/>
      <dgm:t>
        <a:bodyPr/>
        <a:lstStyle/>
        <a:p>
          <a:endParaRPr lang="en-US"/>
        </a:p>
      </dgm:t>
    </dgm:pt>
    <dgm:pt modelId="{8CE38860-2048-4DE6-906B-6EB9895306D7}" type="sibTrans" cxnId="{1C3BD9E8-DE6C-4BB6-B3EA-DA5CF7D564FC}">
      <dgm:prSet/>
      <dgm:spPr/>
      <dgm:t>
        <a:bodyPr/>
        <a:lstStyle/>
        <a:p>
          <a:endParaRPr lang="en-US"/>
        </a:p>
      </dgm:t>
    </dgm:pt>
    <dgm:pt modelId="{6DEB3F6D-468B-43F9-871E-AFC12FAD8864}">
      <dgm:prSet phldrT="[Text]" custT="1"/>
      <dgm:spPr/>
      <dgm:t>
        <a:bodyPr/>
        <a:lstStyle/>
        <a:p>
          <a:r>
            <a:rPr lang="en-US" sz="1800" b="1" dirty="0">
              <a:solidFill>
                <a:srgbClr val="FF0000"/>
              </a:solidFill>
            </a:rPr>
            <a:t>Uneven: in our project means two lines don’t equal number of characters</a:t>
          </a:r>
          <a:r>
            <a:rPr lang="en-US" sz="1800" b="1" dirty="0">
              <a:solidFill>
                <a:srgbClr val="0070C0"/>
              </a:solidFill>
            </a:rPr>
            <a:t>.</a:t>
          </a:r>
        </a:p>
      </dgm:t>
    </dgm:pt>
    <dgm:pt modelId="{CCEBF29E-6217-43C6-B131-7CB38A67921E}" type="parTrans" cxnId="{B6B9F376-0385-4C7B-916A-BAD05BC79DAD}">
      <dgm:prSet/>
      <dgm:spPr/>
      <dgm:t>
        <a:bodyPr/>
        <a:lstStyle/>
        <a:p>
          <a:endParaRPr lang="en-US"/>
        </a:p>
      </dgm:t>
    </dgm:pt>
    <dgm:pt modelId="{6BF82C9B-EEF0-4EDD-B175-FD82238F4DF7}" type="sibTrans" cxnId="{B6B9F376-0385-4C7B-916A-BAD05BC79DAD}">
      <dgm:prSet/>
      <dgm:spPr/>
      <dgm:t>
        <a:bodyPr/>
        <a:lstStyle/>
        <a:p>
          <a:endParaRPr lang="en-US"/>
        </a:p>
      </dgm:t>
    </dgm:pt>
    <dgm:pt modelId="{3A0AAD33-28B8-4F5D-A1D0-137927F523C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50971496-346C-4BDF-9AF3-4E374624516F}" type="sibTrans" cxnId="{ED39179C-DC6D-47AD-AA73-999BBB0EB92C}">
      <dgm:prSet/>
      <dgm:spPr/>
      <dgm:t>
        <a:bodyPr/>
        <a:lstStyle/>
        <a:p>
          <a:endParaRPr lang="en-US"/>
        </a:p>
      </dgm:t>
    </dgm:pt>
    <dgm:pt modelId="{5D0CC820-DBAF-42FA-AB12-272316BC6828}" type="parTrans" cxnId="{ED39179C-DC6D-47AD-AA73-999BBB0EB92C}">
      <dgm:prSet/>
      <dgm:spPr/>
      <dgm:t>
        <a:bodyPr/>
        <a:lstStyle/>
        <a:p>
          <a:endParaRPr lang="en-US"/>
        </a:p>
      </dgm:t>
    </dgm:pt>
    <dgm:pt modelId="{764AA6AF-96DD-44A4-8086-643705F04532}" type="pres">
      <dgm:prSet presAssocID="{1D51BE2B-2F68-4FDC-93E3-45D94DE0FFF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E594C05-A237-4DEA-BC32-AF7F94FDD0CF}" type="pres">
      <dgm:prSet presAssocID="{7DCAAD08-3A09-449D-AB84-7CEAB97481F1}" presName="composite" presStyleCnt="0"/>
      <dgm:spPr/>
    </dgm:pt>
    <dgm:pt modelId="{87A29210-FF47-4316-8EFD-CFA0D53B7DDE}" type="pres">
      <dgm:prSet presAssocID="{7DCAAD08-3A09-449D-AB84-7CEAB97481F1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89AA357E-FF04-4436-B5C6-17C19751F45A}" type="pres">
      <dgm:prSet presAssocID="{7DCAAD08-3A09-449D-AB84-7CEAB97481F1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8BD8E9A2-207B-4CD2-B13F-6B7F62D8B301}" type="pres">
      <dgm:prSet presAssocID="{7DCAAD08-3A09-449D-AB84-7CEAB97481F1}" presName="Accent" presStyleLbl="parChTrans1D1" presStyleIdx="0" presStyleCnt="3"/>
      <dgm:spPr/>
    </dgm:pt>
    <dgm:pt modelId="{C9086D22-2AC8-454C-9EFB-BC13FADECB93}" type="pres">
      <dgm:prSet presAssocID="{7DCAAD08-3A09-449D-AB84-7CEAB97481F1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EEFA6B4B-F900-4AF7-9884-89A78E878A6E}" type="pres">
      <dgm:prSet presAssocID="{905C6DD7-16B4-4628-9191-5DD2FED7010D}" presName="sibTrans" presStyleCnt="0"/>
      <dgm:spPr/>
    </dgm:pt>
    <dgm:pt modelId="{D81D35EA-D302-4269-BE74-B3B556648226}" type="pres">
      <dgm:prSet presAssocID="{8C4247C6-8940-4C93-8C18-B8080CD1DA00}" presName="composite" presStyleCnt="0"/>
      <dgm:spPr/>
    </dgm:pt>
    <dgm:pt modelId="{508A55A5-0291-47C3-855F-ED8A1F896A9B}" type="pres">
      <dgm:prSet presAssocID="{8C4247C6-8940-4C93-8C18-B8080CD1DA00}" presName="FirstChild" presStyleLbl="revTx" presStyleIdx="2" presStyleCnt="6" custLinFactNeighborX="540" custLinFactNeighborY="-32411">
        <dgm:presLayoutVars>
          <dgm:chMax val="0"/>
          <dgm:chPref val="0"/>
          <dgm:bulletEnabled val="1"/>
        </dgm:presLayoutVars>
      </dgm:prSet>
      <dgm:spPr/>
    </dgm:pt>
    <dgm:pt modelId="{280CE47A-3210-40A8-85DE-8EC12FF7743F}" type="pres">
      <dgm:prSet presAssocID="{8C4247C6-8940-4C93-8C18-B8080CD1DA00}" presName="Parent" presStyleLbl="alignNode1" presStyleIdx="1" presStyleCnt="3" custLinFactNeighborX="207" custLinFactNeighborY="-700">
        <dgm:presLayoutVars>
          <dgm:chMax val="3"/>
          <dgm:chPref val="3"/>
          <dgm:bulletEnabled val="1"/>
        </dgm:presLayoutVars>
      </dgm:prSet>
      <dgm:spPr/>
    </dgm:pt>
    <dgm:pt modelId="{CD7F5106-F5A0-4F6A-9225-96F29454C559}" type="pres">
      <dgm:prSet presAssocID="{8C4247C6-8940-4C93-8C18-B8080CD1DA00}" presName="Accent" presStyleLbl="parChTrans1D1" presStyleIdx="1" presStyleCnt="3"/>
      <dgm:spPr/>
    </dgm:pt>
    <dgm:pt modelId="{61FCDE39-4ED5-4A72-A050-75E147D6F90B}" type="pres">
      <dgm:prSet presAssocID="{8C4247C6-8940-4C93-8C18-B8080CD1DA00}" presName="Child" presStyleLbl="revTx" presStyleIdx="3" presStyleCnt="6" custLinFactY="-1466" custLinFactNeighborX="115" custLinFactNeighborY="-100000">
        <dgm:presLayoutVars>
          <dgm:chMax val="0"/>
          <dgm:chPref val="0"/>
          <dgm:bulletEnabled val="1"/>
        </dgm:presLayoutVars>
      </dgm:prSet>
      <dgm:spPr/>
    </dgm:pt>
    <dgm:pt modelId="{9FC4E53E-4F89-45ED-9412-601669082319}" type="pres">
      <dgm:prSet presAssocID="{1154B203-DF6A-4C68-8C58-B347433B33B7}" presName="sibTrans" presStyleCnt="0"/>
      <dgm:spPr/>
    </dgm:pt>
    <dgm:pt modelId="{F37DABF1-509B-424F-937C-41DB6FCFC022}" type="pres">
      <dgm:prSet presAssocID="{642BCC3F-D5AA-4B79-98EC-ADC82EFB5508}" presName="composite" presStyleCnt="0"/>
      <dgm:spPr/>
    </dgm:pt>
    <dgm:pt modelId="{BF3954CE-BDF6-440E-82F0-0B4C8C88383E}" type="pres">
      <dgm:prSet presAssocID="{642BCC3F-D5AA-4B79-98EC-ADC82EFB5508}" presName="FirstChild" presStyleLbl="revTx" presStyleIdx="4" presStyleCnt="6" custLinFactNeighborX="28" custLinFactNeighborY="-27529">
        <dgm:presLayoutVars>
          <dgm:chMax val="0"/>
          <dgm:chPref val="0"/>
          <dgm:bulletEnabled val="1"/>
        </dgm:presLayoutVars>
      </dgm:prSet>
      <dgm:spPr/>
    </dgm:pt>
    <dgm:pt modelId="{69A36A45-0EA1-4209-B793-6909353A73C3}" type="pres">
      <dgm:prSet presAssocID="{642BCC3F-D5AA-4B79-98EC-ADC82EFB5508}" presName="Parent" presStyleLbl="alignNode1" presStyleIdx="2" presStyleCnt="3" custLinFactNeighborX="2459" custLinFactNeighborY="-43521">
        <dgm:presLayoutVars>
          <dgm:chMax val="3"/>
          <dgm:chPref val="3"/>
          <dgm:bulletEnabled val="1"/>
        </dgm:presLayoutVars>
      </dgm:prSet>
      <dgm:spPr/>
    </dgm:pt>
    <dgm:pt modelId="{EB6294D9-1C0C-4CFB-9618-698FE7C01D4C}" type="pres">
      <dgm:prSet presAssocID="{642BCC3F-D5AA-4B79-98EC-ADC82EFB5508}" presName="Accent" presStyleLbl="parChTrans1D1" presStyleIdx="2" presStyleCnt="3"/>
      <dgm:spPr/>
    </dgm:pt>
    <dgm:pt modelId="{08572C25-A22A-448D-AE33-039D676C5CB4}" type="pres">
      <dgm:prSet presAssocID="{642BCC3F-D5AA-4B79-98EC-ADC82EFB5508}" presName="Child" presStyleLbl="revTx" presStyleIdx="5" presStyleCnt="6" custLinFactNeighborX="491" custLinFactNeighborY="-43521">
        <dgm:presLayoutVars>
          <dgm:chMax val="0"/>
          <dgm:chPref val="0"/>
          <dgm:bulletEnabled val="1"/>
        </dgm:presLayoutVars>
      </dgm:prSet>
      <dgm:spPr/>
    </dgm:pt>
  </dgm:ptLst>
  <dgm:cxnLst>
    <dgm:cxn modelId="{2501FA01-24A9-4868-83AE-0695398F1FF4}" type="presOf" srcId="{642BCC3F-D5AA-4B79-98EC-ADC82EFB5508}" destId="{69A36A45-0EA1-4209-B793-6909353A73C3}" srcOrd="0" destOrd="0" presId="urn:microsoft.com/office/officeart/2011/layout/TabList"/>
    <dgm:cxn modelId="{25806603-59E6-40B8-9C05-FD587A4ACC8F}" srcId="{1D51BE2B-2F68-4FDC-93E3-45D94DE0FFF7}" destId="{8C4247C6-8940-4C93-8C18-B8080CD1DA00}" srcOrd="1" destOrd="0" parTransId="{034F8345-F49F-4B93-B532-D40B7F32F261}" sibTransId="{1154B203-DF6A-4C68-8C58-B347433B33B7}"/>
    <dgm:cxn modelId="{0716EA11-F6F5-4F94-8791-C7088E521FD4}" type="presOf" srcId="{7DCAAD08-3A09-449D-AB84-7CEAB97481F1}" destId="{89AA357E-FF04-4436-B5C6-17C19751F45A}" srcOrd="0" destOrd="0" presId="urn:microsoft.com/office/officeart/2011/layout/TabList"/>
    <dgm:cxn modelId="{D4D1B01A-0515-4FEF-BD9F-34EC70E53482}" type="presOf" srcId="{B06D3702-7497-4176-8301-CE8594C610BB}" destId="{08572C25-A22A-448D-AE33-039D676C5CB4}" srcOrd="0" destOrd="1" presId="urn:microsoft.com/office/officeart/2011/layout/TabList"/>
    <dgm:cxn modelId="{A500D430-AAFA-4B95-8769-F8936C439297}" type="presOf" srcId="{6DEB3F6D-468B-43F9-871E-AFC12FAD8864}" destId="{08572C25-A22A-448D-AE33-039D676C5CB4}" srcOrd="0" destOrd="2" presId="urn:microsoft.com/office/officeart/2011/layout/TabList"/>
    <dgm:cxn modelId="{DF832C41-947F-4114-A59D-5138D5966FD2}" type="presOf" srcId="{FF9A83D9-0929-41A9-95E1-3737A68D73A3}" destId="{87A29210-FF47-4316-8EFD-CFA0D53B7DDE}" srcOrd="0" destOrd="0" presId="urn:microsoft.com/office/officeart/2011/layout/TabList"/>
    <dgm:cxn modelId="{5E21DF41-522A-48CD-90BD-4E7BE6A10D99}" srcId="{642BCC3F-D5AA-4B79-98EC-ADC82EFB5508}" destId="{C652E43E-6865-417D-A84F-0604210EAF1E}" srcOrd="1" destOrd="0" parTransId="{75929DCA-BEA6-45E5-9CB7-D2BF4BFC2A2B}" sibTransId="{E7EFAB81-24B9-4FE0-BB66-7C34E3922EA7}"/>
    <dgm:cxn modelId="{1797FD6A-7D06-4C39-8E92-1759DE224808}" type="presOf" srcId="{268B1D10-78EE-42D2-A66C-05ACC9E5A241}" destId="{BF3954CE-BDF6-440E-82F0-0B4C8C88383E}" srcOrd="0" destOrd="0" presId="urn:microsoft.com/office/officeart/2011/layout/TabList"/>
    <dgm:cxn modelId="{C3B77755-6C55-44E0-98C7-D54A96B14690}" srcId="{7DCAAD08-3A09-449D-AB84-7CEAB97481F1}" destId="{FF9A83D9-0929-41A9-95E1-3737A68D73A3}" srcOrd="0" destOrd="0" parTransId="{70DA509E-42E3-4264-9895-57F9C5BE84F7}" sibTransId="{E652E6AE-7B4E-4A1B-943E-724FA1B0A68F}"/>
    <dgm:cxn modelId="{AAC53C76-D8B4-4459-9B57-2F48A955E539}" type="presOf" srcId="{C69518A0-38EB-4D34-BDB4-D9A5161623BE}" destId="{C9086D22-2AC8-454C-9EFB-BC13FADECB93}" srcOrd="0" destOrd="0" presId="urn:microsoft.com/office/officeart/2011/layout/TabList"/>
    <dgm:cxn modelId="{B6B9F376-0385-4C7B-916A-BAD05BC79DAD}" srcId="{642BCC3F-D5AA-4B79-98EC-ADC82EFB5508}" destId="{6DEB3F6D-468B-43F9-871E-AFC12FAD8864}" srcOrd="3" destOrd="0" parTransId="{CCEBF29E-6217-43C6-B131-7CB38A67921E}" sibTransId="{6BF82C9B-EEF0-4EDD-B175-FD82238F4DF7}"/>
    <dgm:cxn modelId="{EE8F7157-BF5D-443C-B0F4-4BCE60921378}" srcId="{642BCC3F-D5AA-4B79-98EC-ADC82EFB5508}" destId="{268B1D10-78EE-42D2-A66C-05ACC9E5A241}" srcOrd="0" destOrd="0" parTransId="{EDACA716-213C-4438-BEF7-5EA066BF56FD}" sibTransId="{1D8686D1-7DF0-49D1-94BA-D22F1A490A0C}"/>
    <dgm:cxn modelId="{7916B85A-DD0A-4C74-A187-709D32E251E7}" srcId="{1D51BE2B-2F68-4FDC-93E3-45D94DE0FFF7}" destId="{7DCAAD08-3A09-449D-AB84-7CEAB97481F1}" srcOrd="0" destOrd="0" parTransId="{EE9A49BB-EA85-4F06-BF56-7F8A442E7842}" sibTransId="{905C6DD7-16B4-4628-9191-5DD2FED7010D}"/>
    <dgm:cxn modelId="{00EFC85A-D319-44A3-ACE1-82F0DEBCD20C}" type="presOf" srcId="{6E47E349-C258-420F-A2DE-C6BB47B522F3}" destId="{61FCDE39-4ED5-4A72-A050-75E147D6F90B}" srcOrd="0" destOrd="0" presId="urn:microsoft.com/office/officeart/2011/layout/TabList"/>
    <dgm:cxn modelId="{25F54490-296B-46C5-B006-8364FB9AE11F}" srcId="{7DCAAD08-3A09-449D-AB84-7CEAB97481F1}" destId="{C69518A0-38EB-4D34-BDB4-D9A5161623BE}" srcOrd="1" destOrd="0" parTransId="{62B9F57E-3A2D-460F-A055-CA00DEA7590A}" sibTransId="{D77B1283-3559-4D93-BCD1-0B385E5C9D6F}"/>
    <dgm:cxn modelId="{7BE47091-A568-41FE-85F5-14F984BB6F72}" type="presOf" srcId="{3A0AAD33-28B8-4F5D-A1D0-137927F523C9}" destId="{508A55A5-0291-47C3-855F-ED8A1F896A9B}" srcOrd="0" destOrd="0" presId="urn:microsoft.com/office/officeart/2011/layout/TabList"/>
    <dgm:cxn modelId="{ED39179C-DC6D-47AD-AA73-999BBB0EB92C}" srcId="{8C4247C6-8940-4C93-8C18-B8080CD1DA00}" destId="{3A0AAD33-28B8-4F5D-A1D0-137927F523C9}" srcOrd="0" destOrd="0" parTransId="{5D0CC820-DBAF-42FA-AB12-272316BC6828}" sibTransId="{50971496-346C-4BDF-9AF3-4E374624516F}"/>
    <dgm:cxn modelId="{1D1C25C3-FF2C-464F-BEF6-548EB977B244}" srcId="{1D51BE2B-2F68-4FDC-93E3-45D94DE0FFF7}" destId="{642BCC3F-D5AA-4B79-98EC-ADC82EFB5508}" srcOrd="2" destOrd="0" parTransId="{D313C434-18E8-4A3B-AD4D-36FBDFC6FD13}" sibTransId="{16D9C988-C108-46F8-BB55-83D0B1E717A8}"/>
    <dgm:cxn modelId="{EAE302CC-C6D3-4510-9ED2-3AE99BF61774}" srcId="{8C4247C6-8940-4C93-8C18-B8080CD1DA00}" destId="{6E47E349-C258-420F-A2DE-C6BB47B522F3}" srcOrd="1" destOrd="0" parTransId="{C998763E-F22B-4745-8F3F-BE1A837BF242}" sibTransId="{82E1CEF8-5B2D-401A-A9E3-620DCD640DEA}"/>
    <dgm:cxn modelId="{8EFD8CCE-13F8-4643-8FB9-6D8AD1620F14}" type="presOf" srcId="{C652E43E-6865-417D-A84F-0604210EAF1E}" destId="{08572C25-A22A-448D-AE33-039D676C5CB4}" srcOrd="0" destOrd="0" presId="urn:microsoft.com/office/officeart/2011/layout/TabList"/>
    <dgm:cxn modelId="{1C3BD9E8-DE6C-4BB6-B3EA-DA5CF7D564FC}" srcId="{642BCC3F-D5AA-4B79-98EC-ADC82EFB5508}" destId="{B06D3702-7497-4176-8301-CE8594C610BB}" srcOrd="2" destOrd="0" parTransId="{A462988A-C4EE-4021-903A-BD600EC802B4}" sibTransId="{8CE38860-2048-4DE6-906B-6EB9895306D7}"/>
    <dgm:cxn modelId="{44AA90E9-8E12-4C3D-97E3-10A974E79838}" type="presOf" srcId="{8C4247C6-8940-4C93-8C18-B8080CD1DA00}" destId="{280CE47A-3210-40A8-85DE-8EC12FF7743F}" srcOrd="0" destOrd="0" presId="urn:microsoft.com/office/officeart/2011/layout/TabList"/>
    <dgm:cxn modelId="{7E45A3F6-C4BE-439F-A9E5-25233D0F4E73}" type="presOf" srcId="{1D51BE2B-2F68-4FDC-93E3-45D94DE0FFF7}" destId="{764AA6AF-96DD-44A4-8086-643705F04532}" srcOrd="0" destOrd="0" presId="urn:microsoft.com/office/officeart/2011/layout/TabList"/>
    <dgm:cxn modelId="{877D873C-94B9-4166-ADD7-958D49E5E350}" type="presParOf" srcId="{764AA6AF-96DD-44A4-8086-643705F04532}" destId="{5E594C05-A237-4DEA-BC32-AF7F94FDD0CF}" srcOrd="0" destOrd="0" presId="urn:microsoft.com/office/officeart/2011/layout/TabList"/>
    <dgm:cxn modelId="{9A5C8C3C-FBE3-43A3-9A70-C6F707B58C55}" type="presParOf" srcId="{5E594C05-A237-4DEA-BC32-AF7F94FDD0CF}" destId="{87A29210-FF47-4316-8EFD-CFA0D53B7DDE}" srcOrd="0" destOrd="0" presId="urn:microsoft.com/office/officeart/2011/layout/TabList"/>
    <dgm:cxn modelId="{3F4624D1-E3B6-4E06-805C-E36C868ABE17}" type="presParOf" srcId="{5E594C05-A237-4DEA-BC32-AF7F94FDD0CF}" destId="{89AA357E-FF04-4436-B5C6-17C19751F45A}" srcOrd="1" destOrd="0" presId="urn:microsoft.com/office/officeart/2011/layout/TabList"/>
    <dgm:cxn modelId="{B9946FA0-3E8B-4CEA-AA12-58F2605BC30F}" type="presParOf" srcId="{5E594C05-A237-4DEA-BC32-AF7F94FDD0CF}" destId="{8BD8E9A2-207B-4CD2-B13F-6B7F62D8B301}" srcOrd="2" destOrd="0" presId="urn:microsoft.com/office/officeart/2011/layout/TabList"/>
    <dgm:cxn modelId="{C45647AD-3557-4B2D-92EC-131FE6A49704}" type="presParOf" srcId="{764AA6AF-96DD-44A4-8086-643705F04532}" destId="{C9086D22-2AC8-454C-9EFB-BC13FADECB93}" srcOrd="1" destOrd="0" presId="urn:microsoft.com/office/officeart/2011/layout/TabList"/>
    <dgm:cxn modelId="{C984794E-AEEC-4B25-B35B-BAEA054A8EDC}" type="presParOf" srcId="{764AA6AF-96DD-44A4-8086-643705F04532}" destId="{EEFA6B4B-F900-4AF7-9884-89A78E878A6E}" srcOrd="2" destOrd="0" presId="urn:microsoft.com/office/officeart/2011/layout/TabList"/>
    <dgm:cxn modelId="{A4CC804F-1CAB-409B-AF14-55C9B0F9DC5B}" type="presParOf" srcId="{764AA6AF-96DD-44A4-8086-643705F04532}" destId="{D81D35EA-D302-4269-BE74-B3B556648226}" srcOrd="3" destOrd="0" presId="urn:microsoft.com/office/officeart/2011/layout/TabList"/>
    <dgm:cxn modelId="{E4A3688B-0BFF-4C0B-B901-33685974F5DF}" type="presParOf" srcId="{D81D35EA-D302-4269-BE74-B3B556648226}" destId="{508A55A5-0291-47C3-855F-ED8A1F896A9B}" srcOrd="0" destOrd="0" presId="urn:microsoft.com/office/officeart/2011/layout/TabList"/>
    <dgm:cxn modelId="{3C4EEFA6-E150-4C3C-A98D-0437ED5D247F}" type="presParOf" srcId="{D81D35EA-D302-4269-BE74-B3B556648226}" destId="{280CE47A-3210-40A8-85DE-8EC12FF7743F}" srcOrd="1" destOrd="0" presId="urn:microsoft.com/office/officeart/2011/layout/TabList"/>
    <dgm:cxn modelId="{589AA897-91F3-4978-A42E-5B45B212ECAD}" type="presParOf" srcId="{D81D35EA-D302-4269-BE74-B3B556648226}" destId="{CD7F5106-F5A0-4F6A-9225-96F29454C559}" srcOrd="2" destOrd="0" presId="urn:microsoft.com/office/officeart/2011/layout/TabList"/>
    <dgm:cxn modelId="{C289BA92-FA7C-4BDF-8D0B-BD32EE235AAB}" type="presParOf" srcId="{764AA6AF-96DD-44A4-8086-643705F04532}" destId="{61FCDE39-4ED5-4A72-A050-75E147D6F90B}" srcOrd="4" destOrd="0" presId="urn:microsoft.com/office/officeart/2011/layout/TabList"/>
    <dgm:cxn modelId="{2A95B18E-EC14-489E-B480-BCC9763EF78B}" type="presParOf" srcId="{764AA6AF-96DD-44A4-8086-643705F04532}" destId="{9FC4E53E-4F89-45ED-9412-601669082319}" srcOrd="5" destOrd="0" presId="urn:microsoft.com/office/officeart/2011/layout/TabList"/>
    <dgm:cxn modelId="{27765303-D566-4267-8A59-9BC4560B93F5}" type="presParOf" srcId="{764AA6AF-96DD-44A4-8086-643705F04532}" destId="{F37DABF1-509B-424F-937C-41DB6FCFC022}" srcOrd="6" destOrd="0" presId="urn:microsoft.com/office/officeart/2011/layout/TabList"/>
    <dgm:cxn modelId="{B79FC36C-809F-41E0-9A91-06F590A7A530}" type="presParOf" srcId="{F37DABF1-509B-424F-937C-41DB6FCFC022}" destId="{BF3954CE-BDF6-440E-82F0-0B4C8C88383E}" srcOrd="0" destOrd="0" presId="urn:microsoft.com/office/officeart/2011/layout/TabList"/>
    <dgm:cxn modelId="{BC92C2C9-586A-406B-835B-C5C5F7DF8D51}" type="presParOf" srcId="{F37DABF1-509B-424F-937C-41DB6FCFC022}" destId="{69A36A45-0EA1-4209-B793-6909353A73C3}" srcOrd="1" destOrd="0" presId="urn:microsoft.com/office/officeart/2011/layout/TabList"/>
    <dgm:cxn modelId="{4579655A-47A7-460D-B40B-891F82499F1C}" type="presParOf" srcId="{F37DABF1-509B-424F-937C-41DB6FCFC022}" destId="{EB6294D9-1C0C-4CFB-9618-698FE7C01D4C}" srcOrd="2" destOrd="0" presId="urn:microsoft.com/office/officeart/2011/layout/TabList"/>
    <dgm:cxn modelId="{4E6DDF11-26EE-47ED-BD7C-F47510AF4049}" type="presParOf" srcId="{764AA6AF-96DD-44A4-8086-643705F04532}" destId="{08572C25-A22A-448D-AE33-039D676C5CB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070C3B-2062-434A-881A-B5BAFC3CC15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D8ED8B-31C9-4AEB-BA3A-FE91CDBFDB2B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Paper D1 Sectiom2.2</a:t>
          </a:r>
        </a:p>
      </dgm:t>
    </dgm:pt>
    <dgm:pt modelId="{B3385AF2-81D4-4DE4-B6C3-38980FD94005}" type="parTrans" cxnId="{A322469A-7BC1-4B6D-8D3B-B45483BE9B7E}">
      <dgm:prSet/>
      <dgm:spPr/>
      <dgm:t>
        <a:bodyPr/>
        <a:lstStyle/>
        <a:p>
          <a:endParaRPr lang="en-US"/>
        </a:p>
      </dgm:t>
    </dgm:pt>
    <dgm:pt modelId="{0EBBE2E6-A9A0-45FD-AD6A-8BFDA186EF1F}" type="sibTrans" cxnId="{A322469A-7BC1-4B6D-8D3B-B45483BE9B7E}">
      <dgm:prSet/>
      <dgm:spPr/>
      <dgm:t>
        <a:bodyPr/>
        <a:lstStyle/>
        <a:p>
          <a:endParaRPr lang="en-US"/>
        </a:p>
      </dgm:t>
    </dgm:pt>
    <dgm:pt modelId="{BC2D6C94-F077-483C-B963-F4F2E05C36C2}">
      <dgm:prSet phldrT="[Text]" custT="1"/>
      <dgm:spPr/>
      <dgm:t>
        <a:bodyPr/>
        <a:lstStyle/>
        <a:p>
          <a:r>
            <a:rPr lang="en-US" sz="1400" b="1" dirty="0">
              <a:solidFill>
                <a:srgbClr val="0070C0"/>
              </a:solidFill>
            </a:rPr>
            <a:t>A string composed of more than 20 symbols is garbage.</a:t>
          </a:r>
        </a:p>
      </dgm:t>
    </dgm:pt>
    <dgm:pt modelId="{1BBD8DC0-47BA-44FC-8F79-53019F80AD0B}" type="parTrans" cxnId="{8ADC5200-7710-479B-99A4-A57B645A8455}">
      <dgm:prSet/>
      <dgm:spPr/>
      <dgm:t>
        <a:bodyPr/>
        <a:lstStyle/>
        <a:p>
          <a:endParaRPr lang="en-US"/>
        </a:p>
      </dgm:t>
    </dgm:pt>
    <dgm:pt modelId="{1C571430-4932-42CE-9DB9-AB56035EA993}" type="sibTrans" cxnId="{8ADC5200-7710-479B-99A4-A57B645A8455}">
      <dgm:prSet/>
      <dgm:spPr/>
      <dgm:t>
        <a:bodyPr/>
        <a:lstStyle/>
        <a:p>
          <a:endParaRPr lang="en-US"/>
        </a:p>
      </dgm:t>
    </dgm:pt>
    <dgm:pt modelId="{ACDCC7AE-CC78-404D-92DE-1C089493BE09}">
      <dgm:prSet phldrT="[Text]" custT="1"/>
      <dgm:spPr/>
      <dgm:t>
        <a:bodyPr/>
        <a:lstStyle/>
        <a:p>
          <a:r>
            <a:rPr lang="en-US" sz="1400" b="1" dirty="0">
              <a:solidFill>
                <a:srgbClr val="0070C0"/>
              </a:solidFill>
            </a:rPr>
            <a:t>If the number of punctuation characters in a string is greater than the number of alphanumeric </a:t>
          </a:r>
        </a:p>
        <a:p>
          <a:r>
            <a:rPr lang="en-US" sz="1400" b="1" dirty="0">
              <a:solidFill>
                <a:srgbClr val="0070C0"/>
              </a:solidFill>
            </a:rPr>
            <a:t>characters</a:t>
          </a:r>
        </a:p>
      </dgm:t>
    </dgm:pt>
    <dgm:pt modelId="{4EA0D93B-E425-4EA2-B712-2D034A6C7B80}" type="parTrans" cxnId="{9990D9A9-BDEE-4104-A1FD-53F24CDE0FE8}">
      <dgm:prSet/>
      <dgm:spPr/>
      <dgm:t>
        <a:bodyPr/>
        <a:lstStyle/>
        <a:p>
          <a:endParaRPr lang="en-US"/>
        </a:p>
      </dgm:t>
    </dgm:pt>
    <dgm:pt modelId="{E7332E84-E0F7-4983-8ACB-EA332AECD80E}" type="sibTrans" cxnId="{9990D9A9-BDEE-4104-A1FD-53F24CDE0FE8}">
      <dgm:prSet/>
      <dgm:spPr/>
      <dgm:t>
        <a:bodyPr/>
        <a:lstStyle/>
        <a:p>
          <a:endParaRPr lang="en-US"/>
        </a:p>
      </dgm:t>
    </dgm:pt>
    <dgm:pt modelId="{F0C8FC3F-A640-4937-AA1D-6FA76101980F}">
      <dgm:prSet phldrT="[Text]" custT="1"/>
      <dgm:spPr/>
      <dgm:t>
        <a:bodyPr/>
        <a:lstStyle/>
        <a:p>
          <a:r>
            <a:rPr lang="en-US" sz="1400" b="1" dirty="0">
              <a:solidFill>
                <a:srgbClr val="0070C0"/>
              </a:solidFill>
            </a:rPr>
            <a:t>Ignoring the first and last characters in a string, if there are two or more different punctuation characters in the string</a:t>
          </a:r>
        </a:p>
      </dgm:t>
    </dgm:pt>
    <dgm:pt modelId="{4EFAD123-C658-41CE-BBC7-70D205042F53}" type="parTrans" cxnId="{4A70A0D9-9627-4D75-B534-2DA6A818E1C3}">
      <dgm:prSet/>
      <dgm:spPr/>
      <dgm:t>
        <a:bodyPr/>
        <a:lstStyle/>
        <a:p>
          <a:endParaRPr lang="en-US"/>
        </a:p>
      </dgm:t>
    </dgm:pt>
    <dgm:pt modelId="{5FF6467E-022D-4BA1-B6EA-E5922A16CB9B}" type="sibTrans" cxnId="{4A70A0D9-9627-4D75-B534-2DA6A818E1C3}">
      <dgm:prSet/>
      <dgm:spPr/>
      <dgm:t>
        <a:bodyPr/>
        <a:lstStyle/>
        <a:p>
          <a:endParaRPr lang="en-US"/>
        </a:p>
      </dgm:t>
    </dgm:pt>
    <dgm:pt modelId="{7825C4EF-FD12-4783-9496-103ECB576CE5}">
      <dgm:prSet phldrT="[Text]"/>
      <dgm:spPr/>
      <dgm:t>
        <a:bodyPr/>
        <a:lstStyle/>
        <a:p>
          <a:r>
            <a:rPr lang="en-US" b="1" dirty="0">
              <a:solidFill>
                <a:srgbClr val="0070C0"/>
              </a:solidFill>
            </a:rPr>
            <a:t>If the first and last characters in a string are both lowercase and any other character is uppercase</a:t>
          </a:r>
        </a:p>
      </dgm:t>
    </dgm:pt>
    <dgm:pt modelId="{7562F717-C955-401E-9639-3C5327499BC4}" type="parTrans" cxnId="{2E075250-EEBC-4FD2-885B-0BD469CDCAC1}">
      <dgm:prSet/>
      <dgm:spPr/>
      <dgm:t>
        <a:bodyPr/>
        <a:lstStyle/>
        <a:p>
          <a:endParaRPr lang="en-US"/>
        </a:p>
      </dgm:t>
    </dgm:pt>
    <dgm:pt modelId="{7203C695-FBCB-44E5-80E4-CEEBE612AD70}" type="sibTrans" cxnId="{2E075250-EEBC-4FD2-885B-0BD469CDCAC1}">
      <dgm:prSet/>
      <dgm:spPr/>
      <dgm:t>
        <a:bodyPr/>
        <a:lstStyle/>
        <a:p>
          <a:endParaRPr lang="en-US"/>
        </a:p>
      </dgm:t>
    </dgm:pt>
    <dgm:pt modelId="{96060C17-5753-4D30-8536-F6610D38F072}">
      <dgm:prSet phldrT="[Text]" custT="1"/>
      <dgm:spPr/>
      <dgm:t>
        <a:bodyPr/>
        <a:lstStyle/>
        <a:p>
          <a:r>
            <a:rPr lang="en-US" sz="1400" b="1" dirty="0">
              <a:solidFill>
                <a:srgbClr val="0070C0"/>
              </a:solidFill>
            </a:rPr>
            <a:t>If there are three or more identical characters in a row in a string</a:t>
          </a:r>
        </a:p>
      </dgm:t>
    </dgm:pt>
    <dgm:pt modelId="{E6520ACC-7151-40D4-8F2C-08E1D4AAA355}" type="parTrans" cxnId="{920C636E-E00F-4CE7-AD3A-B5EC956A6B0A}">
      <dgm:prSet/>
      <dgm:spPr/>
      <dgm:t>
        <a:bodyPr/>
        <a:lstStyle/>
        <a:p>
          <a:endParaRPr lang="en-US"/>
        </a:p>
      </dgm:t>
    </dgm:pt>
    <dgm:pt modelId="{42A516E1-6C88-4153-8BEC-D3807CB77B0E}" type="sibTrans" cxnId="{920C636E-E00F-4CE7-AD3A-B5EC956A6B0A}">
      <dgm:prSet/>
      <dgm:spPr/>
      <dgm:t>
        <a:bodyPr/>
        <a:lstStyle/>
        <a:p>
          <a:endParaRPr lang="en-US"/>
        </a:p>
      </dgm:t>
    </dgm:pt>
    <dgm:pt modelId="{31AF1792-CEF8-4373-B5C8-3F28E97DD057}">
      <dgm:prSet phldrT="[Text]" custT="1"/>
      <dgm:spPr/>
      <dgm:t>
        <a:bodyPr/>
        <a:lstStyle/>
        <a:p>
          <a:r>
            <a:rPr lang="en-US" sz="1400" b="1" dirty="0">
              <a:solidFill>
                <a:srgbClr val="0070C0"/>
              </a:solidFill>
            </a:rPr>
            <a:t>If the number of uppercase characters in a string is greater than the number of lowercase characters, and if the number of uppercase characters is less than the total number of characters in the string</a:t>
          </a:r>
        </a:p>
      </dgm:t>
    </dgm:pt>
    <dgm:pt modelId="{361CD274-6FB4-4507-9BCA-42CD1EA14C66}" type="parTrans" cxnId="{313E79D5-3345-4B0A-BD11-A25C5CA1F064}">
      <dgm:prSet/>
      <dgm:spPr/>
      <dgm:t>
        <a:bodyPr/>
        <a:lstStyle/>
        <a:p>
          <a:endParaRPr lang="en-US"/>
        </a:p>
      </dgm:t>
    </dgm:pt>
    <dgm:pt modelId="{8510FAD8-A86B-4C79-B3B0-8EE6732F244F}" type="sibTrans" cxnId="{313E79D5-3345-4B0A-BD11-A25C5CA1F064}">
      <dgm:prSet/>
      <dgm:spPr/>
      <dgm:t>
        <a:bodyPr/>
        <a:lstStyle/>
        <a:p>
          <a:endParaRPr lang="en-US"/>
        </a:p>
      </dgm:t>
    </dgm:pt>
    <dgm:pt modelId="{81BD50A1-BA2D-420B-A2E0-26D4FD171443}">
      <dgm:prSet phldrT="[Text]" custT="1"/>
      <dgm:spPr/>
      <dgm:t>
        <a:bodyPr/>
        <a:lstStyle/>
        <a:p>
          <a:r>
            <a:rPr lang="en-US" sz="1400" b="1" dirty="0">
              <a:solidFill>
                <a:srgbClr val="0070C0"/>
              </a:solidFill>
            </a:rPr>
            <a:t>If all the characters in a string are alphabetic, and if the number of consonants in the string is greater than 8 times the number of vowels in the string, or vice-versa,</a:t>
          </a:r>
        </a:p>
      </dgm:t>
    </dgm:pt>
    <dgm:pt modelId="{52672B28-E268-4A3F-8458-8FE6D3C08D8E}" type="parTrans" cxnId="{BC184471-C390-46A1-9B24-2CC4ED740FE3}">
      <dgm:prSet/>
      <dgm:spPr/>
      <dgm:t>
        <a:bodyPr/>
        <a:lstStyle/>
        <a:p>
          <a:endParaRPr lang="en-US"/>
        </a:p>
      </dgm:t>
    </dgm:pt>
    <dgm:pt modelId="{731CF2DD-AF61-49C9-AE01-74414D0DA077}" type="sibTrans" cxnId="{BC184471-C390-46A1-9B24-2CC4ED740FE3}">
      <dgm:prSet/>
      <dgm:spPr/>
      <dgm:t>
        <a:bodyPr/>
        <a:lstStyle/>
        <a:p>
          <a:endParaRPr lang="en-US"/>
        </a:p>
      </dgm:t>
    </dgm:pt>
    <dgm:pt modelId="{EB1BDBFF-55D7-46CD-8577-33826A1A5E6B}">
      <dgm:prSet phldrT="[Text]"/>
      <dgm:spPr/>
      <dgm:t>
        <a:bodyPr/>
        <a:lstStyle/>
        <a:p>
          <a:r>
            <a:rPr lang="en-US" b="1" dirty="0">
              <a:solidFill>
                <a:srgbClr val="0070C0"/>
              </a:solidFill>
            </a:rPr>
            <a:t>If there are four or more consecutive vowels in the string or five or more consecutive consonants in the string, it is garbage</a:t>
          </a:r>
        </a:p>
      </dgm:t>
    </dgm:pt>
    <dgm:pt modelId="{7995BD01-6F5A-4E0F-A6C8-CE7172E73D21}" type="parTrans" cxnId="{B79BEC9B-F0DA-4595-A9F7-27C058E8BC1A}">
      <dgm:prSet/>
      <dgm:spPr/>
      <dgm:t>
        <a:bodyPr/>
        <a:lstStyle/>
        <a:p>
          <a:endParaRPr lang="en-US"/>
        </a:p>
      </dgm:t>
    </dgm:pt>
    <dgm:pt modelId="{6602F837-B408-4DE2-8F18-49031FE19479}" type="sibTrans" cxnId="{B79BEC9B-F0DA-4595-A9F7-27C058E8BC1A}">
      <dgm:prSet/>
      <dgm:spPr/>
      <dgm:t>
        <a:bodyPr/>
        <a:lstStyle/>
        <a:p>
          <a:endParaRPr lang="en-US"/>
        </a:p>
      </dgm:t>
    </dgm:pt>
    <dgm:pt modelId="{15CDDF20-DDB8-4680-9C84-67BB0C05DD5F}" type="pres">
      <dgm:prSet presAssocID="{05070C3B-2062-434A-881A-B5BAFC3CC15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CE2990-5A03-47B9-A5E2-076410C6476F}" type="pres">
      <dgm:prSet presAssocID="{E1D8ED8B-31C9-4AEB-BA3A-FE91CDBFDB2B}" presName="root1" presStyleCnt="0"/>
      <dgm:spPr/>
    </dgm:pt>
    <dgm:pt modelId="{7C66C3B5-77A2-408B-83A7-2EAC6869ACF6}" type="pres">
      <dgm:prSet presAssocID="{E1D8ED8B-31C9-4AEB-BA3A-FE91CDBFDB2B}" presName="LevelOneTextNode" presStyleLbl="node0" presStyleIdx="0" presStyleCnt="1">
        <dgm:presLayoutVars>
          <dgm:chPref val="3"/>
        </dgm:presLayoutVars>
      </dgm:prSet>
      <dgm:spPr/>
    </dgm:pt>
    <dgm:pt modelId="{88F6FDD0-F75C-439F-B159-631F442E88D8}" type="pres">
      <dgm:prSet presAssocID="{E1D8ED8B-31C9-4AEB-BA3A-FE91CDBFDB2B}" presName="level2hierChild" presStyleCnt="0"/>
      <dgm:spPr/>
    </dgm:pt>
    <dgm:pt modelId="{0DD61D8B-429D-4441-BCDE-4E8E0A54EDE6}" type="pres">
      <dgm:prSet presAssocID="{1BBD8DC0-47BA-44FC-8F79-53019F80AD0B}" presName="conn2-1" presStyleLbl="parChTrans1D2" presStyleIdx="0" presStyleCnt="8"/>
      <dgm:spPr/>
    </dgm:pt>
    <dgm:pt modelId="{E33915C7-F5C3-4D9F-8C53-7FF7E2892867}" type="pres">
      <dgm:prSet presAssocID="{1BBD8DC0-47BA-44FC-8F79-53019F80AD0B}" presName="connTx" presStyleLbl="parChTrans1D2" presStyleIdx="0" presStyleCnt="8"/>
      <dgm:spPr/>
    </dgm:pt>
    <dgm:pt modelId="{375505EA-1139-4774-B3ED-F530AF35B537}" type="pres">
      <dgm:prSet presAssocID="{BC2D6C94-F077-483C-B963-F4F2E05C36C2}" presName="root2" presStyleCnt="0"/>
      <dgm:spPr/>
    </dgm:pt>
    <dgm:pt modelId="{D55CBF66-507B-4D20-8951-9C3BBF26B056}" type="pres">
      <dgm:prSet presAssocID="{BC2D6C94-F077-483C-B963-F4F2E05C36C2}" presName="LevelTwoTextNode" presStyleLbl="node2" presStyleIdx="0" presStyleCnt="8" custScaleX="325664">
        <dgm:presLayoutVars>
          <dgm:chPref val="3"/>
        </dgm:presLayoutVars>
      </dgm:prSet>
      <dgm:spPr/>
    </dgm:pt>
    <dgm:pt modelId="{11C89086-A3E8-4FBC-9899-BC0FA9AACC14}" type="pres">
      <dgm:prSet presAssocID="{BC2D6C94-F077-483C-B963-F4F2E05C36C2}" presName="level3hierChild" presStyleCnt="0"/>
      <dgm:spPr/>
    </dgm:pt>
    <dgm:pt modelId="{3CC67F8F-8824-4F46-AF58-B7E38D75CAE3}" type="pres">
      <dgm:prSet presAssocID="{4EA0D93B-E425-4EA2-B712-2D034A6C7B80}" presName="conn2-1" presStyleLbl="parChTrans1D2" presStyleIdx="1" presStyleCnt="8"/>
      <dgm:spPr/>
    </dgm:pt>
    <dgm:pt modelId="{9619E990-BBA8-483E-B8DA-24C1D8D283D1}" type="pres">
      <dgm:prSet presAssocID="{4EA0D93B-E425-4EA2-B712-2D034A6C7B80}" presName="connTx" presStyleLbl="parChTrans1D2" presStyleIdx="1" presStyleCnt="8"/>
      <dgm:spPr/>
    </dgm:pt>
    <dgm:pt modelId="{2B267F4D-47BB-49FE-81F4-9C45AE6C067F}" type="pres">
      <dgm:prSet presAssocID="{ACDCC7AE-CC78-404D-92DE-1C089493BE09}" presName="root2" presStyleCnt="0"/>
      <dgm:spPr/>
    </dgm:pt>
    <dgm:pt modelId="{54F43D5C-1624-413E-9389-71C7675408B6}" type="pres">
      <dgm:prSet presAssocID="{ACDCC7AE-CC78-404D-92DE-1C089493BE09}" presName="LevelTwoTextNode" presStyleLbl="node2" presStyleIdx="1" presStyleCnt="8" custScaleX="413547" custLinFactNeighborX="14567" custLinFactNeighborY="2088">
        <dgm:presLayoutVars>
          <dgm:chPref val="3"/>
        </dgm:presLayoutVars>
      </dgm:prSet>
      <dgm:spPr/>
    </dgm:pt>
    <dgm:pt modelId="{FFC9D1B4-EC78-4EBF-BCE1-98AA5FF14832}" type="pres">
      <dgm:prSet presAssocID="{ACDCC7AE-CC78-404D-92DE-1C089493BE09}" presName="level3hierChild" presStyleCnt="0"/>
      <dgm:spPr/>
    </dgm:pt>
    <dgm:pt modelId="{8BE07ED3-1E22-4BF5-AE03-8E58D7EE0CB9}" type="pres">
      <dgm:prSet presAssocID="{4EFAD123-C658-41CE-BBC7-70D205042F53}" presName="conn2-1" presStyleLbl="parChTrans1D2" presStyleIdx="2" presStyleCnt="8"/>
      <dgm:spPr/>
    </dgm:pt>
    <dgm:pt modelId="{50058DC8-23C0-4532-ADE1-B2E842E4C77A}" type="pres">
      <dgm:prSet presAssocID="{4EFAD123-C658-41CE-BBC7-70D205042F53}" presName="connTx" presStyleLbl="parChTrans1D2" presStyleIdx="2" presStyleCnt="8"/>
      <dgm:spPr/>
    </dgm:pt>
    <dgm:pt modelId="{E362F856-9B70-45A2-A6A8-9C797F68A6EB}" type="pres">
      <dgm:prSet presAssocID="{F0C8FC3F-A640-4937-AA1D-6FA76101980F}" presName="root2" presStyleCnt="0"/>
      <dgm:spPr/>
    </dgm:pt>
    <dgm:pt modelId="{3D09C78F-62B8-4ACA-BC41-7349A13ABE71}" type="pres">
      <dgm:prSet presAssocID="{F0C8FC3F-A640-4937-AA1D-6FA76101980F}" presName="LevelTwoTextNode" presStyleLbl="node2" presStyleIdx="2" presStyleCnt="8" custScaleX="450434">
        <dgm:presLayoutVars>
          <dgm:chPref val="3"/>
        </dgm:presLayoutVars>
      </dgm:prSet>
      <dgm:spPr/>
    </dgm:pt>
    <dgm:pt modelId="{54B5F847-51AA-4864-98FA-270A2431A111}" type="pres">
      <dgm:prSet presAssocID="{F0C8FC3F-A640-4937-AA1D-6FA76101980F}" presName="level3hierChild" presStyleCnt="0"/>
      <dgm:spPr/>
    </dgm:pt>
    <dgm:pt modelId="{C97A1321-515B-4776-90A6-A73D13CD3605}" type="pres">
      <dgm:prSet presAssocID="{E6520ACC-7151-40D4-8F2C-08E1D4AAA355}" presName="conn2-1" presStyleLbl="parChTrans1D2" presStyleIdx="3" presStyleCnt="8"/>
      <dgm:spPr/>
    </dgm:pt>
    <dgm:pt modelId="{A5C89ADE-0418-42DB-BD54-7189E01A6814}" type="pres">
      <dgm:prSet presAssocID="{E6520ACC-7151-40D4-8F2C-08E1D4AAA355}" presName="connTx" presStyleLbl="parChTrans1D2" presStyleIdx="3" presStyleCnt="8"/>
      <dgm:spPr/>
    </dgm:pt>
    <dgm:pt modelId="{35294D4F-F4E7-4226-941F-1434A9D42E45}" type="pres">
      <dgm:prSet presAssocID="{96060C17-5753-4D30-8536-F6610D38F072}" presName="root2" presStyleCnt="0"/>
      <dgm:spPr/>
    </dgm:pt>
    <dgm:pt modelId="{CEC4F493-71DE-4406-A265-F3940C044E34}" type="pres">
      <dgm:prSet presAssocID="{96060C17-5753-4D30-8536-F6610D38F072}" presName="LevelTwoTextNode" presStyleLbl="node2" presStyleIdx="3" presStyleCnt="8" custScaleX="327291">
        <dgm:presLayoutVars>
          <dgm:chPref val="3"/>
        </dgm:presLayoutVars>
      </dgm:prSet>
      <dgm:spPr/>
    </dgm:pt>
    <dgm:pt modelId="{D42E0F76-170D-4FA6-A485-956C63E0F5D4}" type="pres">
      <dgm:prSet presAssocID="{96060C17-5753-4D30-8536-F6610D38F072}" presName="level3hierChild" presStyleCnt="0"/>
      <dgm:spPr/>
    </dgm:pt>
    <dgm:pt modelId="{FB3B5A27-CAB8-4D23-BD58-8F94161A4814}" type="pres">
      <dgm:prSet presAssocID="{361CD274-6FB4-4507-9BCA-42CD1EA14C66}" presName="conn2-1" presStyleLbl="parChTrans1D2" presStyleIdx="4" presStyleCnt="8"/>
      <dgm:spPr/>
    </dgm:pt>
    <dgm:pt modelId="{1649DD65-EBC9-4296-A5E4-FF2DE25611D0}" type="pres">
      <dgm:prSet presAssocID="{361CD274-6FB4-4507-9BCA-42CD1EA14C66}" presName="connTx" presStyleLbl="parChTrans1D2" presStyleIdx="4" presStyleCnt="8"/>
      <dgm:spPr/>
    </dgm:pt>
    <dgm:pt modelId="{2799B5E8-B5A2-4296-838E-471849782F6D}" type="pres">
      <dgm:prSet presAssocID="{31AF1792-CEF8-4373-B5C8-3F28E97DD057}" presName="root2" presStyleCnt="0"/>
      <dgm:spPr/>
    </dgm:pt>
    <dgm:pt modelId="{E34755C7-B697-4C10-95E4-97F5F49B6E07}" type="pres">
      <dgm:prSet presAssocID="{31AF1792-CEF8-4373-B5C8-3F28E97DD057}" presName="LevelTwoTextNode" presStyleLbl="node2" presStyleIdx="4" presStyleCnt="8" custScaleX="439788">
        <dgm:presLayoutVars>
          <dgm:chPref val="3"/>
        </dgm:presLayoutVars>
      </dgm:prSet>
      <dgm:spPr/>
    </dgm:pt>
    <dgm:pt modelId="{E1B15772-3DF9-4209-B5B0-525831856BF7}" type="pres">
      <dgm:prSet presAssocID="{31AF1792-CEF8-4373-B5C8-3F28E97DD057}" presName="level3hierChild" presStyleCnt="0"/>
      <dgm:spPr/>
    </dgm:pt>
    <dgm:pt modelId="{DF8C0898-2762-4A81-8D18-DC4044BC1953}" type="pres">
      <dgm:prSet presAssocID="{52672B28-E268-4A3F-8458-8FE6D3C08D8E}" presName="conn2-1" presStyleLbl="parChTrans1D2" presStyleIdx="5" presStyleCnt="8"/>
      <dgm:spPr/>
    </dgm:pt>
    <dgm:pt modelId="{6F3D28F6-3F35-4DD5-A999-58CE3664E238}" type="pres">
      <dgm:prSet presAssocID="{52672B28-E268-4A3F-8458-8FE6D3C08D8E}" presName="connTx" presStyleLbl="parChTrans1D2" presStyleIdx="5" presStyleCnt="8"/>
      <dgm:spPr/>
    </dgm:pt>
    <dgm:pt modelId="{9886FA07-2456-412B-A4EA-FBCDACB1386F}" type="pres">
      <dgm:prSet presAssocID="{81BD50A1-BA2D-420B-A2E0-26D4FD171443}" presName="root2" presStyleCnt="0"/>
      <dgm:spPr/>
    </dgm:pt>
    <dgm:pt modelId="{14882DAF-906F-4C31-9309-6F0268416654}" type="pres">
      <dgm:prSet presAssocID="{81BD50A1-BA2D-420B-A2E0-26D4FD171443}" presName="LevelTwoTextNode" presStyleLbl="node2" presStyleIdx="5" presStyleCnt="8" custScaleX="483364">
        <dgm:presLayoutVars>
          <dgm:chPref val="3"/>
        </dgm:presLayoutVars>
      </dgm:prSet>
      <dgm:spPr/>
    </dgm:pt>
    <dgm:pt modelId="{D264848F-2C1C-47E8-9834-63D298D625B4}" type="pres">
      <dgm:prSet presAssocID="{81BD50A1-BA2D-420B-A2E0-26D4FD171443}" presName="level3hierChild" presStyleCnt="0"/>
      <dgm:spPr/>
    </dgm:pt>
    <dgm:pt modelId="{96296A12-D7D9-4CD8-9B00-D1854BAE6AA5}" type="pres">
      <dgm:prSet presAssocID="{7995BD01-6F5A-4E0F-A6C8-CE7172E73D21}" presName="conn2-1" presStyleLbl="parChTrans1D2" presStyleIdx="6" presStyleCnt="8"/>
      <dgm:spPr/>
    </dgm:pt>
    <dgm:pt modelId="{22CD4C62-13A0-406A-A767-BE91A5250194}" type="pres">
      <dgm:prSet presAssocID="{7995BD01-6F5A-4E0F-A6C8-CE7172E73D21}" presName="connTx" presStyleLbl="parChTrans1D2" presStyleIdx="6" presStyleCnt="8"/>
      <dgm:spPr/>
    </dgm:pt>
    <dgm:pt modelId="{18FAA7B0-3674-4CE0-845A-B57C887F3882}" type="pres">
      <dgm:prSet presAssocID="{EB1BDBFF-55D7-46CD-8577-33826A1A5E6B}" presName="root2" presStyleCnt="0"/>
      <dgm:spPr/>
    </dgm:pt>
    <dgm:pt modelId="{6FA4F035-1F57-4C48-AB50-CC6F18AF5A46}" type="pres">
      <dgm:prSet presAssocID="{EB1BDBFF-55D7-46CD-8577-33826A1A5E6B}" presName="LevelTwoTextNode" presStyleLbl="node2" presStyleIdx="6" presStyleCnt="8" custScaleX="436749">
        <dgm:presLayoutVars>
          <dgm:chPref val="3"/>
        </dgm:presLayoutVars>
      </dgm:prSet>
      <dgm:spPr/>
    </dgm:pt>
    <dgm:pt modelId="{1A24D824-981F-4BD7-B314-06F5E5C4C9DB}" type="pres">
      <dgm:prSet presAssocID="{EB1BDBFF-55D7-46CD-8577-33826A1A5E6B}" presName="level3hierChild" presStyleCnt="0"/>
      <dgm:spPr/>
    </dgm:pt>
    <dgm:pt modelId="{3EC64931-9BED-429A-AACD-2AA886EAF85A}" type="pres">
      <dgm:prSet presAssocID="{7562F717-C955-401E-9639-3C5327499BC4}" presName="conn2-1" presStyleLbl="parChTrans1D2" presStyleIdx="7" presStyleCnt="8"/>
      <dgm:spPr/>
    </dgm:pt>
    <dgm:pt modelId="{00064408-5127-4639-A3A7-26C50C498F94}" type="pres">
      <dgm:prSet presAssocID="{7562F717-C955-401E-9639-3C5327499BC4}" presName="connTx" presStyleLbl="parChTrans1D2" presStyleIdx="7" presStyleCnt="8"/>
      <dgm:spPr/>
    </dgm:pt>
    <dgm:pt modelId="{2FB1763B-E5DF-41EB-92C4-ACB87A580631}" type="pres">
      <dgm:prSet presAssocID="{7825C4EF-FD12-4783-9496-103ECB576CE5}" presName="root2" presStyleCnt="0"/>
      <dgm:spPr/>
    </dgm:pt>
    <dgm:pt modelId="{C985148D-6C44-4EF8-9718-5711D5DCC68C}" type="pres">
      <dgm:prSet presAssocID="{7825C4EF-FD12-4783-9496-103ECB576CE5}" presName="LevelTwoTextNode" presStyleLbl="node2" presStyleIdx="7" presStyleCnt="8" custScaleX="339284">
        <dgm:presLayoutVars>
          <dgm:chPref val="3"/>
        </dgm:presLayoutVars>
      </dgm:prSet>
      <dgm:spPr/>
    </dgm:pt>
    <dgm:pt modelId="{BB491BFD-A89D-4F91-9520-7CD2E7C4E9F9}" type="pres">
      <dgm:prSet presAssocID="{7825C4EF-FD12-4783-9496-103ECB576CE5}" presName="level3hierChild" presStyleCnt="0"/>
      <dgm:spPr/>
    </dgm:pt>
  </dgm:ptLst>
  <dgm:cxnLst>
    <dgm:cxn modelId="{8ADC5200-7710-479B-99A4-A57B645A8455}" srcId="{E1D8ED8B-31C9-4AEB-BA3A-FE91CDBFDB2B}" destId="{BC2D6C94-F077-483C-B963-F4F2E05C36C2}" srcOrd="0" destOrd="0" parTransId="{1BBD8DC0-47BA-44FC-8F79-53019F80AD0B}" sibTransId="{1C571430-4932-42CE-9DB9-AB56035EA993}"/>
    <dgm:cxn modelId="{9779DC03-D460-430F-A0F6-583A732D51EF}" type="presOf" srcId="{7995BD01-6F5A-4E0F-A6C8-CE7172E73D21}" destId="{96296A12-D7D9-4CD8-9B00-D1854BAE6AA5}" srcOrd="0" destOrd="0" presId="urn:microsoft.com/office/officeart/2008/layout/HorizontalMultiLevelHierarchy"/>
    <dgm:cxn modelId="{20121805-6C8A-43F0-8D06-FC9D592CD18B}" type="presOf" srcId="{7562F717-C955-401E-9639-3C5327499BC4}" destId="{00064408-5127-4639-A3A7-26C50C498F94}" srcOrd="1" destOrd="0" presId="urn:microsoft.com/office/officeart/2008/layout/HorizontalMultiLevelHierarchy"/>
    <dgm:cxn modelId="{328BE306-6EE2-4031-8C85-C32F4514D901}" type="presOf" srcId="{81BD50A1-BA2D-420B-A2E0-26D4FD171443}" destId="{14882DAF-906F-4C31-9309-6F0268416654}" srcOrd="0" destOrd="0" presId="urn:microsoft.com/office/officeart/2008/layout/HorizontalMultiLevelHierarchy"/>
    <dgm:cxn modelId="{E0DF6617-8A24-4F13-8E14-249461DAF461}" type="presOf" srcId="{BC2D6C94-F077-483C-B963-F4F2E05C36C2}" destId="{D55CBF66-507B-4D20-8951-9C3BBF26B056}" srcOrd="0" destOrd="0" presId="urn:microsoft.com/office/officeart/2008/layout/HorizontalMultiLevelHierarchy"/>
    <dgm:cxn modelId="{E11BA017-48B4-4DB9-A40F-282909C6A753}" type="presOf" srcId="{361CD274-6FB4-4507-9BCA-42CD1EA14C66}" destId="{FB3B5A27-CAB8-4D23-BD58-8F94161A4814}" srcOrd="0" destOrd="0" presId="urn:microsoft.com/office/officeart/2008/layout/HorizontalMultiLevelHierarchy"/>
    <dgm:cxn modelId="{1408C61D-1AB9-460F-864C-C64A19E4AE6D}" type="presOf" srcId="{4EFAD123-C658-41CE-BBC7-70D205042F53}" destId="{8BE07ED3-1E22-4BF5-AE03-8E58D7EE0CB9}" srcOrd="0" destOrd="0" presId="urn:microsoft.com/office/officeart/2008/layout/HorizontalMultiLevelHierarchy"/>
    <dgm:cxn modelId="{A2EE7D3D-38DC-4462-ADDF-23AC8148DB57}" type="presOf" srcId="{F0C8FC3F-A640-4937-AA1D-6FA76101980F}" destId="{3D09C78F-62B8-4ACA-BC41-7349A13ABE71}" srcOrd="0" destOrd="0" presId="urn:microsoft.com/office/officeart/2008/layout/HorizontalMultiLevelHierarchy"/>
    <dgm:cxn modelId="{69F4095D-6CBA-490E-9C0D-594474E734AD}" type="presOf" srcId="{E6520ACC-7151-40D4-8F2C-08E1D4AAA355}" destId="{C97A1321-515B-4776-90A6-A73D13CD3605}" srcOrd="0" destOrd="0" presId="urn:microsoft.com/office/officeart/2008/layout/HorizontalMultiLevelHierarchy"/>
    <dgm:cxn modelId="{DF7E0364-D13E-426C-8C01-EC455F4C43C9}" type="presOf" srcId="{7995BD01-6F5A-4E0F-A6C8-CE7172E73D21}" destId="{22CD4C62-13A0-406A-A767-BE91A5250194}" srcOrd="1" destOrd="0" presId="urn:microsoft.com/office/officeart/2008/layout/HorizontalMultiLevelHierarchy"/>
    <dgm:cxn modelId="{DC98E26B-6EC0-444B-A243-D5D4BDE5E9C4}" type="presOf" srcId="{EB1BDBFF-55D7-46CD-8577-33826A1A5E6B}" destId="{6FA4F035-1F57-4C48-AB50-CC6F18AF5A46}" srcOrd="0" destOrd="0" presId="urn:microsoft.com/office/officeart/2008/layout/HorizontalMultiLevelHierarchy"/>
    <dgm:cxn modelId="{99FC2B4C-F562-4EEA-8734-E2D4CAB73B3F}" type="presOf" srcId="{96060C17-5753-4D30-8536-F6610D38F072}" destId="{CEC4F493-71DE-4406-A265-F3940C044E34}" srcOrd="0" destOrd="0" presId="urn:microsoft.com/office/officeart/2008/layout/HorizontalMultiLevelHierarchy"/>
    <dgm:cxn modelId="{920C636E-E00F-4CE7-AD3A-B5EC956A6B0A}" srcId="{E1D8ED8B-31C9-4AEB-BA3A-FE91CDBFDB2B}" destId="{96060C17-5753-4D30-8536-F6610D38F072}" srcOrd="3" destOrd="0" parTransId="{E6520ACC-7151-40D4-8F2C-08E1D4AAA355}" sibTransId="{42A516E1-6C88-4153-8BEC-D3807CB77B0E}"/>
    <dgm:cxn modelId="{2E075250-EEBC-4FD2-885B-0BD469CDCAC1}" srcId="{E1D8ED8B-31C9-4AEB-BA3A-FE91CDBFDB2B}" destId="{7825C4EF-FD12-4783-9496-103ECB576CE5}" srcOrd="7" destOrd="0" parTransId="{7562F717-C955-401E-9639-3C5327499BC4}" sibTransId="{7203C695-FBCB-44E5-80E4-CEEBE612AD70}"/>
    <dgm:cxn modelId="{A4ECC750-3C0F-4FC9-AEB9-81EAA49D338F}" type="presOf" srcId="{52672B28-E268-4A3F-8458-8FE6D3C08D8E}" destId="{6F3D28F6-3F35-4DD5-A999-58CE3664E238}" srcOrd="1" destOrd="0" presId="urn:microsoft.com/office/officeart/2008/layout/HorizontalMultiLevelHierarchy"/>
    <dgm:cxn modelId="{BC184471-C390-46A1-9B24-2CC4ED740FE3}" srcId="{E1D8ED8B-31C9-4AEB-BA3A-FE91CDBFDB2B}" destId="{81BD50A1-BA2D-420B-A2E0-26D4FD171443}" srcOrd="5" destOrd="0" parTransId="{52672B28-E268-4A3F-8458-8FE6D3C08D8E}" sibTransId="{731CF2DD-AF61-49C9-AE01-74414D0DA077}"/>
    <dgm:cxn modelId="{FA70E179-A337-47B4-A0D0-7A2B6DD84E9E}" type="presOf" srcId="{ACDCC7AE-CC78-404D-92DE-1C089493BE09}" destId="{54F43D5C-1624-413E-9389-71C7675408B6}" srcOrd="0" destOrd="0" presId="urn:microsoft.com/office/officeart/2008/layout/HorizontalMultiLevelHierarchy"/>
    <dgm:cxn modelId="{A12C3D7D-6EBC-4725-8C0B-4EB1EB2D31F4}" type="presOf" srcId="{361CD274-6FB4-4507-9BCA-42CD1EA14C66}" destId="{1649DD65-EBC9-4296-A5E4-FF2DE25611D0}" srcOrd="1" destOrd="0" presId="urn:microsoft.com/office/officeart/2008/layout/HorizontalMultiLevelHierarchy"/>
    <dgm:cxn modelId="{0591CA7D-D3E1-49AE-A98A-2EF8012F91EE}" type="presOf" srcId="{4EA0D93B-E425-4EA2-B712-2D034A6C7B80}" destId="{9619E990-BBA8-483E-B8DA-24C1D8D283D1}" srcOrd="1" destOrd="0" presId="urn:microsoft.com/office/officeart/2008/layout/HorizontalMultiLevelHierarchy"/>
    <dgm:cxn modelId="{63015282-7016-4ABF-8AA8-F4C2E0FEA438}" type="presOf" srcId="{7562F717-C955-401E-9639-3C5327499BC4}" destId="{3EC64931-9BED-429A-AACD-2AA886EAF85A}" srcOrd="0" destOrd="0" presId="urn:microsoft.com/office/officeart/2008/layout/HorizontalMultiLevelHierarchy"/>
    <dgm:cxn modelId="{72B5618A-E214-4CF8-B4AA-C727EC9CFC8A}" type="presOf" srcId="{31AF1792-CEF8-4373-B5C8-3F28E97DD057}" destId="{E34755C7-B697-4C10-95E4-97F5F49B6E07}" srcOrd="0" destOrd="0" presId="urn:microsoft.com/office/officeart/2008/layout/HorizontalMultiLevelHierarchy"/>
    <dgm:cxn modelId="{5DFAC78D-D666-4830-AEDE-C91EA6CEC39B}" type="presOf" srcId="{E6520ACC-7151-40D4-8F2C-08E1D4AAA355}" destId="{A5C89ADE-0418-42DB-BD54-7189E01A6814}" srcOrd="1" destOrd="0" presId="urn:microsoft.com/office/officeart/2008/layout/HorizontalMultiLevelHierarchy"/>
    <dgm:cxn modelId="{A322469A-7BC1-4B6D-8D3B-B45483BE9B7E}" srcId="{05070C3B-2062-434A-881A-B5BAFC3CC158}" destId="{E1D8ED8B-31C9-4AEB-BA3A-FE91CDBFDB2B}" srcOrd="0" destOrd="0" parTransId="{B3385AF2-81D4-4DE4-B6C3-38980FD94005}" sibTransId="{0EBBE2E6-A9A0-45FD-AD6A-8BFDA186EF1F}"/>
    <dgm:cxn modelId="{B79BEC9B-F0DA-4595-A9F7-27C058E8BC1A}" srcId="{E1D8ED8B-31C9-4AEB-BA3A-FE91CDBFDB2B}" destId="{EB1BDBFF-55D7-46CD-8577-33826A1A5E6B}" srcOrd="6" destOrd="0" parTransId="{7995BD01-6F5A-4E0F-A6C8-CE7172E73D21}" sibTransId="{6602F837-B408-4DE2-8F18-49031FE19479}"/>
    <dgm:cxn modelId="{0A15B2A1-77CA-4B2E-966B-D3BBC5EA9C62}" type="presOf" srcId="{4EA0D93B-E425-4EA2-B712-2D034A6C7B80}" destId="{3CC67F8F-8824-4F46-AF58-B7E38D75CAE3}" srcOrd="0" destOrd="0" presId="urn:microsoft.com/office/officeart/2008/layout/HorizontalMultiLevelHierarchy"/>
    <dgm:cxn modelId="{9990D9A9-BDEE-4104-A1FD-53F24CDE0FE8}" srcId="{E1D8ED8B-31C9-4AEB-BA3A-FE91CDBFDB2B}" destId="{ACDCC7AE-CC78-404D-92DE-1C089493BE09}" srcOrd="1" destOrd="0" parTransId="{4EA0D93B-E425-4EA2-B712-2D034A6C7B80}" sibTransId="{E7332E84-E0F7-4983-8ACB-EA332AECD80E}"/>
    <dgm:cxn modelId="{74DC1EB4-81CB-4DA5-97EC-14CA090189AC}" type="presOf" srcId="{05070C3B-2062-434A-881A-B5BAFC3CC158}" destId="{15CDDF20-DDB8-4680-9C84-67BB0C05DD5F}" srcOrd="0" destOrd="0" presId="urn:microsoft.com/office/officeart/2008/layout/HorizontalMultiLevelHierarchy"/>
    <dgm:cxn modelId="{A7C7DFC5-5F7A-4CF6-BFD9-13D61F86530E}" type="presOf" srcId="{1BBD8DC0-47BA-44FC-8F79-53019F80AD0B}" destId="{0DD61D8B-429D-4441-BCDE-4E8E0A54EDE6}" srcOrd="0" destOrd="0" presId="urn:microsoft.com/office/officeart/2008/layout/HorizontalMultiLevelHierarchy"/>
    <dgm:cxn modelId="{FDEA5CCD-000B-4059-88F5-084BE6B65150}" type="presOf" srcId="{4EFAD123-C658-41CE-BBC7-70D205042F53}" destId="{50058DC8-23C0-4532-ADE1-B2E842E4C77A}" srcOrd="1" destOrd="0" presId="urn:microsoft.com/office/officeart/2008/layout/HorizontalMultiLevelHierarchy"/>
    <dgm:cxn modelId="{EDCE32D0-0878-4861-99BA-25312AD37A5D}" type="presOf" srcId="{52672B28-E268-4A3F-8458-8FE6D3C08D8E}" destId="{DF8C0898-2762-4A81-8D18-DC4044BC1953}" srcOrd="0" destOrd="0" presId="urn:microsoft.com/office/officeart/2008/layout/HorizontalMultiLevelHierarchy"/>
    <dgm:cxn modelId="{313E79D5-3345-4B0A-BD11-A25C5CA1F064}" srcId="{E1D8ED8B-31C9-4AEB-BA3A-FE91CDBFDB2B}" destId="{31AF1792-CEF8-4373-B5C8-3F28E97DD057}" srcOrd="4" destOrd="0" parTransId="{361CD274-6FB4-4507-9BCA-42CD1EA14C66}" sibTransId="{8510FAD8-A86B-4C79-B3B0-8EE6732F244F}"/>
    <dgm:cxn modelId="{4A70A0D9-9627-4D75-B534-2DA6A818E1C3}" srcId="{E1D8ED8B-31C9-4AEB-BA3A-FE91CDBFDB2B}" destId="{F0C8FC3F-A640-4937-AA1D-6FA76101980F}" srcOrd="2" destOrd="0" parTransId="{4EFAD123-C658-41CE-BBC7-70D205042F53}" sibTransId="{5FF6467E-022D-4BA1-B6EA-E5922A16CB9B}"/>
    <dgm:cxn modelId="{F08EFCF0-4B17-45CA-9093-F2D434F756EF}" type="presOf" srcId="{1BBD8DC0-47BA-44FC-8F79-53019F80AD0B}" destId="{E33915C7-F5C3-4D9F-8C53-7FF7E2892867}" srcOrd="1" destOrd="0" presId="urn:microsoft.com/office/officeart/2008/layout/HorizontalMultiLevelHierarchy"/>
    <dgm:cxn modelId="{7521E4F2-E335-4F2B-95A6-772AB96A6CBB}" type="presOf" srcId="{7825C4EF-FD12-4783-9496-103ECB576CE5}" destId="{C985148D-6C44-4EF8-9718-5711D5DCC68C}" srcOrd="0" destOrd="0" presId="urn:microsoft.com/office/officeart/2008/layout/HorizontalMultiLevelHierarchy"/>
    <dgm:cxn modelId="{91EB35FF-AF2B-4FA6-834A-ECCCE85251E9}" type="presOf" srcId="{E1D8ED8B-31C9-4AEB-BA3A-FE91CDBFDB2B}" destId="{7C66C3B5-77A2-408B-83A7-2EAC6869ACF6}" srcOrd="0" destOrd="0" presId="urn:microsoft.com/office/officeart/2008/layout/HorizontalMultiLevelHierarchy"/>
    <dgm:cxn modelId="{E43B9B7A-5893-4C41-A0BE-1A1B007F24A1}" type="presParOf" srcId="{15CDDF20-DDB8-4680-9C84-67BB0C05DD5F}" destId="{B1CE2990-5A03-47B9-A5E2-076410C6476F}" srcOrd="0" destOrd="0" presId="urn:microsoft.com/office/officeart/2008/layout/HorizontalMultiLevelHierarchy"/>
    <dgm:cxn modelId="{2C45C13F-77B4-4D4A-80C3-BE814721FB55}" type="presParOf" srcId="{B1CE2990-5A03-47B9-A5E2-076410C6476F}" destId="{7C66C3B5-77A2-408B-83A7-2EAC6869ACF6}" srcOrd="0" destOrd="0" presId="urn:microsoft.com/office/officeart/2008/layout/HorizontalMultiLevelHierarchy"/>
    <dgm:cxn modelId="{592B79EA-4E67-4361-94E7-4AAE7E1E1283}" type="presParOf" srcId="{B1CE2990-5A03-47B9-A5E2-076410C6476F}" destId="{88F6FDD0-F75C-439F-B159-631F442E88D8}" srcOrd="1" destOrd="0" presId="urn:microsoft.com/office/officeart/2008/layout/HorizontalMultiLevelHierarchy"/>
    <dgm:cxn modelId="{C1ACC4B7-3B62-4DFA-AA36-342B2AA7B015}" type="presParOf" srcId="{88F6FDD0-F75C-439F-B159-631F442E88D8}" destId="{0DD61D8B-429D-4441-BCDE-4E8E0A54EDE6}" srcOrd="0" destOrd="0" presId="urn:microsoft.com/office/officeart/2008/layout/HorizontalMultiLevelHierarchy"/>
    <dgm:cxn modelId="{C57C2F7B-13A2-4EA3-948F-7D5C8F78A660}" type="presParOf" srcId="{0DD61D8B-429D-4441-BCDE-4E8E0A54EDE6}" destId="{E33915C7-F5C3-4D9F-8C53-7FF7E2892867}" srcOrd="0" destOrd="0" presId="urn:microsoft.com/office/officeart/2008/layout/HorizontalMultiLevelHierarchy"/>
    <dgm:cxn modelId="{BD50E4A0-4325-424F-A098-625A18C85256}" type="presParOf" srcId="{88F6FDD0-F75C-439F-B159-631F442E88D8}" destId="{375505EA-1139-4774-B3ED-F530AF35B537}" srcOrd="1" destOrd="0" presId="urn:microsoft.com/office/officeart/2008/layout/HorizontalMultiLevelHierarchy"/>
    <dgm:cxn modelId="{66BD5658-E4BB-4E75-9786-28BE47A73358}" type="presParOf" srcId="{375505EA-1139-4774-B3ED-F530AF35B537}" destId="{D55CBF66-507B-4D20-8951-9C3BBF26B056}" srcOrd="0" destOrd="0" presId="urn:microsoft.com/office/officeart/2008/layout/HorizontalMultiLevelHierarchy"/>
    <dgm:cxn modelId="{C3763A04-4074-4E37-96CB-96170BCF86D5}" type="presParOf" srcId="{375505EA-1139-4774-B3ED-F530AF35B537}" destId="{11C89086-A3E8-4FBC-9899-BC0FA9AACC14}" srcOrd="1" destOrd="0" presId="urn:microsoft.com/office/officeart/2008/layout/HorizontalMultiLevelHierarchy"/>
    <dgm:cxn modelId="{21C1C6B3-51ED-48BD-B883-EF579A788B9B}" type="presParOf" srcId="{88F6FDD0-F75C-439F-B159-631F442E88D8}" destId="{3CC67F8F-8824-4F46-AF58-B7E38D75CAE3}" srcOrd="2" destOrd="0" presId="urn:microsoft.com/office/officeart/2008/layout/HorizontalMultiLevelHierarchy"/>
    <dgm:cxn modelId="{E75D16EE-30B2-46B1-B0FC-687A2B035B4B}" type="presParOf" srcId="{3CC67F8F-8824-4F46-AF58-B7E38D75CAE3}" destId="{9619E990-BBA8-483E-B8DA-24C1D8D283D1}" srcOrd="0" destOrd="0" presId="urn:microsoft.com/office/officeart/2008/layout/HorizontalMultiLevelHierarchy"/>
    <dgm:cxn modelId="{31827FD0-DE63-4586-BDE4-FE49236494B9}" type="presParOf" srcId="{88F6FDD0-F75C-439F-B159-631F442E88D8}" destId="{2B267F4D-47BB-49FE-81F4-9C45AE6C067F}" srcOrd="3" destOrd="0" presId="urn:microsoft.com/office/officeart/2008/layout/HorizontalMultiLevelHierarchy"/>
    <dgm:cxn modelId="{FCFFF553-21A5-4380-A48B-9BED318DFE28}" type="presParOf" srcId="{2B267F4D-47BB-49FE-81F4-9C45AE6C067F}" destId="{54F43D5C-1624-413E-9389-71C7675408B6}" srcOrd="0" destOrd="0" presId="urn:microsoft.com/office/officeart/2008/layout/HorizontalMultiLevelHierarchy"/>
    <dgm:cxn modelId="{9BD128FA-2F82-4C66-973C-DE238B996B21}" type="presParOf" srcId="{2B267F4D-47BB-49FE-81F4-9C45AE6C067F}" destId="{FFC9D1B4-EC78-4EBF-BCE1-98AA5FF14832}" srcOrd="1" destOrd="0" presId="urn:microsoft.com/office/officeart/2008/layout/HorizontalMultiLevelHierarchy"/>
    <dgm:cxn modelId="{4C248539-3D81-4A3D-894F-E7C876FF9B54}" type="presParOf" srcId="{88F6FDD0-F75C-439F-B159-631F442E88D8}" destId="{8BE07ED3-1E22-4BF5-AE03-8E58D7EE0CB9}" srcOrd="4" destOrd="0" presId="urn:microsoft.com/office/officeart/2008/layout/HorizontalMultiLevelHierarchy"/>
    <dgm:cxn modelId="{7F08B50A-A0C0-4361-A866-B609FBE53413}" type="presParOf" srcId="{8BE07ED3-1E22-4BF5-AE03-8E58D7EE0CB9}" destId="{50058DC8-23C0-4532-ADE1-B2E842E4C77A}" srcOrd="0" destOrd="0" presId="urn:microsoft.com/office/officeart/2008/layout/HorizontalMultiLevelHierarchy"/>
    <dgm:cxn modelId="{6BD159B5-660B-4CC6-B748-71BB30AB128E}" type="presParOf" srcId="{88F6FDD0-F75C-439F-B159-631F442E88D8}" destId="{E362F856-9B70-45A2-A6A8-9C797F68A6EB}" srcOrd="5" destOrd="0" presId="urn:microsoft.com/office/officeart/2008/layout/HorizontalMultiLevelHierarchy"/>
    <dgm:cxn modelId="{52A1BB8D-6FE6-4098-817F-DF04F7AE8BF5}" type="presParOf" srcId="{E362F856-9B70-45A2-A6A8-9C797F68A6EB}" destId="{3D09C78F-62B8-4ACA-BC41-7349A13ABE71}" srcOrd="0" destOrd="0" presId="urn:microsoft.com/office/officeart/2008/layout/HorizontalMultiLevelHierarchy"/>
    <dgm:cxn modelId="{00633E3D-A65A-474D-9BA3-67E16EBCCD96}" type="presParOf" srcId="{E362F856-9B70-45A2-A6A8-9C797F68A6EB}" destId="{54B5F847-51AA-4864-98FA-270A2431A111}" srcOrd="1" destOrd="0" presId="urn:microsoft.com/office/officeart/2008/layout/HorizontalMultiLevelHierarchy"/>
    <dgm:cxn modelId="{82EEC2AA-D92A-4742-80AA-A1ADE79CF9F4}" type="presParOf" srcId="{88F6FDD0-F75C-439F-B159-631F442E88D8}" destId="{C97A1321-515B-4776-90A6-A73D13CD3605}" srcOrd="6" destOrd="0" presId="urn:microsoft.com/office/officeart/2008/layout/HorizontalMultiLevelHierarchy"/>
    <dgm:cxn modelId="{FB855CD9-71BD-44E2-9DA0-32222016D7FA}" type="presParOf" srcId="{C97A1321-515B-4776-90A6-A73D13CD3605}" destId="{A5C89ADE-0418-42DB-BD54-7189E01A6814}" srcOrd="0" destOrd="0" presId="urn:microsoft.com/office/officeart/2008/layout/HorizontalMultiLevelHierarchy"/>
    <dgm:cxn modelId="{0B110AFE-4006-4FB4-B8BB-DEE41EF8FD66}" type="presParOf" srcId="{88F6FDD0-F75C-439F-B159-631F442E88D8}" destId="{35294D4F-F4E7-4226-941F-1434A9D42E45}" srcOrd="7" destOrd="0" presId="urn:microsoft.com/office/officeart/2008/layout/HorizontalMultiLevelHierarchy"/>
    <dgm:cxn modelId="{C064B388-0E5F-426E-9C37-C96E280455F6}" type="presParOf" srcId="{35294D4F-F4E7-4226-941F-1434A9D42E45}" destId="{CEC4F493-71DE-4406-A265-F3940C044E34}" srcOrd="0" destOrd="0" presId="urn:microsoft.com/office/officeart/2008/layout/HorizontalMultiLevelHierarchy"/>
    <dgm:cxn modelId="{1FF609B6-8116-406D-A5A8-C2790CC66E6A}" type="presParOf" srcId="{35294D4F-F4E7-4226-941F-1434A9D42E45}" destId="{D42E0F76-170D-4FA6-A485-956C63E0F5D4}" srcOrd="1" destOrd="0" presId="urn:microsoft.com/office/officeart/2008/layout/HorizontalMultiLevelHierarchy"/>
    <dgm:cxn modelId="{043BABC0-B908-428E-B4BC-2A9D53E24DFC}" type="presParOf" srcId="{88F6FDD0-F75C-439F-B159-631F442E88D8}" destId="{FB3B5A27-CAB8-4D23-BD58-8F94161A4814}" srcOrd="8" destOrd="0" presId="urn:microsoft.com/office/officeart/2008/layout/HorizontalMultiLevelHierarchy"/>
    <dgm:cxn modelId="{0FE769A8-AD11-4F68-B49E-108C69EAB7DE}" type="presParOf" srcId="{FB3B5A27-CAB8-4D23-BD58-8F94161A4814}" destId="{1649DD65-EBC9-4296-A5E4-FF2DE25611D0}" srcOrd="0" destOrd="0" presId="urn:microsoft.com/office/officeart/2008/layout/HorizontalMultiLevelHierarchy"/>
    <dgm:cxn modelId="{CB2A78E2-770B-4E23-850E-D8EEF5D08CA3}" type="presParOf" srcId="{88F6FDD0-F75C-439F-B159-631F442E88D8}" destId="{2799B5E8-B5A2-4296-838E-471849782F6D}" srcOrd="9" destOrd="0" presId="urn:microsoft.com/office/officeart/2008/layout/HorizontalMultiLevelHierarchy"/>
    <dgm:cxn modelId="{295ED502-9B30-4851-9578-876C2ABFDCEA}" type="presParOf" srcId="{2799B5E8-B5A2-4296-838E-471849782F6D}" destId="{E34755C7-B697-4C10-95E4-97F5F49B6E07}" srcOrd="0" destOrd="0" presId="urn:microsoft.com/office/officeart/2008/layout/HorizontalMultiLevelHierarchy"/>
    <dgm:cxn modelId="{C907F535-44B6-4855-9BEC-3CFF60895AAC}" type="presParOf" srcId="{2799B5E8-B5A2-4296-838E-471849782F6D}" destId="{E1B15772-3DF9-4209-B5B0-525831856BF7}" srcOrd="1" destOrd="0" presId="urn:microsoft.com/office/officeart/2008/layout/HorizontalMultiLevelHierarchy"/>
    <dgm:cxn modelId="{39AE5608-4977-470E-A29E-B5371486FA67}" type="presParOf" srcId="{88F6FDD0-F75C-439F-B159-631F442E88D8}" destId="{DF8C0898-2762-4A81-8D18-DC4044BC1953}" srcOrd="10" destOrd="0" presId="urn:microsoft.com/office/officeart/2008/layout/HorizontalMultiLevelHierarchy"/>
    <dgm:cxn modelId="{12A1C8D2-2644-460D-AF9F-A5A1649AC5C7}" type="presParOf" srcId="{DF8C0898-2762-4A81-8D18-DC4044BC1953}" destId="{6F3D28F6-3F35-4DD5-A999-58CE3664E238}" srcOrd="0" destOrd="0" presId="urn:microsoft.com/office/officeart/2008/layout/HorizontalMultiLevelHierarchy"/>
    <dgm:cxn modelId="{9678A791-BAC5-4157-BD9B-E330E1D29B3B}" type="presParOf" srcId="{88F6FDD0-F75C-439F-B159-631F442E88D8}" destId="{9886FA07-2456-412B-A4EA-FBCDACB1386F}" srcOrd="11" destOrd="0" presId="urn:microsoft.com/office/officeart/2008/layout/HorizontalMultiLevelHierarchy"/>
    <dgm:cxn modelId="{CD4BAA07-A08E-4380-983C-7F39AD2A1E7E}" type="presParOf" srcId="{9886FA07-2456-412B-A4EA-FBCDACB1386F}" destId="{14882DAF-906F-4C31-9309-6F0268416654}" srcOrd="0" destOrd="0" presId="urn:microsoft.com/office/officeart/2008/layout/HorizontalMultiLevelHierarchy"/>
    <dgm:cxn modelId="{65B5ED90-0FF7-4B8D-B9CF-9D9AB5B6CD62}" type="presParOf" srcId="{9886FA07-2456-412B-A4EA-FBCDACB1386F}" destId="{D264848F-2C1C-47E8-9834-63D298D625B4}" srcOrd="1" destOrd="0" presId="urn:microsoft.com/office/officeart/2008/layout/HorizontalMultiLevelHierarchy"/>
    <dgm:cxn modelId="{911AA478-1A15-4DD7-92D0-87E808B38038}" type="presParOf" srcId="{88F6FDD0-F75C-439F-B159-631F442E88D8}" destId="{96296A12-D7D9-4CD8-9B00-D1854BAE6AA5}" srcOrd="12" destOrd="0" presId="urn:microsoft.com/office/officeart/2008/layout/HorizontalMultiLevelHierarchy"/>
    <dgm:cxn modelId="{30B62FC9-3742-4B38-8837-3D5D6CFCD108}" type="presParOf" srcId="{96296A12-D7D9-4CD8-9B00-D1854BAE6AA5}" destId="{22CD4C62-13A0-406A-A767-BE91A5250194}" srcOrd="0" destOrd="0" presId="urn:microsoft.com/office/officeart/2008/layout/HorizontalMultiLevelHierarchy"/>
    <dgm:cxn modelId="{5621418B-53F1-4C5A-BBF5-A3B77B325285}" type="presParOf" srcId="{88F6FDD0-F75C-439F-B159-631F442E88D8}" destId="{18FAA7B0-3674-4CE0-845A-B57C887F3882}" srcOrd="13" destOrd="0" presId="urn:microsoft.com/office/officeart/2008/layout/HorizontalMultiLevelHierarchy"/>
    <dgm:cxn modelId="{0B9F2DBF-DC5A-44B5-98F8-E8E38B278FF7}" type="presParOf" srcId="{18FAA7B0-3674-4CE0-845A-B57C887F3882}" destId="{6FA4F035-1F57-4C48-AB50-CC6F18AF5A46}" srcOrd="0" destOrd="0" presId="urn:microsoft.com/office/officeart/2008/layout/HorizontalMultiLevelHierarchy"/>
    <dgm:cxn modelId="{BAC2B1DB-DFBB-4D23-86BD-A95663824243}" type="presParOf" srcId="{18FAA7B0-3674-4CE0-845A-B57C887F3882}" destId="{1A24D824-981F-4BD7-B314-06F5E5C4C9DB}" srcOrd="1" destOrd="0" presId="urn:microsoft.com/office/officeart/2008/layout/HorizontalMultiLevelHierarchy"/>
    <dgm:cxn modelId="{256F2406-4900-4EB3-865C-EEC07FECADDE}" type="presParOf" srcId="{88F6FDD0-F75C-439F-B159-631F442E88D8}" destId="{3EC64931-9BED-429A-AACD-2AA886EAF85A}" srcOrd="14" destOrd="0" presId="urn:microsoft.com/office/officeart/2008/layout/HorizontalMultiLevelHierarchy"/>
    <dgm:cxn modelId="{23425DF6-E06F-476C-ACE2-051D8FF215AA}" type="presParOf" srcId="{3EC64931-9BED-429A-AACD-2AA886EAF85A}" destId="{00064408-5127-4639-A3A7-26C50C498F94}" srcOrd="0" destOrd="0" presId="urn:microsoft.com/office/officeart/2008/layout/HorizontalMultiLevelHierarchy"/>
    <dgm:cxn modelId="{C7433A87-0780-4517-9117-DDA4E13493ED}" type="presParOf" srcId="{88F6FDD0-F75C-439F-B159-631F442E88D8}" destId="{2FB1763B-E5DF-41EB-92C4-ACB87A580631}" srcOrd="15" destOrd="0" presId="urn:microsoft.com/office/officeart/2008/layout/HorizontalMultiLevelHierarchy"/>
    <dgm:cxn modelId="{39CEF0FB-FC00-4D33-A283-2EE8B56A48E1}" type="presParOf" srcId="{2FB1763B-E5DF-41EB-92C4-ACB87A580631}" destId="{C985148D-6C44-4EF8-9718-5711D5DCC68C}" srcOrd="0" destOrd="0" presId="urn:microsoft.com/office/officeart/2008/layout/HorizontalMultiLevelHierarchy"/>
    <dgm:cxn modelId="{8372E0CD-D366-42B8-A0F2-B93B7130C31B}" type="presParOf" srcId="{2FB1763B-E5DF-41EB-92C4-ACB87A580631}" destId="{BB491BFD-A89D-4F91-9520-7CD2E7C4E9F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E8E2F-02D5-4F01-B7A2-6D8B9AE84A8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11EC7F1-BE91-47E3-91E2-308E67BD3FD8}">
      <dgm:prSet phldrT="[Text]"/>
      <dgm:spPr/>
      <dgm:t>
        <a:bodyPr/>
        <a:lstStyle/>
        <a:p>
          <a:r>
            <a:rPr lang="en-US" altLang="zh-CN" dirty="0"/>
            <a:t>Step 1</a:t>
          </a:r>
          <a:endParaRPr lang="en-US" dirty="0"/>
        </a:p>
      </dgm:t>
    </dgm:pt>
    <dgm:pt modelId="{64A30E82-10CD-4082-9363-5D6A1D4FAFB6}" type="parTrans" cxnId="{7633B5BE-06BC-4B59-8E5E-19BA1CF29BBD}">
      <dgm:prSet/>
      <dgm:spPr/>
      <dgm:t>
        <a:bodyPr/>
        <a:lstStyle/>
        <a:p>
          <a:endParaRPr lang="en-US"/>
        </a:p>
      </dgm:t>
    </dgm:pt>
    <dgm:pt modelId="{C0D351AA-8A24-4CCF-8768-EDA0221CD191}" type="sibTrans" cxnId="{7633B5BE-06BC-4B59-8E5E-19BA1CF29BBD}">
      <dgm:prSet/>
      <dgm:spPr/>
      <dgm:t>
        <a:bodyPr/>
        <a:lstStyle/>
        <a:p>
          <a:endParaRPr lang="en-US"/>
        </a:p>
      </dgm:t>
    </dgm:pt>
    <dgm:pt modelId="{C5569095-E162-4624-B60B-39681657AF99}">
      <dgm:prSet phldrT="[Text]"/>
      <dgm:spPr/>
      <dgm:t>
        <a:bodyPr/>
        <a:lstStyle/>
        <a:p>
          <a:r>
            <a:rPr lang="en-US" altLang="zh-CN" dirty="0"/>
            <a:t>Propose candidates of correct word</a:t>
          </a:r>
          <a:endParaRPr lang="en-US" dirty="0"/>
        </a:p>
      </dgm:t>
    </dgm:pt>
    <dgm:pt modelId="{07173C0D-35DC-4B93-BA03-31C7321A2A6A}" type="parTrans" cxnId="{305BDD93-E2B3-4A29-8BCC-01013FA53BEB}">
      <dgm:prSet/>
      <dgm:spPr/>
      <dgm:t>
        <a:bodyPr/>
        <a:lstStyle/>
        <a:p>
          <a:endParaRPr lang="en-US"/>
        </a:p>
      </dgm:t>
    </dgm:pt>
    <dgm:pt modelId="{EC6BC1A7-6514-4D6A-9FAC-DB830C5C8814}" type="sibTrans" cxnId="{305BDD93-E2B3-4A29-8BCC-01013FA53BEB}">
      <dgm:prSet/>
      <dgm:spPr/>
      <dgm:t>
        <a:bodyPr/>
        <a:lstStyle/>
        <a:p>
          <a:endParaRPr lang="en-US"/>
        </a:p>
      </dgm:t>
    </dgm:pt>
    <dgm:pt modelId="{BEE709F8-2F33-4453-90CA-980376651546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3487A934-A174-44A6-880D-F9E558C6FF8B}" type="parTrans" cxnId="{CB197DC8-46F6-46F2-B63B-1CD3E15A2A4E}">
      <dgm:prSet/>
      <dgm:spPr/>
      <dgm:t>
        <a:bodyPr/>
        <a:lstStyle/>
        <a:p>
          <a:endParaRPr lang="en-US"/>
        </a:p>
      </dgm:t>
    </dgm:pt>
    <dgm:pt modelId="{CE521A0A-8D06-4185-A04D-67BCD68F52CF}" type="sibTrans" cxnId="{CB197DC8-46F6-46F2-B63B-1CD3E15A2A4E}">
      <dgm:prSet/>
      <dgm:spPr/>
      <dgm:t>
        <a:bodyPr/>
        <a:lstStyle/>
        <a:p>
          <a:endParaRPr lang="en-US"/>
        </a:p>
      </dgm:t>
    </dgm:pt>
    <dgm:pt modelId="{BAE39C3F-58CC-48DB-88E8-748367B959C4}">
      <dgm:prSet phldrT="[Text]"/>
      <dgm:spPr/>
      <dgm:t>
        <a:bodyPr/>
        <a:lstStyle/>
        <a:p>
          <a:r>
            <a:rPr lang="en-US" dirty="0"/>
            <a:t>Compute a score for each candidate</a:t>
          </a:r>
        </a:p>
      </dgm:t>
    </dgm:pt>
    <dgm:pt modelId="{19423A87-114F-4C6E-8773-3B91EAF61DD4}" type="parTrans" cxnId="{209128AA-7EE0-45C3-99BC-8A19A4760468}">
      <dgm:prSet/>
      <dgm:spPr/>
      <dgm:t>
        <a:bodyPr/>
        <a:lstStyle/>
        <a:p>
          <a:endParaRPr lang="en-US"/>
        </a:p>
      </dgm:t>
    </dgm:pt>
    <dgm:pt modelId="{2ED7947E-5AEE-4189-81CF-011E66403985}" type="sibTrans" cxnId="{209128AA-7EE0-45C3-99BC-8A19A4760468}">
      <dgm:prSet/>
      <dgm:spPr/>
      <dgm:t>
        <a:bodyPr/>
        <a:lstStyle/>
        <a:p>
          <a:endParaRPr lang="en-US"/>
        </a:p>
      </dgm:t>
    </dgm:pt>
    <dgm:pt modelId="{5049D661-E6AB-4FC7-9F89-5D818C7BF114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B7783E9E-C823-41B6-BF86-205C90E7EDB3}" type="parTrans" cxnId="{E0F17B20-0572-458C-98B7-CC41E79AF66F}">
      <dgm:prSet/>
      <dgm:spPr/>
      <dgm:t>
        <a:bodyPr/>
        <a:lstStyle/>
        <a:p>
          <a:endParaRPr lang="en-US"/>
        </a:p>
      </dgm:t>
    </dgm:pt>
    <dgm:pt modelId="{BD8ED97C-63DB-4336-895F-A998F73E56BA}" type="sibTrans" cxnId="{E0F17B20-0572-458C-98B7-CC41E79AF66F}">
      <dgm:prSet/>
      <dgm:spPr/>
      <dgm:t>
        <a:bodyPr/>
        <a:lstStyle/>
        <a:p>
          <a:endParaRPr lang="en-US"/>
        </a:p>
      </dgm:t>
    </dgm:pt>
    <dgm:pt modelId="{D9883496-9CC9-4834-844F-28F62B2A4930}">
      <dgm:prSet phldrT="[Text]"/>
      <dgm:spPr/>
      <dgm:t>
        <a:bodyPr/>
        <a:lstStyle/>
        <a:p>
          <a:r>
            <a:rPr lang="en-US" dirty="0"/>
            <a:t>Pick the word with highest score</a:t>
          </a:r>
        </a:p>
      </dgm:t>
    </dgm:pt>
    <dgm:pt modelId="{A56B9EE0-7F57-4BFB-AF7A-168FC1B95297}" type="parTrans" cxnId="{1F3E0E3C-B581-4D3F-B160-05175C79C3A5}">
      <dgm:prSet/>
      <dgm:spPr/>
      <dgm:t>
        <a:bodyPr/>
        <a:lstStyle/>
        <a:p>
          <a:endParaRPr lang="en-US"/>
        </a:p>
      </dgm:t>
    </dgm:pt>
    <dgm:pt modelId="{8ACF4EA4-4A9D-4854-956C-FFB4E89B4491}" type="sibTrans" cxnId="{1F3E0E3C-B581-4D3F-B160-05175C79C3A5}">
      <dgm:prSet/>
      <dgm:spPr/>
      <dgm:t>
        <a:bodyPr/>
        <a:lstStyle/>
        <a:p>
          <a:endParaRPr lang="en-US"/>
        </a:p>
      </dgm:t>
    </dgm:pt>
    <dgm:pt modelId="{C4351CF9-BDEC-4CAD-8C36-23B1071161B9}" type="pres">
      <dgm:prSet presAssocID="{EE2E8E2F-02D5-4F01-B7A2-6D8B9AE84A88}" presName="rootnode" presStyleCnt="0">
        <dgm:presLayoutVars>
          <dgm:chMax/>
          <dgm:chPref/>
          <dgm:dir/>
          <dgm:animLvl val="lvl"/>
        </dgm:presLayoutVars>
      </dgm:prSet>
      <dgm:spPr/>
    </dgm:pt>
    <dgm:pt modelId="{FC5D6456-1F9B-4461-BCC7-4355E8352E31}" type="pres">
      <dgm:prSet presAssocID="{A11EC7F1-BE91-47E3-91E2-308E67BD3FD8}" presName="composite" presStyleCnt="0"/>
      <dgm:spPr/>
    </dgm:pt>
    <dgm:pt modelId="{57ED0A2F-93D5-40BE-961A-439A340AA4F2}" type="pres">
      <dgm:prSet presAssocID="{A11EC7F1-BE91-47E3-91E2-308E67BD3FD8}" presName="bentUpArrow1" presStyleLbl="alignImgPlace1" presStyleIdx="0" presStyleCnt="2" custLinFactNeighborX="-78137" custLinFactNeighborY="6506"/>
      <dgm:spPr/>
    </dgm:pt>
    <dgm:pt modelId="{131152AC-0A2A-4894-B3E1-C6A91FD99ACB}" type="pres">
      <dgm:prSet presAssocID="{A11EC7F1-BE91-47E3-91E2-308E67BD3FD8}" presName="ParentText" presStyleLbl="node1" presStyleIdx="0" presStyleCnt="3" custLinFactNeighborX="-99544" custLinFactNeighborY="-1016">
        <dgm:presLayoutVars>
          <dgm:chMax val="1"/>
          <dgm:chPref val="1"/>
          <dgm:bulletEnabled val="1"/>
        </dgm:presLayoutVars>
      </dgm:prSet>
      <dgm:spPr/>
    </dgm:pt>
    <dgm:pt modelId="{94E00EFA-843D-499F-A179-DEBF5C0722E9}" type="pres">
      <dgm:prSet presAssocID="{A11EC7F1-BE91-47E3-91E2-308E67BD3FD8}" presName="ChildText" presStyleLbl="revTx" presStyleIdx="0" presStyleCnt="3" custScaleX="524574" custLinFactX="16619" custLinFactNeighborX="100000" custLinFactNeighborY="1809">
        <dgm:presLayoutVars>
          <dgm:chMax val="0"/>
          <dgm:chPref val="0"/>
          <dgm:bulletEnabled val="1"/>
        </dgm:presLayoutVars>
      </dgm:prSet>
      <dgm:spPr/>
    </dgm:pt>
    <dgm:pt modelId="{522C819C-C878-4807-BC68-9FC0AFCA47BA}" type="pres">
      <dgm:prSet presAssocID="{C0D351AA-8A24-4CCF-8768-EDA0221CD191}" presName="sibTrans" presStyleCnt="0"/>
      <dgm:spPr/>
    </dgm:pt>
    <dgm:pt modelId="{83D58808-8FC7-4329-85C5-39BBB19E029A}" type="pres">
      <dgm:prSet presAssocID="{BEE709F8-2F33-4453-90CA-980376651546}" presName="composite" presStyleCnt="0"/>
      <dgm:spPr/>
    </dgm:pt>
    <dgm:pt modelId="{E19030BF-9781-4EB4-9048-8CDC26D1E1A9}" type="pres">
      <dgm:prSet presAssocID="{BEE709F8-2F33-4453-90CA-980376651546}" presName="bentUpArrow1" presStyleLbl="alignImgPlace1" presStyleIdx="1" presStyleCnt="2" custLinFactX="-100000" custLinFactNeighborX="-129827" custLinFactNeighborY="11256"/>
      <dgm:spPr/>
    </dgm:pt>
    <dgm:pt modelId="{9C739E7C-1B65-4485-96E1-6E427E85FCB2}" type="pres">
      <dgm:prSet presAssocID="{BEE709F8-2F33-4453-90CA-980376651546}" presName="ParentText" presStyleLbl="node1" presStyleIdx="1" presStyleCnt="3" custLinFactX="-87917" custLinFactNeighborX="-100000" custLinFactNeighborY="8754">
        <dgm:presLayoutVars>
          <dgm:chMax val="1"/>
          <dgm:chPref val="1"/>
          <dgm:bulletEnabled val="1"/>
        </dgm:presLayoutVars>
      </dgm:prSet>
      <dgm:spPr/>
    </dgm:pt>
    <dgm:pt modelId="{425AFC57-EE2F-4302-9A2B-3278B5E1B57A}" type="pres">
      <dgm:prSet presAssocID="{BEE709F8-2F33-4453-90CA-980376651546}" presName="ChildText" presStyleLbl="revTx" presStyleIdx="1" presStyleCnt="3" custScaleX="624054" custLinFactNeighborX="55761" custLinFactNeighborY="-5416">
        <dgm:presLayoutVars>
          <dgm:chMax val="0"/>
          <dgm:chPref val="0"/>
          <dgm:bulletEnabled val="1"/>
        </dgm:presLayoutVars>
      </dgm:prSet>
      <dgm:spPr/>
    </dgm:pt>
    <dgm:pt modelId="{941717D8-5A90-4F81-8ED9-99191D0F20B2}" type="pres">
      <dgm:prSet presAssocID="{CE521A0A-8D06-4185-A04D-67BCD68F52CF}" presName="sibTrans" presStyleCnt="0"/>
      <dgm:spPr/>
    </dgm:pt>
    <dgm:pt modelId="{A143B9D0-19AC-4E92-BA25-3A87ED7E9DBE}" type="pres">
      <dgm:prSet presAssocID="{5049D661-E6AB-4FC7-9F89-5D818C7BF114}" presName="composite" presStyleCnt="0"/>
      <dgm:spPr/>
    </dgm:pt>
    <dgm:pt modelId="{61A7D291-96D0-4601-AAE8-9C45D6294979}" type="pres">
      <dgm:prSet presAssocID="{5049D661-E6AB-4FC7-9F89-5D818C7BF114}" presName="ParentText" presStyleLbl="node1" presStyleIdx="2" presStyleCnt="3" custLinFactX="-100000" custLinFactNeighborX="-120917" custLinFactNeighborY="-437">
        <dgm:presLayoutVars>
          <dgm:chMax val="1"/>
          <dgm:chPref val="1"/>
          <dgm:bulletEnabled val="1"/>
        </dgm:presLayoutVars>
      </dgm:prSet>
      <dgm:spPr/>
    </dgm:pt>
    <dgm:pt modelId="{9AE654BA-FF57-47A5-8CCD-B5685088B6AB}" type="pres">
      <dgm:prSet presAssocID="{5049D661-E6AB-4FC7-9F89-5D818C7BF114}" presName="FinalChildText" presStyleLbl="revTx" presStyleIdx="2" presStyleCnt="3" custScaleX="530934" custLinFactNeighborX="-61917" custLinFactNeighborY="6285">
        <dgm:presLayoutVars>
          <dgm:chMax val="0"/>
          <dgm:chPref val="0"/>
          <dgm:bulletEnabled val="1"/>
        </dgm:presLayoutVars>
      </dgm:prSet>
      <dgm:spPr/>
    </dgm:pt>
  </dgm:ptLst>
  <dgm:cxnLst>
    <dgm:cxn modelId="{AAB63E02-F185-41ED-9AE9-46EBC88BF7A1}" type="presOf" srcId="{5049D661-E6AB-4FC7-9F89-5D818C7BF114}" destId="{61A7D291-96D0-4601-AAE8-9C45D6294979}" srcOrd="0" destOrd="0" presId="urn:microsoft.com/office/officeart/2005/8/layout/StepDownProcess"/>
    <dgm:cxn modelId="{E0F17B20-0572-458C-98B7-CC41E79AF66F}" srcId="{EE2E8E2F-02D5-4F01-B7A2-6D8B9AE84A88}" destId="{5049D661-E6AB-4FC7-9F89-5D818C7BF114}" srcOrd="2" destOrd="0" parTransId="{B7783E9E-C823-41B6-BF86-205C90E7EDB3}" sibTransId="{BD8ED97C-63DB-4336-895F-A998F73E56BA}"/>
    <dgm:cxn modelId="{D84E8D26-4F84-4450-9633-2BD9AE0B2E67}" type="presOf" srcId="{BAE39C3F-58CC-48DB-88E8-748367B959C4}" destId="{425AFC57-EE2F-4302-9A2B-3278B5E1B57A}" srcOrd="0" destOrd="0" presId="urn:microsoft.com/office/officeart/2005/8/layout/StepDownProcess"/>
    <dgm:cxn modelId="{AF0E5731-5479-4637-B769-2CD9C643DA99}" type="presOf" srcId="{C5569095-E162-4624-B60B-39681657AF99}" destId="{94E00EFA-843D-499F-A179-DEBF5C0722E9}" srcOrd="0" destOrd="0" presId="urn:microsoft.com/office/officeart/2005/8/layout/StepDownProcess"/>
    <dgm:cxn modelId="{1F3E0E3C-B581-4D3F-B160-05175C79C3A5}" srcId="{5049D661-E6AB-4FC7-9F89-5D818C7BF114}" destId="{D9883496-9CC9-4834-844F-28F62B2A4930}" srcOrd="0" destOrd="0" parTransId="{A56B9EE0-7F57-4BFB-AF7A-168FC1B95297}" sibTransId="{8ACF4EA4-4A9D-4854-956C-FFB4E89B4491}"/>
    <dgm:cxn modelId="{07115280-E48F-4F7D-997A-782465E589B8}" type="presOf" srcId="{BEE709F8-2F33-4453-90CA-980376651546}" destId="{9C739E7C-1B65-4485-96E1-6E427E85FCB2}" srcOrd="0" destOrd="0" presId="urn:microsoft.com/office/officeart/2005/8/layout/StepDownProcess"/>
    <dgm:cxn modelId="{305BDD93-E2B3-4A29-8BCC-01013FA53BEB}" srcId="{A11EC7F1-BE91-47E3-91E2-308E67BD3FD8}" destId="{C5569095-E162-4624-B60B-39681657AF99}" srcOrd="0" destOrd="0" parTransId="{07173C0D-35DC-4B93-BA03-31C7321A2A6A}" sibTransId="{EC6BC1A7-6514-4D6A-9FAC-DB830C5C8814}"/>
    <dgm:cxn modelId="{6426F199-8504-4CA3-86C9-77CBCAF8B75F}" type="presOf" srcId="{A11EC7F1-BE91-47E3-91E2-308E67BD3FD8}" destId="{131152AC-0A2A-4894-B3E1-C6A91FD99ACB}" srcOrd="0" destOrd="0" presId="urn:microsoft.com/office/officeart/2005/8/layout/StepDownProcess"/>
    <dgm:cxn modelId="{209128AA-7EE0-45C3-99BC-8A19A4760468}" srcId="{BEE709F8-2F33-4453-90CA-980376651546}" destId="{BAE39C3F-58CC-48DB-88E8-748367B959C4}" srcOrd="0" destOrd="0" parTransId="{19423A87-114F-4C6E-8773-3B91EAF61DD4}" sibTransId="{2ED7947E-5AEE-4189-81CF-011E66403985}"/>
    <dgm:cxn modelId="{7633B5BE-06BC-4B59-8E5E-19BA1CF29BBD}" srcId="{EE2E8E2F-02D5-4F01-B7A2-6D8B9AE84A88}" destId="{A11EC7F1-BE91-47E3-91E2-308E67BD3FD8}" srcOrd="0" destOrd="0" parTransId="{64A30E82-10CD-4082-9363-5D6A1D4FAFB6}" sibTransId="{C0D351AA-8A24-4CCF-8768-EDA0221CD191}"/>
    <dgm:cxn modelId="{082226C4-A589-431F-AB3E-DA9E0E466F50}" type="presOf" srcId="{D9883496-9CC9-4834-844F-28F62B2A4930}" destId="{9AE654BA-FF57-47A5-8CCD-B5685088B6AB}" srcOrd="0" destOrd="0" presId="urn:microsoft.com/office/officeart/2005/8/layout/StepDownProcess"/>
    <dgm:cxn modelId="{CB197DC8-46F6-46F2-B63B-1CD3E15A2A4E}" srcId="{EE2E8E2F-02D5-4F01-B7A2-6D8B9AE84A88}" destId="{BEE709F8-2F33-4453-90CA-980376651546}" srcOrd="1" destOrd="0" parTransId="{3487A934-A174-44A6-880D-F9E558C6FF8B}" sibTransId="{CE521A0A-8D06-4185-A04D-67BCD68F52CF}"/>
    <dgm:cxn modelId="{368867E2-788D-4B2B-A743-75193D1BB748}" type="presOf" srcId="{EE2E8E2F-02D5-4F01-B7A2-6D8B9AE84A88}" destId="{C4351CF9-BDEC-4CAD-8C36-23B1071161B9}" srcOrd="0" destOrd="0" presId="urn:microsoft.com/office/officeart/2005/8/layout/StepDownProcess"/>
    <dgm:cxn modelId="{F0B27817-25D8-43B2-9424-86E1E1C41661}" type="presParOf" srcId="{C4351CF9-BDEC-4CAD-8C36-23B1071161B9}" destId="{FC5D6456-1F9B-4461-BCC7-4355E8352E31}" srcOrd="0" destOrd="0" presId="urn:microsoft.com/office/officeart/2005/8/layout/StepDownProcess"/>
    <dgm:cxn modelId="{EF37D168-87DB-4915-87AD-408EA59310C1}" type="presParOf" srcId="{FC5D6456-1F9B-4461-BCC7-4355E8352E31}" destId="{57ED0A2F-93D5-40BE-961A-439A340AA4F2}" srcOrd="0" destOrd="0" presId="urn:microsoft.com/office/officeart/2005/8/layout/StepDownProcess"/>
    <dgm:cxn modelId="{AD206EC7-1898-4C74-884F-21D7C2BED064}" type="presParOf" srcId="{FC5D6456-1F9B-4461-BCC7-4355E8352E31}" destId="{131152AC-0A2A-4894-B3E1-C6A91FD99ACB}" srcOrd="1" destOrd="0" presId="urn:microsoft.com/office/officeart/2005/8/layout/StepDownProcess"/>
    <dgm:cxn modelId="{3A23F710-E604-49C1-A7B7-B813E8B47A17}" type="presParOf" srcId="{FC5D6456-1F9B-4461-BCC7-4355E8352E31}" destId="{94E00EFA-843D-499F-A179-DEBF5C0722E9}" srcOrd="2" destOrd="0" presId="urn:microsoft.com/office/officeart/2005/8/layout/StepDownProcess"/>
    <dgm:cxn modelId="{4D9BD55B-555D-4F22-93B2-BDA7F0D75FE9}" type="presParOf" srcId="{C4351CF9-BDEC-4CAD-8C36-23B1071161B9}" destId="{522C819C-C878-4807-BC68-9FC0AFCA47BA}" srcOrd="1" destOrd="0" presId="urn:microsoft.com/office/officeart/2005/8/layout/StepDownProcess"/>
    <dgm:cxn modelId="{F68BB5B6-13EE-4523-8512-229D934D228D}" type="presParOf" srcId="{C4351CF9-BDEC-4CAD-8C36-23B1071161B9}" destId="{83D58808-8FC7-4329-85C5-39BBB19E029A}" srcOrd="2" destOrd="0" presId="urn:microsoft.com/office/officeart/2005/8/layout/StepDownProcess"/>
    <dgm:cxn modelId="{D02A2CD9-B846-4094-835A-A7D5BB4570ED}" type="presParOf" srcId="{83D58808-8FC7-4329-85C5-39BBB19E029A}" destId="{E19030BF-9781-4EB4-9048-8CDC26D1E1A9}" srcOrd="0" destOrd="0" presId="urn:microsoft.com/office/officeart/2005/8/layout/StepDownProcess"/>
    <dgm:cxn modelId="{B79FCEB0-A601-48B2-802A-751D089127BF}" type="presParOf" srcId="{83D58808-8FC7-4329-85C5-39BBB19E029A}" destId="{9C739E7C-1B65-4485-96E1-6E427E85FCB2}" srcOrd="1" destOrd="0" presId="urn:microsoft.com/office/officeart/2005/8/layout/StepDownProcess"/>
    <dgm:cxn modelId="{CF50F7CF-972C-4765-A584-2A80A5934C52}" type="presParOf" srcId="{83D58808-8FC7-4329-85C5-39BBB19E029A}" destId="{425AFC57-EE2F-4302-9A2B-3278B5E1B57A}" srcOrd="2" destOrd="0" presId="urn:microsoft.com/office/officeart/2005/8/layout/StepDownProcess"/>
    <dgm:cxn modelId="{6677626D-5640-4A5B-8B56-7C160DA658A9}" type="presParOf" srcId="{C4351CF9-BDEC-4CAD-8C36-23B1071161B9}" destId="{941717D8-5A90-4F81-8ED9-99191D0F20B2}" srcOrd="3" destOrd="0" presId="urn:microsoft.com/office/officeart/2005/8/layout/StepDownProcess"/>
    <dgm:cxn modelId="{4A10D174-E763-441E-8D04-6AFCAAD7E4A6}" type="presParOf" srcId="{C4351CF9-BDEC-4CAD-8C36-23B1071161B9}" destId="{A143B9D0-19AC-4E92-BA25-3A87ED7E9DBE}" srcOrd="4" destOrd="0" presId="urn:microsoft.com/office/officeart/2005/8/layout/StepDownProcess"/>
    <dgm:cxn modelId="{3FF86350-EAC0-48C9-97D0-9DE3A3C3E881}" type="presParOf" srcId="{A143B9D0-19AC-4E92-BA25-3A87ED7E9DBE}" destId="{61A7D291-96D0-4601-AAE8-9C45D6294979}" srcOrd="0" destOrd="0" presId="urn:microsoft.com/office/officeart/2005/8/layout/StepDownProcess"/>
    <dgm:cxn modelId="{CA1288D8-C36B-439A-B895-D30EE3DDB80C}" type="presParOf" srcId="{A143B9D0-19AC-4E92-BA25-3A87ED7E9DBE}" destId="{9AE654BA-FF57-47A5-8CCD-B5685088B6A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CFA56E-3085-41EC-86D8-CDBC1DE28D31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54123-1A8E-45D0-9668-ED7758EDDCF5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/>
            <a:t>Typo(</a:t>
          </a:r>
          <a:r>
            <a:rPr lang="en-US" dirty="0" err="1"/>
            <a:t>tonque</a:t>
          </a:r>
          <a:r>
            <a:rPr lang="en-US" dirty="0"/>
            <a:t>)</a:t>
          </a:r>
        </a:p>
      </dgm:t>
    </dgm:pt>
    <dgm:pt modelId="{4CCB4D03-0881-4E1F-BD1F-F316C8D81811}" type="parTrans" cxnId="{D6629D05-8B48-4D7C-9A8E-429BC5DD1B15}">
      <dgm:prSet/>
      <dgm:spPr/>
      <dgm:t>
        <a:bodyPr/>
        <a:lstStyle/>
        <a:p>
          <a:endParaRPr lang="en-US"/>
        </a:p>
      </dgm:t>
    </dgm:pt>
    <dgm:pt modelId="{E7D3547B-4E1E-4390-821A-C888DB8E5AEC}" type="sibTrans" cxnId="{D6629D05-8B48-4D7C-9A8E-429BC5DD1B15}">
      <dgm:prSet/>
      <dgm:spPr/>
      <dgm:t>
        <a:bodyPr/>
        <a:lstStyle/>
        <a:p>
          <a:endParaRPr lang="en-US"/>
        </a:p>
      </dgm:t>
    </dgm:pt>
    <dgm:pt modelId="{736C78C7-4804-4E40-897E-95811B1EC866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/>
            <a:t>torque</a:t>
          </a:r>
        </a:p>
      </dgm:t>
    </dgm:pt>
    <dgm:pt modelId="{C5F7E480-B7A2-4911-B454-0735BB052856}" type="parTrans" cxnId="{8A0D5596-A7C8-43E1-863D-5FE9769FCF8A}">
      <dgm:prSet/>
      <dgm:spPr/>
      <dgm:t>
        <a:bodyPr/>
        <a:lstStyle/>
        <a:p>
          <a:endParaRPr lang="en-US"/>
        </a:p>
      </dgm:t>
    </dgm:pt>
    <dgm:pt modelId="{6808C7F6-EE1F-4E8E-BF9F-821DA5A61FC3}" type="sibTrans" cxnId="{8A0D5596-A7C8-43E1-863D-5FE9769FCF8A}">
      <dgm:prSet/>
      <dgm:spPr/>
      <dgm:t>
        <a:bodyPr/>
        <a:lstStyle/>
        <a:p>
          <a:endParaRPr lang="en-US"/>
        </a:p>
      </dgm:t>
    </dgm:pt>
    <dgm:pt modelId="{E320849B-0DF7-4143-AC47-975DFD41F121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/>
            <a:t>Topic car 80%</a:t>
          </a:r>
        </a:p>
      </dgm:t>
    </dgm:pt>
    <dgm:pt modelId="{99EF15E3-A97A-4DC5-BDA2-6BC21677FC33}" type="parTrans" cxnId="{D5C5243C-9782-469D-887D-AE5B6A66C39B}">
      <dgm:prSet/>
      <dgm:spPr/>
      <dgm:t>
        <a:bodyPr/>
        <a:lstStyle/>
        <a:p>
          <a:endParaRPr lang="en-US"/>
        </a:p>
      </dgm:t>
    </dgm:pt>
    <dgm:pt modelId="{FED8CFB3-8C6B-4C43-AC49-2141D55467E0}" type="sibTrans" cxnId="{D5C5243C-9782-469D-887D-AE5B6A66C39B}">
      <dgm:prSet/>
      <dgm:spPr/>
      <dgm:t>
        <a:bodyPr/>
        <a:lstStyle/>
        <a:p>
          <a:endParaRPr lang="en-US"/>
        </a:p>
      </dgm:t>
    </dgm:pt>
    <dgm:pt modelId="{6BA303FD-DE9F-438C-95F5-29276CD8E962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en-US" dirty="0"/>
            <a:t>tongue</a:t>
          </a:r>
        </a:p>
      </dgm:t>
    </dgm:pt>
    <dgm:pt modelId="{156E0603-552C-45F4-856E-DC12F40D57FE}" type="parTrans" cxnId="{3D176588-13CA-4A90-AD03-AE1C9ACE4B8B}">
      <dgm:prSet/>
      <dgm:spPr/>
      <dgm:t>
        <a:bodyPr/>
        <a:lstStyle/>
        <a:p>
          <a:endParaRPr lang="en-US"/>
        </a:p>
      </dgm:t>
    </dgm:pt>
    <dgm:pt modelId="{F4531E93-E642-4CA2-AFCA-0C41BFE48E0E}" type="sibTrans" cxnId="{3D176588-13CA-4A90-AD03-AE1C9ACE4B8B}">
      <dgm:prSet/>
      <dgm:spPr/>
      <dgm:t>
        <a:bodyPr/>
        <a:lstStyle/>
        <a:p>
          <a:endParaRPr lang="en-US"/>
        </a:p>
      </dgm:t>
    </dgm:pt>
    <dgm:pt modelId="{B0A7665D-B0AA-42D6-91A1-3FBB9EB4571C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en-US" dirty="0"/>
            <a:t>Topic human 20%</a:t>
          </a:r>
        </a:p>
      </dgm:t>
    </dgm:pt>
    <dgm:pt modelId="{CB96243D-221A-4989-9E40-80140B4FC2B1}" type="parTrans" cxnId="{F686DDFA-C79D-4956-9548-F5A3759379A7}">
      <dgm:prSet/>
      <dgm:spPr/>
      <dgm:t>
        <a:bodyPr/>
        <a:lstStyle/>
        <a:p>
          <a:endParaRPr lang="en-US"/>
        </a:p>
      </dgm:t>
    </dgm:pt>
    <dgm:pt modelId="{7E709E11-FBA2-4548-B7F0-1826235E57E1}" type="sibTrans" cxnId="{F686DDFA-C79D-4956-9548-F5A3759379A7}">
      <dgm:prSet/>
      <dgm:spPr/>
      <dgm:t>
        <a:bodyPr/>
        <a:lstStyle/>
        <a:p>
          <a:endParaRPr lang="en-US"/>
        </a:p>
      </dgm:t>
    </dgm:pt>
    <dgm:pt modelId="{2CBA77E7-5503-4B6D-9381-77715CFC53F4}" type="pres">
      <dgm:prSet presAssocID="{5BCFA56E-3085-41EC-86D8-CDBC1DE28D3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6380A8-774D-46C9-AC84-396F175850CE}" type="pres">
      <dgm:prSet presAssocID="{C3D54123-1A8E-45D0-9668-ED7758EDDCF5}" presName="vertOne" presStyleCnt="0"/>
      <dgm:spPr/>
    </dgm:pt>
    <dgm:pt modelId="{0F076B72-5976-4DE7-BBAC-622BFC22D44F}" type="pres">
      <dgm:prSet presAssocID="{C3D54123-1A8E-45D0-9668-ED7758EDDCF5}" presName="txOne" presStyleLbl="node0" presStyleIdx="0" presStyleCnt="1">
        <dgm:presLayoutVars>
          <dgm:chPref val="3"/>
        </dgm:presLayoutVars>
      </dgm:prSet>
      <dgm:spPr/>
    </dgm:pt>
    <dgm:pt modelId="{288ECAC8-4731-483E-A997-836D0389DDD6}" type="pres">
      <dgm:prSet presAssocID="{C3D54123-1A8E-45D0-9668-ED7758EDDCF5}" presName="parTransOne" presStyleCnt="0"/>
      <dgm:spPr/>
    </dgm:pt>
    <dgm:pt modelId="{B8193216-4EEB-4EF2-820F-7C9FA69F98D8}" type="pres">
      <dgm:prSet presAssocID="{C3D54123-1A8E-45D0-9668-ED7758EDDCF5}" presName="horzOne" presStyleCnt="0"/>
      <dgm:spPr/>
    </dgm:pt>
    <dgm:pt modelId="{AC8634A3-6D9B-4CE1-9DC0-0869CF1BB56D}" type="pres">
      <dgm:prSet presAssocID="{736C78C7-4804-4E40-897E-95811B1EC866}" presName="vertTwo" presStyleCnt="0"/>
      <dgm:spPr/>
    </dgm:pt>
    <dgm:pt modelId="{A3416BB3-AEDA-4597-BDA0-D8A733523F13}" type="pres">
      <dgm:prSet presAssocID="{736C78C7-4804-4E40-897E-95811B1EC866}" presName="txTwo" presStyleLbl="node2" presStyleIdx="0" presStyleCnt="2" custScaleX="170859">
        <dgm:presLayoutVars>
          <dgm:chPref val="3"/>
        </dgm:presLayoutVars>
      </dgm:prSet>
      <dgm:spPr/>
    </dgm:pt>
    <dgm:pt modelId="{3DEBBAFC-451D-409B-BC9F-EF35A07D4D43}" type="pres">
      <dgm:prSet presAssocID="{736C78C7-4804-4E40-897E-95811B1EC866}" presName="parTransTwo" presStyleCnt="0"/>
      <dgm:spPr/>
    </dgm:pt>
    <dgm:pt modelId="{9474100F-B26A-4555-A964-7ED45CF02DFD}" type="pres">
      <dgm:prSet presAssocID="{736C78C7-4804-4E40-897E-95811B1EC866}" presName="horzTwo" presStyleCnt="0"/>
      <dgm:spPr/>
    </dgm:pt>
    <dgm:pt modelId="{55326E64-98B5-4AAC-A2A3-CA42588194F6}" type="pres">
      <dgm:prSet presAssocID="{E320849B-0DF7-4143-AC47-975DFD41F121}" presName="vertThree" presStyleCnt="0"/>
      <dgm:spPr/>
    </dgm:pt>
    <dgm:pt modelId="{856729BC-77E1-4B4F-8727-D7F267E0D5D1}" type="pres">
      <dgm:prSet presAssocID="{E320849B-0DF7-4143-AC47-975DFD41F121}" presName="txThree" presStyleLbl="node3" presStyleIdx="0" presStyleCnt="2" custScaleX="119556">
        <dgm:presLayoutVars>
          <dgm:chPref val="3"/>
        </dgm:presLayoutVars>
      </dgm:prSet>
      <dgm:spPr/>
    </dgm:pt>
    <dgm:pt modelId="{742BFD3D-8BD3-4E6F-B956-34DBF45D8329}" type="pres">
      <dgm:prSet presAssocID="{E320849B-0DF7-4143-AC47-975DFD41F121}" presName="horzThree" presStyleCnt="0"/>
      <dgm:spPr/>
    </dgm:pt>
    <dgm:pt modelId="{A4AE8012-0402-4CC7-9B6D-9D9DED27C823}" type="pres">
      <dgm:prSet presAssocID="{6808C7F6-EE1F-4E8E-BF9F-821DA5A61FC3}" presName="sibSpaceTwo" presStyleCnt="0"/>
      <dgm:spPr/>
    </dgm:pt>
    <dgm:pt modelId="{2CCDCFCE-A260-4213-8016-DB6410868529}" type="pres">
      <dgm:prSet presAssocID="{6BA303FD-DE9F-438C-95F5-29276CD8E962}" presName="vertTwo" presStyleCnt="0"/>
      <dgm:spPr/>
    </dgm:pt>
    <dgm:pt modelId="{F3CC6A15-80E6-4167-B876-886E061BF113}" type="pres">
      <dgm:prSet presAssocID="{6BA303FD-DE9F-438C-95F5-29276CD8E962}" presName="txTwo" presStyleLbl="node2" presStyleIdx="1" presStyleCnt="2">
        <dgm:presLayoutVars>
          <dgm:chPref val="3"/>
        </dgm:presLayoutVars>
      </dgm:prSet>
      <dgm:spPr/>
    </dgm:pt>
    <dgm:pt modelId="{1ED7B7F4-56EA-4121-89BD-2A8CD8869838}" type="pres">
      <dgm:prSet presAssocID="{6BA303FD-DE9F-438C-95F5-29276CD8E962}" presName="parTransTwo" presStyleCnt="0"/>
      <dgm:spPr/>
    </dgm:pt>
    <dgm:pt modelId="{6B05CF89-B9E6-40B6-A03A-F22F00B512C4}" type="pres">
      <dgm:prSet presAssocID="{6BA303FD-DE9F-438C-95F5-29276CD8E962}" presName="horzTwo" presStyleCnt="0"/>
      <dgm:spPr/>
    </dgm:pt>
    <dgm:pt modelId="{E62E2F1D-9263-42AD-A38E-9AA6817FA185}" type="pres">
      <dgm:prSet presAssocID="{B0A7665D-B0AA-42D6-91A1-3FBB9EB4571C}" presName="vertThree" presStyleCnt="0"/>
      <dgm:spPr/>
    </dgm:pt>
    <dgm:pt modelId="{6CCEDD0B-DEA8-4900-8C8C-DE11617CB00A}" type="pres">
      <dgm:prSet presAssocID="{B0A7665D-B0AA-42D6-91A1-3FBB9EB4571C}" presName="txThree" presStyleLbl="node3" presStyleIdx="1" presStyleCnt="2">
        <dgm:presLayoutVars>
          <dgm:chPref val="3"/>
        </dgm:presLayoutVars>
      </dgm:prSet>
      <dgm:spPr/>
    </dgm:pt>
    <dgm:pt modelId="{F8F32FBE-C61D-403A-A4AF-DA07B738CDB5}" type="pres">
      <dgm:prSet presAssocID="{B0A7665D-B0AA-42D6-91A1-3FBB9EB4571C}" presName="horzThree" presStyleCnt="0"/>
      <dgm:spPr/>
    </dgm:pt>
  </dgm:ptLst>
  <dgm:cxnLst>
    <dgm:cxn modelId="{D6629D05-8B48-4D7C-9A8E-429BC5DD1B15}" srcId="{5BCFA56E-3085-41EC-86D8-CDBC1DE28D31}" destId="{C3D54123-1A8E-45D0-9668-ED7758EDDCF5}" srcOrd="0" destOrd="0" parTransId="{4CCB4D03-0881-4E1F-BD1F-F316C8D81811}" sibTransId="{E7D3547B-4E1E-4390-821A-C888DB8E5AEC}"/>
    <dgm:cxn modelId="{8EBA3A06-AA7A-4DC1-AE71-2240B46943DC}" type="presOf" srcId="{B0A7665D-B0AA-42D6-91A1-3FBB9EB4571C}" destId="{6CCEDD0B-DEA8-4900-8C8C-DE11617CB00A}" srcOrd="0" destOrd="0" presId="urn:microsoft.com/office/officeart/2005/8/layout/architecture"/>
    <dgm:cxn modelId="{D5C5243C-9782-469D-887D-AE5B6A66C39B}" srcId="{736C78C7-4804-4E40-897E-95811B1EC866}" destId="{E320849B-0DF7-4143-AC47-975DFD41F121}" srcOrd="0" destOrd="0" parTransId="{99EF15E3-A97A-4DC5-BDA2-6BC21677FC33}" sibTransId="{FED8CFB3-8C6B-4C43-AC49-2141D55467E0}"/>
    <dgm:cxn modelId="{E59FF467-4FF2-4A90-9C83-331600DAD36C}" type="presOf" srcId="{736C78C7-4804-4E40-897E-95811B1EC866}" destId="{A3416BB3-AEDA-4597-BDA0-D8A733523F13}" srcOrd="0" destOrd="0" presId="urn:microsoft.com/office/officeart/2005/8/layout/architecture"/>
    <dgm:cxn modelId="{3D176588-13CA-4A90-AD03-AE1C9ACE4B8B}" srcId="{C3D54123-1A8E-45D0-9668-ED7758EDDCF5}" destId="{6BA303FD-DE9F-438C-95F5-29276CD8E962}" srcOrd="1" destOrd="0" parTransId="{156E0603-552C-45F4-856E-DC12F40D57FE}" sibTransId="{F4531E93-E642-4CA2-AFCA-0C41BFE48E0E}"/>
    <dgm:cxn modelId="{C08A4689-8910-4A26-A98D-75673C8E790A}" type="presOf" srcId="{6BA303FD-DE9F-438C-95F5-29276CD8E962}" destId="{F3CC6A15-80E6-4167-B876-886E061BF113}" srcOrd="0" destOrd="0" presId="urn:microsoft.com/office/officeart/2005/8/layout/architecture"/>
    <dgm:cxn modelId="{1213018B-77C2-4CFC-BEF1-3067153C8348}" type="presOf" srcId="{5BCFA56E-3085-41EC-86D8-CDBC1DE28D31}" destId="{2CBA77E7-5503-4B6D-9381-77715CFC53F4}" srcOrd="0" destOrd="0" presId="urn:microsoft.com/office/officeart/2005/8/layout/architecture"/>
    <dgm:cxn modelId="{8A0D5596-A7C8-43E1-863D-5FE9769FCF8A}" srcId="{C3D54123-1A8E-45D0-9668-ED7758EDDCF5}" destId="{736C78C7-4804-4E40-897E-95811B1EC866}" srcOrd="0" destOrd="0" parTransId="{C5F7E480-B7A2-4911-B454-0735BB052856}" sibTransId="{6808C7F6-EE1F-4E8E-BF9F-821DA5A61FC3}"/>
    <dgm:cxn modelId="{745D6FB4-4278-45F7-B450-0353DD2B9BAC}" type="presOf" srcId="{E320849B-0DF7-4143-AC47-975DFD41F121}" destId="{856729BC-77E1-4B4F-8727-D7F267E0D5D1}" srcOrd="0" destOrd="0" presId="urn:microsoft.com/office/officeart/2005/8/layout/architecture"/>
    <dgm:cxn modelId="{664D34C3-88BF-4FAE-BE6B-2234F2D14F38}" type="presOf" srcId="{C3D54123-1A8E-45D0-9668-ED7758EDDCF5}" destId="{0F076B72-5976-4DE7-BBAC-622BFC22D44F}" srcOrd="0" destOrd="0" presId="urn:microsoft.com/office/officeart/2005/8/layout/architecture"/>
    <dgm:cxn modelId="{F686DDFA-C79D-4956-9548-F5A3759379A7}" srcId="{6BA303FD-DE9F-438C-95F5-29276CD8E962}" destId="{B0A7665D-B0AA-42D6-91A1-3FBB9EB4571C}" srcOrd="0" destOrd="0" parTransId="{CB96243D-221A-4989-9E40-80140B4FC2B1}" sibTransId="{7E709E11-FBA2-4548-B7F0-1826235E57E1}"/>
    <dgm:cxn modelId="{BDC549A6-8670-4280-A68C-1A99E0856083}" type="presParOf" srcId="{2CBA77E7-5503-4B6D-9381-77715CFC53F4}" destId="{826380A8-774D-46C9-AC84-396F175850CE}" srcOrd="0" destOrd="0" presId="urn:microsoft.com/office/officeart/2005/8/layout/architecture"/>
    <dgm:cxn modelId="{319A1453-2E6B-47A5-8B09-67138C35D796}" type="presParOf" srcId="{826380A8-774D-46C9-AC84-396F175850CE}" destId="{0F076B72-5976-4DE7-BBAC-622BFC22D44F}" srcOrd="0" destOrd="0" presId="urn:microsoft.com/office/officeart/2005/8/layout/architecture"/>
    <dgm:cxn modelId="{3C736069-9766-49ED-95D4-E2A68A5C5BAF}" type="presParOf" srcId="{826380A8-774D-46C9-AC84-396F175850CE}" destId="{288ECAC8-4731-483E-A997-836D0389DDD6}" srcOrd="1" destOrd="0" presId="urn:microsoft.com/office/officeart/2005/8/layout/architecture"/>
    <dgm:cxn modelId="{C3CB068A-91FF-4D9D-A843-8335245E48D4}" type="presParOf" srcId="{826380A8-774D-46C9-AC84-396F175850CE}" destId="{B8193216-4EEB-4EF2-820F-7C9FA69F98D8}" srcOrd="2" destOrd="0" presId="urn:microsoft.com/office/officeart/2005/8/layout/architecture"/>
    <dgm:cxn modelId="{8CAFD26A-2026-4037-A1A5-6617DBC28C1C}" type="presParOf" srcId="{B8193216-4EEB-4EF2-820F-7C9FA69F98D8}" destId="{AC8634A3-6D9B-4CE1-9DC0-0869CF1BB56D}" srcOrd="0" destOrd="0" presId="urn:microsoft.com/office/officeart/2005/8/layout/architecture"/>
    <dgm:cxn modelId="{962A5E9B-D679-4AA7-85E6-719A4A6F5485}" type="presParOf" srcId="{AC8634A3-6D9B-4CE1-9DC0-0869CF1BB56D}" destId="{A3416BB3-AEDA-4597-BDA0-D8A733523F13}" srcOrd="0" destOrd="0" presId="urn:microsoft.com/office/officeart/2005/8/layout/architecture"/>
    <dgm:cxn modelId="{ED9D1396-4E92-4112-911B-FB24040597BD}" type="presParOf" srcId="{AC8634A3-6D9B-4CE1-9DC0-0869CF1BB56D}" destId="{3DEBBAFC-451D-409B-BC9F-EF35A07D4D43}" srcOrd="1" destOrd="0" presId="urn:microsoft.com/office/officeart/2005/8/layout/architecture"/>
    <dgm:cxn modelId="{765469EC-89A2-4FD6-BFD7-DA14598A1E82}" type="presParOf" srcId="{AC8634A3-6D9B-4CE1-9DC0-0869CF1BB56D}" destId="{9474100F-B26A-4555-A964-7ED45CF02DFD}" srcOrd="2" destOrd="0" presId="urn:microsoft.com/office/officeart/2005/8/layout/architecture"/>
    <dgm:cxn modelId="{6DF7753B-D892-4E4A-A3AA-00405A8A6BAF}" type="presParOf" srcId="{9474100F-B26A-4555-A964-7ED45CF02DFD}" destId="{55326E64-98B5-4AAC-A2A3-CA42588194F6}" srcOrd="0" destOrd="0" presId="urn:microsoft.com/office/officeart/2005/8/layout/architecture"/>
    <dgm:cxn modelId="{948F2141-D83A-43DC-A451-9405CA086F9C}" type="presParOf" srcId="{55326E64-98B5-4AAC-A2A3-CA42588194F6}" destId="{856729BC-77E1-4B4F-8727-D7F267E0D5D1}" srcOrd="0" destOrd="0" presId="urn:microsoft.com/office/officeart/2005/8/layout/architecture"/>
    <dgm:cxn modelId="{C25779D1-FE2B-4D5D-882A-4D4592115956}" type="presParOf" srcId="{55326E64-98B5-4AAC-A2A3-CA42588194F6}" destId="{742BFD3D-8BD3-4E6F-B956-34DBF45D8329}" srcOrd="1" destOrd="0" presId="urn:microsoft.com/office/officeart/2005/8/layout/architecture"/>
    <dgm:cxn modelId="{7150CF9D-82D1-49AD-84C4-28A653F3553B}" type="presParOf" srcId="{B8193216-4EEB-4EF2-820F-7C9FA69F98D8}" destId="{A4AE8012-0402-4CC7-9B6D-9D9DED27C823}" srcOrd="1" destOrd="0" presId="urn:microsoft.com/office/officeart/2005/8/layout/architecture"/>
    <dgm:cxn modelId="{969C2E13-EEE5-4437-A20B-EC2BE8ED57B2}" type="presParOf" srcId="{B8193216-4EEB-4EF2-820F-7C9FA69F98D8}" destId="{2CCDCFCE-A260-4213-8016-DB6410868529}" srcOrd="2" destOrd="0" presId="urn:microsoft.com/office/officeart/2005/8/layout/architecture"/>
    <dgm:cxn modelId="{E3D74778-DB47-4ABC-ABA0-EAEFB50012E2}" type="presParOf" srcId="{2CCDCFCE-A260-4213-8016-DB6410868529}" destId="{F3CC6A15-80E6-4167-B876-886E061BF113}" srcOrd="0" destOrd="0" presId="urn:microsoft.com/office/officeart/2005/8/layout/architecture"/>
    <dgm:cxn modelId="{40AEEB67-9A01-4032-AE23-D87286834761}" type="presParOf" srcId="{2CCDCFCE-A260-4213-8016-DB6410868529}" destId="{1ED7B7F4-56EA-4121-89BD-2A8CD8869838}" srcOrd="1" destOrd="0" presId="urn:microsoft.com/office/officeart/2005/8/layout/architecture"/>
    <dgm:cxn modelId="{F6E1521E-FEA5-41DD-B946-A3410006C6E9}" type="presParOf" srcId="{2CCDCFCE-A260-4213-8016-DB6410868529}" destId="{6B05CF89-B9E6-40B6-A03A-F22F00B512C4}" srcOrd="2" destOrd="0" presId="urn:microsoft.com/office/officeart/2005/8/layout/architecture"/>
    <dgm:cxn modelId="{1D904E00-705C-4ECF-9192-A01C6478517D}" type="presParOf" srcId="{6B05CF89-B9E6-40B6-A03A-F22F00B512C4}" destId="{E62E2F1D-9263-42AD-A38E-9AA6817FA185}" srcOrd="0" destOrd="0" presId="urn:microsoft.com/office/officeart/2005/8/layout/architecture"/>
    <dgm:cxn modelId="{EFE03777-7E47-44A7-8C3A-C4134BFDEA22}" type="presParOf" srcId="{E62E2F1D-9263-42AD-A38E-9AA6817FA185}" destId="{6CCEDD0B-DEA8-4900-8C8C-DE11617CB00A}" srcOrd="0" destOrd="0" presId="urn:microsoft.com/office/officeart/2005/8/layout/architecture"/>
    <dgm:cxn modelId="{9B0B831C-0378-47F1-A0F4-ED6B3F0DEB86}" type="presParOf" srcId="{E62E2F1D-9263-42AD-A38E-9AA6817FA185}" destId="{F8F32FBE-C61D-403A-A4AF-DA07B738CDB5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294D9-1C0C-4CFB-9618-698FE7C01D4C}">
      <dsp:nvSpPr>
        <dsp:cNvPr id="0" name=""/>
        <dsp:cNvSpPr/>
      </dsp:nvSpPr>
      <dsp:spPr>
        <a:xfrm>
          <a:off x="0" y="4091535"/>
          <a:ext cx="8385831" cy="0"/>
        </a:xfrm>
        <a:prstGeom prst="line">
          <a:avLst/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F5106-F5A0-4F6A-9225-96F29454C559}">
      <dsp:nvSpPr>
        <dsp:cNvPr id="0" name=""/>
        <dsp:cNvSpPr/>
      </dsp:nvSpPr>
      <dsp:spPr>
        <a:xfrm>
          <a:off x="0" y="2334155"/>
          <a:ext cx="8385831" cy="0"/>
        </a:xfrm>
        <a:prstGeom prst="line">
          <a:avLst/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8E9A2-207B-4CD2-B13F-6B7F62D8B301}">
      <dsp:nvSpPr>
        <dsp:cNvPr id="0" name=""/>
        <dsp:cNvSpPr/>
      </dsp:nvSpPr>
      <dsp:spPr>
        <a:xfrm>
          <a:off x="0" y="576776"/>
          <a:ext cx="8385831" cy="0"/>
        </a:xfrm>
        <a:prstGeom prst="line">
          <a:avLst/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29210-FF47-4316-8EFD-CFA0D53B7DDE}">
      <dsp:nvSpPr>
        <dsp:cNvPr id="0" name=""/>
        <dsp:cNvSpPr/>
      </dsp:nvSpPr>
      <dsp:spPr>
        <a:xfrm>
          <a:off x="2180316" y="643"/>
          <a:ext cx="6205514" cy="57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</a:p>
      </dsp:txBody>
      <dsp:txXfrm>
        <a:off x="2180316" y="643"/>
        <a:ext cx="6205514" cy="576133"/>
      </dsp:txXfrm>
    </dsp:sp>
    <dsp:sp modelId="{89AA357E-FF04-4436-B5C6-17C19751F45A}">
      <dsp:nvSpPr>
        <dsp:cNvPr id="0" name=""/>
        <dsp:cNvSpPr/>
      </dsp:nvSpPr>
      <dsp:spPr>
        <a:xfrm>
          <a:off x="0" y="643"/>
          <a:ext cx="2180316" cy="576133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</a:p>
      </dsp:txBody>
      <dsp:txXfrm>
        <a:off x="28130" y="28773"/>
        <a:ext cx="2124056" cy="548003"/>
      </dsp:txXfrm>
    </dsp:sp>
    <dsp:sp modelId="{C9086D22-2AC8-454C-9EFB-BC13FADECB93}">
      <dsp:nvSpPr>
        <dsp:cNvPr id="0" name=""/>
        <dsp:cNvSpPr/>
      </dsp:nvSpPr>
      <dsp:spPr>
        <a:xfrm>
          <a:off x="0" y="576776"/>
          <a:ext cx="8385831" cy="1152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0070C0"/>
              </a:solidFill>
            </a:rPr>
            <a:t>Loading data</a:t>
          </a:r>
        </a:p>
      </dsp:txBody>
      <dsp:txXfrm>
        <a:off x="0" y="576776"/>
        <a:ext cx="8385831" cy="1152439"/>
      </dsp:txXfrm>
    </dsp:sp>
    <dsp:sp modelId="{508A55A5-0291-47C3-855F-ED8A1F896A9B}">
      <dsp:nvSpPr>
        <dsp:cNvPr id="0" name=""/>
        <dsp:cNvSpPr/>
      </dsp:nvSpPr>
      <dsp:spPr>
        <a:xfrm>
          <a:off x="2180316" y="1571292"/>
          <a:ext cx="6205514" cy="57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</a:p>
      </dsp:txBody>
      <dsp:txXfrm>
        <a:off x="2180316" y="1571292"/>
        <a:ext cx="6205514" cy="576133"/>
      </dsp:txXfrm>
    </dsp:sp>
    <dsp:sp modelId="{280CE47A-3210-40A8-85DE-8EC12FF7743F}">
      <dsp:nvSpPr>
        <dsp:cNvPr id="0" name=""/>
        <dsp:cNvSpPr/>
      </dsp:nvSpPr>
      <dsp:spPr>
        <a:xfrm>
          <a:off x="4513" y="1753989"/>
          <a:ext cx="2180316" cy="576133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shade val="50000"/>
            <a:hueOff val="0"/>
            <a:satOff val="0"/>
            <a:lumOff val="27778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277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</a:p>
      </dsp:txBody>
      <dsp:txXfrm>
        <a:off x="32643" y="1782119"/>
        <a:ext cx="2124056" cy="548003"/>
      </dsp:txXfrm>
    </dsp:sp>
    <dsp:sp modelId="{61FCDE39-4ED5-4A72-A050-75E147D6F90B}">
      <dsp:nvSpPr>
        <dsp:cNvPr id="0" name=""/>
        <dsp:cNvSpPr/>
      </dsp:nvSpPr>
      <dsp:spPr>
        <a:xfrm>
          <a:off x="0" y="2288454"/>
          <a:ext cx="8385831" cy="1152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0070C0"/>
              </a:solidFill>
            </a:rPr>
            <a:t>Removing the punctuation and numbers</a:t>
          </a:r>
        </a:p>
      </dsp:txBody>
      <dsp:txXfrm>
        <a:off x="0" y="2288454"/>
        <a:ext cx="8385831" cy="1152439"/>
      </dsp:txXfrm>
    </dsp:sp>
    <dsp:sp modelId="{BF3954CE-BDF6-440E-82F0-0B4C8C88383E}">
      <dsp:nvSpPr>
        <dsp:cNvPr id="0" name=""/>
        <dsp:cNvSpPr/>
      </dsp:nvSpPr>
      <dsp:spPr>
        <a:xfrm>
          <a:off x="2180316" y="3356798"/>
          <a:ext cx="6205514" cy="57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80316" y="3356798"/>
        <a:ext cx="6205514" cy="576133"/>
      </dsp:txXfrm>
    </dsp:sp>
    <dsp:sp modelId="{69A36A45-0EA1-4209-B793-6909353A73C3}">
      <dsp:nvSpPr>
        <dsp:cNvPr id="0" name=""/>
        <dsp:cNvSpPr/>
      </dsp:nvSpPr>
      <dsp:spPr>
        <a:xfrm>
          <a:off x="53613" y="3264663"/>
          <a:ext cx="2180316" cy="576133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shade val="50000"/>
            <a:hueOff val="0"/>
            <a:satOff val="0"/>
            <a:lumOff val="27778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277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</a:p>
      </dsp:txBody>
      <dsp:txXfrm>
        <a:off x="81743" y="3292793"/>
        <a:ext cx="2124056" cy="548003"/>
      </dsp:txXfrm>
    </dsp:sp>
    <dsp:sp modelId="{08572C25-A22A-448D-AE33-039D676C5CB4}">
      <dsp:nvSpPr>
        <dsp:cNvPr id="0" name=""/>
        <dsp:cNvSpPr/>
      </dsp:nvSpPr>
      <dsp:spPr>
        <a:xfrm>
          <a:off x="0" y="3840796"/>
          <a:ext cx="8385831" cy="1152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0070C0"/>
              </a:solidFill>
            </a:rPr>
            <a:t>Comparing with ground-truth by rows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0070C0"/>
              </a:solidFill>
            </a:rPr>
            <a:t>Delete the uneven lines.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0000"/>
              </a:solidFill>
            </a:rPr>
            <a:t>Uneven: in our project means two lines don’t equal number of characters</a:t>
          </a:r>
          <a:r>
            <a:rPr lang="en-US" sz="1800" b="1" kern="1200" dirty="0">
              <a:solidFill>
                <a:srgbClr val="0070C0"/>
              </a:solidFill>
            </a:rPr>
            <a:t>.</a:t>
          </a:r>
        </a:p>
      </dsp:txBody>
      <dsp:txXfrm>
        <a:off x="0" y="3840796"/>
        <a:ext cx="8385831" cy="1152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64931-9BED-429A-AACD-2AA886EAF85A}">
      <dsp:nvSpPr>
        <dsp:cNvPr id="0" name=""/>
        <dsp:cNvSpPr/>
      </dsp:nvSpPr>
      <dsp:spPr>
        <a:xfrm>
          <a:off x="860405" y="2960421"/>
          <a:ext cx="397425" cy="2650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12" y="0"/>
              </a:lnTo>
              <a:lnTo>
                <a:pt x="198712" y="2650513"/>
              </a:lnTo>
              <a:lnTo>
                <a:pt x="397425" y="2650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92115" y="4218674"/>
        <a:ext cx="134007" cy="134007"/>
      </dsp:txXfrm>
    </dsp:sp>
    <dsp:sp modelId="{96296A12-D7D9-4CD8-9B00-D1854BAE6AA5}">
      <dsp:nvSpPr>
        <dsp:cNvPr id="0" name=""/>
        <dsp:cNvSpPr/>
      </dsp:nvSpPr>
      <dsp:spPr>
        <a:xfrm>
          <a:off x="860405" y="2960421"/>
          <a:ext cx="397425" cy="1893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12" y="0"/>
              </a:lnTo>
              <a:lnTo>
                <a:pt x="198712" y="1893223"/>
              </a:lnTo>
              <a:lnTo>
                <a:pt x="397425" y="18932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010756" y="3858671"/>
        <a:ext cx="96724" cy="96724"/>
      </dsp:txXfrm>
    </dsp:sp>
    <dsp:sp modelId="{DF8C0898-2762-4A81-8D18-DC4044BC1953}">
      <dsp:nvSpPr>
        <dsp:cNvPr id="0" name=""/>
        <dsp:cNvSpPr/>
      </dsp:nvSpPr>
      <dsp:spPr>
        <a:xfrm>
          <a:off x="860405" y="2960421"/>
          <a:ext cx="397425" cy="1135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12" y="0"/>
              </a:lnTo>
              <a:lnTo>
                <a:pt x="198712" y="1135934"/>
              </a:lnTo>
              <a:lnTo>
                <a:pt x="397425" y="1135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29032" y="3498302"/>
        <a:ext cx="60172" cy="60172"/>
      </dsp:txXfrm>
    </dsp:sp>
    <dsp:sp modelId="{FB3B5A27-CAB8-4D23-BD58-8F94161A4814}">
      <dsp:nvSpPr>
        <dsp:cNvPr id="0" name=""/>
        <dsp:cNvSpPr/>
      </dsp:nvSpPr>
      <dsp:spPr>
        <a:xfrm>
          <a:off x="860405" y="2960421"/>
          <a:ext cx="397425" cy="378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12" y="0"/>
              </a:lnTo>
              <a:lnTo>
                <a:pt x="198712" y="378644"/>
              </a:lnTo>
              <a:lnTo>
                <a:pt x="397425" y="378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45395" y="3136020"/>
        <a:ext cx="27446" cy="27446"/>
      </dsp:txXfrm>
    </dsp:sp>
    <dsp:sp modelId="{C97A1321-515B-4776-90A6-A73D13CD3605}">
      <dsp:nvSpPr>
        <dsp:cNvPr id="0" name=""/>
        <dsp:cNvSpPr/>
      </dsp:nvSpPr>
      <dsp:spPr>
        <a:xfrm>
          <a:off x="860405" y="2581776"/>
          <a:ext cx="397425" cy="378644"/>
        </a:xfrm>
        <a:custGeom>
          <a:avLst/>
          <a:gdLst/>
          <a:ahLst/>
          <a:cxnLst/>
          <a:rect l="0" t="0" r="0" b="0"/>
          <a:pathLst>
            <a:path>
              <a:moveTo>
                <a:pt x="0" y="378644"/>
              </a:moveTo>
              <a:lnTo>
                <a:pt x="198712" y="378644"/>
              </a:lnTo>
              <a:lnTo>
                <a:pt x="198712" y="0"/>
              </a:lnTo>
              <a:lnTo>
                <a:pt x="39742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45395" y="2757375"/>
        <a:ext cx="27446" cy="27446"/>
      </dsp:txXfrm>
    </dsp:sp>
    <dsp:sp modelId="{8BE07ED3-1E22-4BF5-AE03-8E58D7EE0CB9}">
      <dsp:nvSpPr>
        <dsp:cNvPr id="0" name=""/>
        <dsp:cNvSpPr/>
      </dsp:nvSpPr>
      <dsp:spPr>
        <a:xfrm>
          <a:off x="860405" y="1824487"/>
          <a:ext cx="397425" cy="1135934"/>
        </a:xfrm>
        <a:custGeom>
          <a:avLst/>
          <a:gdLst/>
          <a:ahLst/>
          <a:cxnLst/>
          <a:rect l="0" t="0" r="0" b="0"/>
          <a:pathLst>
            <a:path>
              <a:moveTo>
                <a:pt x="0" y="1135934"/>
              </a:moveTo>
              <a:lnTo>
                <a:pt x="198712" y="1135934"/>
              </a:lnTo>
              <a:lnTo>
                <a:pt x="198712" y="0"/>
              </a:lnTo>
              <a:lnTo>
                <a:pt x="39742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29032" y="2362368"/>
        <a:ext cx="60172" cy="60172"/>
      </dsp:txXfrm>
    </dsp:sp>
    <dsp:sp modelId="{3CC67F8F-8824-4F46-AF58-B7E38D75CAE3}">
      <dsp:nvSpPr>
        <dsp:cNvPr id="0" name=""/>
        <dsp:cNvSpPr/>
      </dsp:nvSpPr>
      <dsp:spPr>
        <a:xfrm>
          <a:off x="860405" y="1079847"/>
          <a:ext cx="686890" cy="1880574"/>
        </a:xfrm>
        <a:custGeom>
          <a:avLst/>
          <a:gdLst/>
          <a:ahLst/>
          <a:cxnLst/>
          <a:rect l="0" t="0" r="0" b="0"/>
          <a:pathLst>
            <a:path>
              <a:moveTo>
                <a:pt x="0" y="1880574"/>
              </a:moveTo>
              <a:lnTo>
                <a:pt x="343445" y="1880574"/>
              </a:lnTo>
              <a:lnTo>
                <a:pt x="343445" y="0"/>
              </a:lnTo>
              <a:lnTo>
                <a:pt x="6868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153798" y="1970082"/>
        <a:ext cx="100104" cy="100104"/>
      </dsp:txXfrm>
    </dsp:sp>
    <dsp:sp modelId="{0DD61D8B-429D-4441-BCDE-4E8E0A54EDE6}">
      <dsp:nvSpPr>
        <dsp:cNvPr id="0" name=""/>
        <dsp:cNvSpPr/>
      </dsp:nvSpPr>
      <dsp:spPr>
        <a:xfrm>
          <a:off x="860405" y="309908"/>
          <a:ext cx="397425" cy="2650513"/>
        </a:xfrm>
        <a:custGeom>
          <a:avLst/>
          <a:gdLst/>
          <a:ahLst/>
          <a:cxnLst/>
          <a:rect l="0" t="0" r="0" b="0"/>
          <a:pathLst>
            <a:path>
              <a:moveTo>
                <a:pt x="0" y="2650513"/>
              </a:moveTo>
              <a:lnTo>
                <a:pt x="198712" y="2650513"/>
              </a:lnTo>
              <a:lnTo>
                <a:pt x="198712" y="0"/>
              </a:lnTo>
              <a:lnTo>
                <a:pt x="39742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92115" y="1568161"/>
        <a:ext cx="134007" cy="134007"/>
      </dsp:txXfrm>
    </dsp:sp>
    <dsp:sp modelId="{7C66C3B5-77A2-408B-83A7-2EAC6869ACF6}">
      <dsp:nvSpPr>
        <dsp:cNvPr id="0" name=""/>
        <dsp:cNvSpPr/>
      </dsp:nvSpPr>
      <dsp:spPr>
        <a:xfrm rot="16200000">
          <a:off x="-1036803" y="2657505"/>
          <a:ext cx="3188587" cy="605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0070C0"/>
              </a:solidFill>
            </a:rPr>
            <a:t>Paper D1 Sectiom2.2</a:t>
          </a:r>
        </a:p>
      </dsp:txBody>
      <dsp:txXfrm>
        <a:off x="-1036803" y="2657505"/>
        <a:ext cx="3188587" cy="605831"/>
      </dsp:txXfrm>
    </dsp:sp>
    <dsp:sp modelId="{D55CBF66-507B-4D20-8951-9C3BBF26B056}">
      <dsp:nvSpPr>
        <dsp:cNvPr id="0" name=""/>
        <dsp:cNvSpPr/>
      </dsp:nvSpPr>
      <dsp:spPr>
        <a:xfrm>
          <a:off x="1257831" y="6992"/>
          <a:ext cx="6471359" cy="605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</a:rPr>
            <a:t>A string composed of more than 20 symbols is garbage.</a:t>
          </a:r>
        </a:p>
      </dsp:txBody>
      <dsp:txXfrm>
        <a:off x="1257831" y="6992"/>
        <a:ext cx="6471359" cy="605831"/>
      </dsp:txXfrm>
    </dsp:sp>
    <dsp:sp modelId="{54F43D5C-1624-413E-9389-71C7675408B6}">
      <dsp:nvSpPr>
        <dsp:cNvPr id="0" name=""/>
        <dsp:cNvSpPr/>
      </dsp:nvSpPr>
      <dsp:spPr>
        <a:xfrm>
          <a:off x="1547296" y="776931"/>
          <a:ext cx="8217707" cy="605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</a:rPr>
            <a:t>If the number of punctuation characters in a string is greater than the number of alphanumeric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</a:rPr>
            <a:t>characters</a:t>
          </a:r>
        </a:p>
      </dsp:txBody>
      <dsp:txXfrm>
        <a:off x="1547296" y="776931"/>
        <a:ext cx="8217707" cy="605831"/>
      </dsp:txXfrm>
    </dsp:sp>
    <dsp:sp modelId="{3D09C78F-62B8-4ACA-BC41-7349A13ABE71}">
      <dsp:nvSpPr>
        <dsp:cNvPr id="0" name=""/>
        <dsp:cNvSpPr/>
      </dsp:nvSpPr>
      <dsp:spPr>
        <a:xfrm>
          <a:off x="1257831" y="1521571"/>
          <a:ext cx="8950699" cy="605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</a:rPr>
            <a:t>Ignoring the first and last characters in a string, if there are two or more different punctuation characters in the string</a:t>
          </a:r>
        </a:p>
      </dsp:txBody>
      <dsp:txXfrm>
        <a:off x="1257831" y="1521571"/>
        <a:ext cx="8950699" cy="605831"/>
      </dsp:txXfrm>
    </dsp:sp>
    <dsp:sp modelId="{CEC4F493-71DE-4406-A265-F3940C044E34}">
      <dsp:nvSpPr>
        <dsp:cNvPr id="0" name=""/>
        <dsp:cNvSpPr/>
      </dsp:nvSpPr>
      <dsp:spPr>
        <a:xfrm>
          <a:off x="1257831" y="2278860"/>
          <a:ext cx="6503690" cy="605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</a:rPr>
            <a:t>If there are three or more identical characters in a row in a string</a:t>
          </a:r>
        </a:p>
      </dsp:txBody>
      <dsp:txXfrm>
        <a:off x="1257831" y="2278860"/>
        <a:ext cx="6503690" cy="605831"/>
      </dsp:txXfrm>
    </dsp:sp>
    <dsp:sp modelId="{E34755C7-B697-4C10-95E4-97F5F49B6E07}">
      <dsp:nvSpPr>
        <dsp:cNvPr id="0" name=""/>
        <dsp:cNvSpPr/>
      </dsp:nvSpPr>
      <dsp:spPr>
        <a:xfrm>
          <a:off x="1257831" y="3036150"/>
          <a:ext cx="8739149" cy="605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</a:rPr>
            <a:t>If the number of uppercase characters in a string is greater than the number of lowercase characters, and if the number of uppercase characters is less than the total number of characters in the string</a:t>
          </a:r>
        </a:p>
      </dsp:txBody>
      <dsp:txXfrm>
        <a:off x="1257831" y="3036150"/>
        <a:ext cx="8739149" cy="605831"/>
      </dsp:txXfrm>
    </dsp:sp>
    <dsp:sp modelId="{14882DAF-906F-4C31-9309-6F0268416654}">
      <dsp:nvSpPr>
        <dsp:cNvPr id="0" name=""/>
        <dsp:cNvSpPr/>
      </dsp:nvSpPr>
      <dsp:spPr>
        <a:xfrm>
          <a:off x="1257831" y="3793439"/>
          <a:ext cx="9605060" cy="605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</a:rPr>
            <a:t>If all the characters in a string are alphabetic, and if the number of consonants in the string is greater than 8 times the number of vowels in the string, or vice-versa,</a:t>
          </a:r>
        </a:p>
      </dsp:txBody>
      <dsp:txXfrm>
        <a:off x="1257831" y="3793439"/>
        <a:ext cx="9605060" cy="605831"/>
      </dsp:txXfrm>
    </dsp:sp>
    <dsp:sp modelId="{6FA4F035-1F57-4C48-AB50-CC6F18AF5A46}">
      <dsp:nvSpPr>
        <dsp:cNvPr id="0" name=""/>
        <dsp:cNvSpPr/>
      </dsp:nvSpPr>
      <dsp:spPr>
        <a:xfrm>
          <a:off x="1257831" y="4550729"/>
          <a:ext cx="8678760" cy="605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</a:rPr>
            <a:t>If there are four or more consecutive vowels in the string or five or more consecutive consonants in the string, it is garbage</a:t>
          </a:r>
        </a:p>
      </dsp:txBody>
      <dsp:txXfrm>
        <a:off x="1257831" y="4550729"/>
        <a:ext cx="8678760" cy="605831"/>
      </dsp:txXfrm>
    </dsp:sp>
    <dsp:sp modelId="{C985148D-6C44-4EF8-9718-5711D5DCC68C}">
      <dsp:nvSpPr>
        <dsp:cNvPr id="0" name=""/>
        <dsp:cNvSpPr/>
      </dsp:nvSpPr>
      <dsp:spPr>
        <a:xfrm>
          <a:off x="1257831" y="5308019"/>
          <a:ext cx="6742006" cy="605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</a:rPr>
            <a:t>If the first and last characters in a string are both lowercase and any other character is uppercase</a:t>
          </a:r>
        </a:p>
      </dsp:txBody>
      <dsp:txXfrm>
        <a:off x="1257831" y="5308019"/>
        <a:ext cx="6742006" cy="605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D0A2F-93D5-40BE-961A-439A340AA4F2}">
      <dsp:nvSpPr>
        <dsp:cNvPr id="0" name=""/>
        <dsp:cNvSpPr/>
      </dsp:nvSpPr>
      <dsp:spPr>
        <a:xfrm rot="5400000">
          <a:off x="235001" y="983201"/>
          <a:ext cx="791024" cy="9005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152AC-0A2A-4894-B3E1-C6A91FD99ACB}">
      <dsp:nvSpPr>
        <dsp:cNvPr id="0" name=""/>
        <dsp:cNvSpPr/>
      </dsp:nvSpPr>
      <dsp:spPr>
        <a:xfrm>
          <a:off x="0" y="45401"/>
          <a:ext cx="1331618" cy="93209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Step 1</a:t>
          </a:r>
          <a:endParaRPr lang="en-US" sz="2900" kern="1200" dirty="0"/>
        </a:p>
      </dsp:txBody>
      <dsp:txXfrm>
        <a:off x="45509" y="90910"/>
        <a:ext cx="1240600" cy="841072"/>
      </dsp:txXfrm>
    </dsp:sp>
    <dsp:sp modelId="{94E00EFA-843D-499F-A179-DEBF5C0722E9}">
      <dsp:nvSpPr>
        <dsp:cNvPr id="0" name=""/>
        <dsp:cNvSpPr/>
      </dsp:nvSpPr>
      <dsp:spPr>
        <a:xfrm>
          <a:off x="1134174" y="157395"/>
          <a:ext cx="5080460" cy="75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300" kern="1200" dirty="0"/>
            <a:t>Propose candidates of correct word</a:t>
          </a:r>
          <a:endParaRPr lang="en-US" sz="2300" kern="1200" dirty="0"/>
        </a:p>
      </dsp:txBody>
      <dsp:txXfrm>
        <a:off x="1134174" y="157395"/>
        <a:ext cx="5080460" cy="753356"/>
      </dsp:txXfrm>
    </dsp:sp>
    <dsp:sp modelId="{E19030BF-9781-4EB4-9048-8CDC26D1E1A9}">
      <dsp:nvSpPr>
        <dsp:cNvPr id="0" name=""/>
        <dsp:cNvSpPr/>
      </dsp:nvSpPr>
      <dsp:spPr>
        <a:xfrm rot="5400000">
          <a:off x="1789302" y="2067819"/>
          <a:ext cx="791024" cy="9005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39E7C-1B65-4485-96E1-6E427E85FCB2}">
      <dsp:nvSpPr>
        <dsp:cNvPr id="0" name=""/>
        <dsp:cNvSpPr/>
      </dsp:nvSpPr>
      <dsp:spPr>
        <a:xfrm>
          <a:off x="1147104" y="1183511"/>
          <a:ext cx="1331618" cy="93209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</a:t>
          </a:r>
        </a:p>
      </dsp:txBody>
      <dsp:txXfrm>
        <a:off x="1192613" y="1229020"/>
        <a:ext cx="1240600" cy="841072"/>
      </dsp:txXfrm>
    </dsp:sp>
    <dsp:sp modelId="{425AFC57-EE2F-4302-9A2B-3278B5E1B57A}">
      <dsp:nvSpPr>
        <dsp:cNvPr id="0" name=""/>
        <dsp:cNvSpPr/>
      </dsp:nvSpPr>
      <dsp:spPr>
        <a:xfrm>
          <a:off x="2983390" y="1150010"/>
          <a:ext cx="6043917" cy="75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Compute a score for each candidate</a:t>
          </a:r>
        </a:p>
      </dsp:txBody>
      <dsp:txXfrm>
        <a:off x="2983390" y="1150010"/>
        <a:ext cx="6043917" cy="753356"/>
      </dsp:txXfrm>
    </dsp:sp>
    <dsp:sp modelId="{61A7D291-96D0-4601-AAE8-9C45D6294979}">
      <dsp:nvSpPr>
        <dsp:cNvPr id="0" name=""/>
        <dsp:cNvSpPr/>
      </dsp:nvSpPr>
      <dsp:spPr>
        <a:xfrm>
          <a:off x="2695361" y="2144887"/>
          <a:ext cx="1331618" cy="93209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</a:t>
          </a:r>
        </a:p>
      </dsp:txBody>
      <dsp:txXfrm>
        <a:off x="2740870" y="2190396"/>
        <a:ext cx="1240600" cy="841072"/>
      </dsp:txXfrm>
    </dsp:sp>
    <dsp:sp modelId="{9AE654BA-FF57-47A5-8CCD-B5685088B6AB}">
      <dsp:nvSpPr>
        <dsp:cNvPr id="0" name=""/>
        <dsp:cNvSpPr/>
      </dsp:nvSpPr>
      <dsp:spPr>
        <a:xfrm>
          <a:off x="4282309" y="2285205"/>
          <a:ext cx="5142057" cy="75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Pick the word with highest score</a:t>
          </a:r>
        </a:p>
      </dsp:txBody>
      <dsp:txXfrm>
        <a:off x="4282309" y="2285205"/>
        <a:ext cx="5142057" cy="753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76B72-5976-4DE7-BBAC-622BFC22D44F}">
      <dsp:nvSpPr>
        <dsp:cNvPr id="0" name=""/>
        <dsp:cNvSpPr/>
      </dsp:nvSpPr>
      <dsp:spPr>
        <a:xfrm>
          <a:off x="5191" y="2637541"/>
          <a:ext cx="6796816" cy="11992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Typo(</a:t>
          </a:r>
          <a:r>
            <a:rPr lang="en-US" sz="4700" kern="1200" dirty="0" err="1"/>
            <a:t>tonque</a:t>
          </a:r>
          <a:r>
            <a:rPr lang="en-US" sz="4700" kern="1200" dirty="0"/>
            <a:t>)</a:t>
          </a:r>
        </a:p>
      </dsp:txBody>
      <dsp:txXfrm>
        <a:off x="40316" y="2672666"/>
        <a:ext cx="6726566" cy="1128995"/>
      </dsp:txXfrm>
    </dsp:sp>
    <dsp:sp modelId="{A3416BB3-AEDA-4597-BDA0-D8A733523F13}">
      <dsp:nvSpPr>
        <dsp:cNvPr id="0" name=""/>
        <dsp:cNvSpPr/>
      </dsp:nvSpPr>
      <dsp:spPr>
        <a:xfrm>
          <a:off x="11825" y="1319169"/>
          <a:ext cx="4431766" cy="11992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torque</a:t>
          </a:r>
        </a:p>
      </dsp:txBody>
      <dsp:txXfrm>
        <a:off x="46950" y="1354294"/>
        <a:ext cx="4361516" cy="1128995"/>
      </dsp:txXfrm>
    </dsp:sp>
    <dsp:sp modelId="{856729BC-77E1-4B4F-8727-D7F267E0D5D1}">
      <dsp:nvSpPr>
        <dsp:cNvPr id="0" name=""/>
        <dsp:cNvSpPr/>
      </dsp:nvSpPr>
      <dsp:spPr>
        <a:xfrm>
          <a:off x="930801" y="798"/>
          <a:ext cx="2593815" cy="11992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Topic car 80%</a:t>
          </a:r>
        </a:p>
      </dsp:txBody>
      <dsp:txXfrm>
        <a:off x="965926" y="35923"/>
        <a:ext cx="2523565" cy="1128995"/>
      </dsp:txXfrm>
    </dsp:sp>
    <dsp:sp modelId="{F3CC6A15-80E6-4167-B876-886E061BF113}">
      <dsp:nvSpPr>
        <dsp:cNvPr id="0" name=""/>
        <dsp:cNvSpPr/>
      </dsp:nvSpPr>
      <dsp:spPr>
        <a:xfrm>
          <a:off x="4625834" y="1319169"/>
          <a:ext cx="2169539" cy="11992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tongue</a:t>
          </a:r>
        </a:p>
      </dsp:txBody>
      <dsp:txXfrm>
        <a:off x="4660959" y="1354294"/>
        <a:ext cx="2099289" cy="1128995"/>
      </dsp:txXfrm>
    </dsp:sp>
    <dsp:sp modelId="{6CCEDD0B-DEA8-4900-8C8C-DE11617CB00A}">
      <dsp:nvSpPr>
        <dsp:cNvPr id="0" name=""/>
        <dsp:cNvSpPr/>
      </dsp:nvSpPr>
      <dsp:spPr>
        <a:xfrm>
          <a:off x="4625834" y="798"/>
          <a:ext cx="2169539" cy="11992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Topic human 20%</a:t>
          </a:r>
        </a:p>
      </dsp:txBody>
      <dsp:txXfrm>
        <a:off x="4660959" y="35923"/>
        <a:ext cx="2099289" cy="1128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90735-1507-4947-BF26-8FC49E0C42E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81DD-7AB3-490D-A79F-38159E16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4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8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6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8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83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613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3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4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6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0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01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8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8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0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6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7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2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8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0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6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" r="5591"/>
          <a:stretch/>
        </p:blipFill>
        <p:spPr>
          <a:xfrm>
            <a:off x="12032" y="0"/>
            <a:ext cx="12175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6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5591"/>
          <a:stretch/>
        </p:blipFill>
        <p:spPr>
          <a:xfrm>
            <a:off x="-12032" y="0"/>
            <a:ext cx="12200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3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4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DB11-26F4-46A5-ADFC-8E19BB4D60F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8E6DFD-E108-41E7-AF70-271FC25D8418}"/>
              </a:ext>
            </a:extLst>
          </p:cNvPr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42642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emf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emf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http://webpages.ursinus.edu/akontostathis/KulpKontostathisFinal.pdf" TargetMode="External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emf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6E312-6637-44D8-B293-7536EF92C81A}"/>
              </a:ext>
            </a:extLst>
          </p:cNvPr>
          <p:cNvSpPr txBox="1"/>
          <p:nvPr/>
        </p:nvSpPr>
        <p:spPr>
          <a:xfrm>
            <a:off x="2139518" y="932155"/>
            <a:ext cx="71731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Post-processing </a:t>
            </a:r>
            <a:r>
              <a:rPr lang="en-US" sz="3200" b="1" spc="-300" dirty="0">
                <a:latin typeface="Arial Black" panose="020B0A04020102020204" pitchFamily="34" charset="0"/>
              </a:rPr>
              <a:t> For  OCR Data </a:t>
            </a:r>
            <a:endParaRPr lang="zh-CN" altLang="en-US" sz="3200" dirty="0">
              <a:latin typeface="Arial Black" panose="020B0A04020102020204" pitchFamily="34" charset="0"/>
              <a:ea typeface="造字工房尚雅（非商用）常规体" pitchFamily="2" charset="-122"/>
            </a:endParaRP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34FB4-0099-46BA-ABDC-CAC0C4A4266C}"/>
              </a:ext>
            </a:extLst>
          </p:cNvPr>
          <p:cNvSpPr txBox="1"/>
          <p:nvPr/>
        </p:nvSpPr>
        <p:spPr>
          <a:xfrm>
            <a:off x="4426998" y="2574524"/>
            <a:ext cx="333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Team group 2 members</a:t>
            </a:r>
          </a:p>
          <a:p>
            <a:r>
              <a:rPr lang="en-US" b="1" dirty="0"/>
              <a:t>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C38D2-FBD3-4566-B358-FC86CA2CA7F2}"/>
              </a:ext>
            </a:extLst>
          </p:cNvPr>
          <p:cNvSpPr txBox="1"/>
          <p:nvPr/>
        </p:nvSpPr>
        <p:spPr>
          <a:xfrm>
            <a:off x="5024761" y="3153390"/>
            <a:ext cx="368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Ghada</a:t>
            </a:r>
            <a:r>
              <a:rPr lang="en-US" b="1" dirty="0"/>
              <a:t> </a:t>
            </a:r>
            <a:r>
              <a:rPr lang="en-US" b="1" dirty="0" err="1"/>
              <a:t>Jerfel</a:t>
            </a:r>
            <a:endParaRPr lang="en-US" b="1" dirty="0"/>
          </a:p>
          <a:p>
            <a:r>
              <a:rPr lang="en-US" b="1" dirty="0" err="1"/>
              <a:t>Peilin</a:t>
            </a:r>
            <a:r>
              <a:rPr lang="en-US" b="1" dirty="0"/>
              <a:t> Li</a:t>
            </a:r>
          </a:p>
          <a:p>
            <a:r>
              <a:rPr lang="en-US" b="1" dirty="0" err="1"/>
              <a:t>Xiaoyi</a:t>
            </a:r>
            <a:r>
              <a:rPr lang="en-US" b="1" dirty="0"/>
              <a:t> Li</a:t>
            </a:r>
          </a:p>
          <a:p>
            <a:r>
              <a:rPr lang="en-US" b="1" dirty="0"/>
              <a:t>Hengyang Lin</a:t>
            </a:r>
          </a:p>
          <a:p>
            <a:r>
              <a:rPr lang="en-US" b="1" dirty="0"/>
              <a:t>Zhibo Zhou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0CCB5-6728-443A-8DC8-B24E2AB8A7BA}"/>
              </a:ext>
            </a:extLst>
          </p:cNvPr>
          <p:cNvSpPr txBox="1"/>
          <p:nvPr/>
        </p:nvSpPr>
        <p:spPr>
          <a:xfrm>
            <a:off x="3421626" y="1602658"/>
            <a:ext cx="482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Use topic models to improve OCR (D1,C5)</a:t>
            </a:r>
          </a:p>
        </p:txBody>
      </p:sp>
    </p:spTree>
    <p:extLst>
      <p:ext uri="{BB962C8B-B14F-4D97-AF65-F5344CB8AC3E}">
        <p14:creationId xmlns:p14="http://schemas.microsoft.com/office/powerpoint/2010/main" val="116006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0">
        <p:circle/>
      </p:transition>
    </mc:Choice>
    <mc:Fallback xmlns="">
      <p:transition spd="slow" advClick="0" advTm="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ïṣļîḑe">
            <a:extLst/>
          </p:cNvPr>
          <p:cNvGrpSpPr/>
          <p:nvPr/>
        </p:nvGrpSpPr>
        <p:grpSpPr>
          <a:xfrm>
            <a:off x="5717392" y="5228033"/>
            <a:ext cx="5630999" cy="118134"/>
            <a:chOff x="-1348120" y="5777968"/>
            <a:chExt cx="9361040" cy="187524"/>
          </a:xfrm>
        </p:grpSpPr>
        <p:sp>
          <p:nvSpPr>
            <p:cNvPr id="137" name="ïṡľîḍe">
              <a:extLst/>
            </p:cNvPr>
            <p:cNvSpPr/>
            <p:nvPr/>
          </p:nvSpPr>
          <p:spPr>
            <a:xfrm flipV="1">
              <a:off x="-1348120" y="5928916"/>
              <a:ext cx="9361040" cy="36576"/>
            </a:xfrm>
            <a:prstGeom prst="trapezoid">
              <a:avLst>
                <a:gd name="adj" fmla="val 814192"/>
              </a:avLst>
            </a:prstGeom>
            <a:solidFill>
              <a:srgbClr val="808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sp>
          <p:nvSpPr>
            <p:cNvPr id="138" name="iṧḻíḑe">
              <a:extLst/>
            </p:cNvPr>
            <p:cNvSpPr/>
            <p:nvPr/>
          </p:nvSpPr>
          <p:spPr>
            <a:xfrm>
              <a:off x="-1348120" y="5777968"/>
              <a:ext cx="9361040" cy="15109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BA06C0E-3DBA-46FB-99CF-F11C6F99335E}"/>
              </a:ext>
            </a:extLst>
          </p:cNvPr>
          <p:cNvGrpSpPr/>
          <p:nvPr/>
        </p:nvGrpSpPr>
        <p:grpSpPr>
          <a:xfrm>
            <a:off x="1802100" y="819020"/>
            <a:ext cx="1331618" cy="932090"/>
            <a:chOff x="0" y="45401"/>
            <a:chExt cx="1331618" cy="932090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E9EC1A74-7E12-4D4D-8449-243CE469A958}"/>
                </a:ext>
              </a:extLst>
            </p:cNvPr>
            <p:cNvSpPr/>
            <p:nvPr/>
          </p:nvSpPr>
          <p:spPr>
            <a:xfrm>
              <a:off x="0" y="45401"/>
              <a:ext cx="1331618" cy="932090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8" name="Rectangle: Rounded Corners 4">
              <a:extLst>
                <a:ext uri="{FF2B5EF4-FFF2-40B4-BE49-F238E27FC236}">
                  <a16:creationId xmlns:a16="http://schemas.microsoft.com/office/drawing/2014/main" id="{D6D70088-9012-45A4-9ED6-3F9DDE91E697}"/>
                </a:ext>
              </a:extLst>
            </p:cNvPr>
            <p:cNvSpPr txBox="1"/>
            <p:nvPr/>
          </p:nvSpPr>
          <p:spPr>
            <a:xfrm>
              <a:off x="45509" y="90910"/>
              <a:ext cx="1240600" cy="8410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900" kern="1200" dirty="0"/>
                <a:t>Step 1</a:t>
              </a:r>
              <a:endParaRPr lang="en-US" sz="2900" kern="1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17BE4C0-1544-44E7-8ED1-04624BD0863F}"/>
              </a:ext>
            </a:extLst>
          </p:cNvPr>
          <p:cNvSpPr/>
          <p:nvPr/>
        </p:nvSpPr>
        <p:spPr>
          <a:xfrm>
            <a:off x="3515658" y="1003602"/>
            <a:ext cx="502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/>
              <a:t>Propose candidate of correct word</a:t>
            </a:r>
            <a:endParaRPr lang="en-US" sz="2400" b="1" dirty="0"/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FA51BB30-4DC5-4812-944E-CD91BDA0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727" y="2166101"/>
            <a:ext cx="5067300" cy="107632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B0FB6E04-4BAE-4D8C-A1A7-7327F8ACE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459" y="4244913"/>
            <a:ext cx="2133600" cy="104775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EBD7F790-2385-4B3C-8967-1EC476845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839" y="1468652"/>
            <a:ext cx="2737119" cy="1260515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749926EB-308B-4749-880D-33A30755D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813" y="3406638"/>
            <a:ext cx="4095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8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1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2" grpId="0" animBg="1"/>
      <p:bldP spid="123" grpId="0" animBg="1"/>
      <p:bldP spid="124" grpId="0" animBg="1"/>
      <p:bldP spid="125" grpId="0"/>
      <p:bldP spid="1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A55AA30-4104-40C1-B9D1-E411E349C397}"/>
              </a:ext>
            </a:extLst>
          </p:cNvPr>
          <p:cNvGrpSpPr/>
          <p:nvPr/>
        </p:nvGrpSpPr>
        <p:grpSpPr>
          <a:xfrm>
            <a:off x="1733472" y="477334"/>
            <a:ext cx="1331618" cy="932090"/>
            <a:chOff x="1147104" y="1183511"/>
            <a:chExt cx="1331618" cy="932090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0F90BB4C-7964-41C4-82AD-3543F7E3C6D4}"/>
                </a:ext>
              </a:extLst>
            </p:cNvPr>
            <p:cNvSpPr/>
            <p:nvPr/>
          </p:nvSpPr>
          <p:spPr>
            <a:xfrm>
              <a:off x="1147104" y="1183511"/>
              <a:ext cx="1331618" cy="932090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0" name="Rectangle: Rounded Corners 4">
              <a:extLst>
                <a:ext uri="{FF2B5EF4-FFF2-40B4-BE49-F238E27FC236}">
                  <a16:creationId xmlns:a16="http://schemas.microsoft.com/office/drawing/2014/main" id="{CAC18E18-0ECE-441F-BBF1-B3DADBAF0D57}"/>
                </a:ext>
              </a:extLst>
            </p:cNvPr>
            <p:cNvSpPr txBox="1"/>
            <p:nvPr/>
          </p:nvSpPr>
          <p:spPr>
            <a:xfrm>
              <a:off x="1192613" y="1229020"/>
              <a:ext cx="1240600" cy="8410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Step 2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DF640B0-6B22-4319-8E20-A2254CC2BB9B}"/>
              </a:ext>
            </a:extLst>
          </p:cNvPr>
          <p:cNvGrpSpPr/>
          <p:nvPr/>
        </p:nvGrpSpPr>
        <p:grpSpPr>
          <a:xfrm>
            <a:off x="3339565" y="592055"/>
            <a:ext cx="5809149" cy="700945"/>
            <a:chOff x="2983390" y="1150010"/>
            <a:chExt cx="6043917" cy="75335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FB5437F-BDC0-41C4-BAA1-A5E068738126}"/>
                </a:ext>
              </a:extLst>
            </p:cNvPr>
            <p:cNvSpPr/>
            <p:nvPr/>
          </p:nvSpPr>
          <p:spPr>
            <a:xfrm>
              <a:off x="2983390" y="1150010"/>
              <a:ext cx="6043917" cy="75335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7486F06-0D2C-4BCF-B275-5CA1CAC70DF8}"/>
                </a:ext>
              </a:extLst>
            </p:cNvPr>
            <p:cNvSpPr txBox="1"/>
            <p:nvPr/>
          </p:nvSpPr>
          <p:spPr>
            <a:xfrm>
              <a:off x="2983390" y="1150010"/>
              <a:ext cx="6043917" cy="753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Compute a score for each candidate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4E9A96E-85C6-46BE-B42C-EDEA6405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26" y="2022244"/>
            <a:ext cx="4644328" cy="28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1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22" grpId="0" animBg="1"/>
      <p:bldP spid="123" grpId="0" animBg="1"/>
      <p:bldP spid="124" grpId="0" animBg="1"/>
      <p:bldP spid="125" grpId="0"/>
      <p:bldP spid="12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B73B-E11C-4E19-8671-BC0328A8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F95C6-7541-45F2-9151-735403786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867" y="1136745"/>
            <a:ext cx="2534265" cy="1244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2138AB-1330-485F-8890-A087845BF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33501"/>
            <a:ext cx="3132445" cy="1047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55A52-ABFD-47BC-9A3C-985BBF1E905D}"/>
              </a:ext>
            </a:extLst>
          </p:cNvPr>
          <p:cNvSpPr txBox="1"/>
          <p:nvPr/>
        </p:nvSpPr>
        <p:spPr>
          <a:xfrm>
            <a:off x="3193896" y="2345441"/>
            <a:ext cx="54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probability= p( g | e )*p( a | a )*p( t | t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FF036-9AB6-44F5-94AA-B5502D929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78" y="2915414"/>
            <a:ext cx="4885813" cy="2176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63461D-7216-4BF6-A37A-62BCA383B4F2}"/>
              </a:ext>
            </a:extLst>
          </p:cNvPr>
          <p:cNvSpPr txBox="1"/>
          <p:nvPr/>
        </p:nvSpPr>
        <p:spPr>
          <a:xfrm>
            <a:off x="6164828" y="3967937"/>
            <a:ext cx="368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confusion probability is come from the global confusion probability matrix in paper c4 </a:t>
            </a:r>
          </a:p>
        </p:txBody>
      </p:sp>
    </p:spTree>
    <p:extLst>
      <p:ext uri="{BB962C8B-B14F-4D97-AF65-F5344CB8AC3E}">
        <p14:creationId xmlns:p14="http://schemas.microsoft.com/office/powerpoint/2010/main" val="417315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220B-8915-47F4-AF0F-44EB62A3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957"/>
            <a:ext cx="10515600" cy="1325563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265B0AD-C863-48C6-AA3F-AAEEEB5D7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687819"/>
              </p:ext>
            </p:extLst>
          </p:nvPr>
        </p:nvGraphicFramePr>
        <p:xfrm>
          <a:off x="2346632" y="2893977"/>
          <a:ext cx="6807200" cy="383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D392A44-8BD1-4A90-BCD4-4DDBE4573877}"/>
              </a:ext>
            </a:extLst>
          </p:cNvPr>
          <p:cNvSpPr txBox="1"/>
          <p:nvPr/>
        </p:nvSpPr>
        <p:spPr>
          <a:xfrm>
            <a:off x="1876322" y="1789417"/>
            <a:ext cx="887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P(w) = p(</a:t>
            </a:r>
            <a:r>
              <a:rPr lang="en-US" sz="1600" b="1" dirty="0" err="1"/>
              <a:t>tonque</a:t>
            </a:r>
            <a:r>
              <a:rPr lang="en-US" sz="1600" b="1" dirty="0"/>
              <a:t> | topic car)* p(topic car) + p(</a:t>
            </a:r>
            <a:r>
              <a:rPr lang="en-US" sz="1600" b="1" dirty="0" err="1"/>
              <a:t>tonque</a:t>
            </a:r>
            <a:r>
              <a:rPr lang="en-US" sz="1600" b="1" dirty="0"/>
              <a:t> | topic human)* p(topic human)</a:t>
            </a:r>
          </a:p>
        </p:txBody>
      </p:sp>
    </p:spTree>
    <p:extLst>
      <p:ext uri="{BB962C8B-B14F-4D97-AF65-F5344CB8AC3E}">
        <p14:creationId xmlns:p14="http://schemas.microsoft.com/office/powerpoint/2010/main" val="273980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7FD9EE8-244D-4DCE-8A24-C8548FCE3CDF}"/>
              </a:ext>
            </a:extLst>
          </p:cNvPr>
          <p:cNvGrpSpPr/>
          <p:nvPr/>
        </p:nvGrpSpPr>
        <p:grpSpPr>
          <a:xfrm>
            <a:off x="2238644" y="2694206"/>
            <a:ext cx="1331618" cy="932090"/>
            <a:chOff x="2695361" y="2144887"/>
            <a:chExt cx="1331618" cy="932090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CC9E470-1912-4D9D-8DE7-4CF25B0C5898}"/>
                </a:ext>
              </a:extLst>
            </p:cNvPr>
            <p:cNvSpPr/>
            <p:nvPr/>
          </p:nvSpPr>
          <p:spPr>
            <a:xfrm>
              <a:off x="2695361" y="2144887"/>
              <a:ext cx="1331618" cy="932090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3" name="Rectangle: Rounded Corners 4">
              <a:extLst>
                <a:ext uri="{FF2B5EF4-FFF2-40B4-BE49-F238E27FC236}">
                  <a16:creationId xmlns:a16="http://schemas.microsoft.com/office/drawing/2014/main" id="{B7649155-9DEA-46AB-A07C-D5E05144B0E7}"/>
                </a:ext>
              </a:extLst>
            </p:cNvPr>
            <p:cNvSpPr txBox="1"/>
            <p:nvPr/>
          </p:nvSpPr>
          <p:spPr>
            <a:xfrm>
              <a:off x="2740870" y="2190396"/>
              <a:ext cx="1240600" cy="8410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Step 3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20B24DB-BFFD-45CB-98E8-BF6E573CD995}"/>
              </a:ext>
            </a:extLst>
          </p:cNvPr>
          <p:cNvGrpSpPr/>
          <p:nvPr/>
        </p:nvGrpSpPr>
        <p:grpSpPr>
          <a:xfrm>
            <a:off x="4361093" y="2758995"/>
            <a:ext cx="5275507" cy="3219845"/>
            <a:chOff x="4282309" y="-181284"/>
            <a:chExt cx="5275507" cy="3219845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F81C783-667F-4908-9AF8-848F618091C8}"/>
                </a:ext>
              </a:extLst>
            </p:cNvPr>
            <p:cNvSpPr/>
            <p:nvPr/>
          </p:nvSpPr>
          <p:spPr>
            <a:xfrm>
              <a:off x="4282309" y="2285205"/>
              <a:ext cx="5142057" cy="75335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4499C80-4D46-4EBC-BEEF-9BFFBA2C72BB}"/>
                </a:ext>
              </a:extLst>
            </p:cNvPr>
            <p:cNvSpPr txBox="1"/>
            <p:nvPr/>
          </p:nvSpPr>
          <p:spPr>
            <a:xfrm>
              <a:off x="4415759" y="-181284"/>
              <a:ext cx="5142057" cy="753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500" kern="1200" dirty="0"/>
                <a:t>Pick the words with highest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98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25" grpId="0"/>
      <p:bldP spid="1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库_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 rot="10800000">
            <a:off x="2649940" y="-7547"/>
            <a:ext cx="6892120" cy="6883460"/>
          </a:xfrm>
          <a:prstGeom prst="rect">
            <a:avLst/>
          </a:prstGeom>
        </p:spPr>
      </p:pic>
      <p:sp>
        <p:nvSpPr>
          <p:cNvPr id="4" name="PA_库_文本框 3"/>
          <p:cNvSpPr txBox="1"/>
          <p:nvPr>
            <p:custDataLst>
              <p:tags r:id="rId2"/>
            </p:custDataLst>
          </p:nvPr>
        </p:nvSpPr>
        <p:spPr>
          <a:xfrm>
            <a:off x="2649940" y="3198167"/>
            <a:ext cx="6892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latin typeface="Bauhaus 93" panose="04030905020B02020C02" pitchFamily="82" charset="0"/>
              </a:rPr>
              <a:t>PART FOUR</a:t>
            </a:r>
            <a:endParaRPr lang="zh-CN" altLang="en-US" sz="2400" dirty="0">
              <a:latin typeface="Bauhaus 93" panose="04030905020B02020C02" pitchFamily="82" charset="0"/>
            </a:endParaRPr>
          </a:p>
        </p:txBody>
      </p:sp>
      <p:sp>
        <p:nvSpPr>
          <p:cNvPr id="5" name="PA_库_文本框 4"/>
          <p:cNvSpPr txBox="1"/>
          <p:nvPr>
            <p:custDataLst>
              <p:tags r:id="rId3"/>
            </p:custDataLst>
          </p:nvPr>
        </p:nvSpPr>
        <p:spPr>
          <a:xfrm>
            <a:off x="2225289" y="19748"/>
            <a:ext cx="9664184" cy="6883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  <a:p>
            <a:pPr algn="dist"/>
            <a:endParaRPr lang="en-US" altLang="zh-CN" sz="4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82B64-603B-4737-9821-643970CC52E8}"/>
              </a:ext>
            </a:extLst>
          </p:cNvPr>
          <p:cNvSpPr txBox="1"/>
          <p:nvPr/>
        </p:nvSpPr>
        <p:spPr>
          <a:xfrm>
            <a:off x="4218039" y="3942735"/>
            <a:ext cx="356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582157211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" grpId="1" autoUpdateAnimBg="0"/>
      <p:bldP spid="4" grpId="2" autoUpdateAnimBg="0"/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D5845D-4B8C-4882-8579-FD409579C08C}"/>
              </a:ext>
            </a:extLst>
          </p:cNvPr>
          <p:cNvSpPr txBox="1"/>
          <p:nvPr/>
        </p:nvSpPr>
        <p:spPr>
          <a:xfrm>
            <a:off x="2400790" y="2186881"/>
            <a:ext cx="724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1063096A-7B08-404A-987B-1B14EBD46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53484"/>
              </p:ext>
            </p:extLst>
          </p:nvPr>
        </p:nvGraphicFramePr>
        <p:xfrm>
          <a:off x="1641987" y="2956075"/>
          <a:ext cx="83733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474">
                  <a:extLst>
                    <a:ext uri="{9D8B030D-6E8A-4147-A177-3AD203B41FA5}">
                      <a16:colId xmlns:a16="http://schemas.microsoft.com/office/drawing/2014/main" val="39807017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347928"/>
                    </a:ext>
                  </a:extLst>
                </a:gridCol>
                <a:gridCol w="2133272">
                  <a:extLst>
                    <a:ext uri="{9D8B030D-6E8A-4147-A177-3AD203B41FA5}">
                      <a16:colId xmlns:a16="http://schemas.microsoft.com/office/drawing/2014/main" val="2277165264"/>
                    </a:ext>
                  </a:extLst>
                </a:gridCol>
                <a:gridCol w="3315274">
                  <a:extLst>
                    <a:ext uri="{9D8B030D-6E8A-4147-A177-3AD203B41FA5}">
                      <a16:colId xmlns:a16="http://schemas.microsoft.com/office/drawing/2014/main" val="365105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word_wise_recall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dirty="0">
                          <a:effectLst/>
                        </a:rPr>
                        <a:t>0.5820031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0.6131548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6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effectLst/>
                        </a:rPr>
                        <a:t>word_wise_</a:t>
                      </a:r>
                      <a:r>
                        <a:rPr lang="en-US" sz="1800" b="1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precision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0.5731462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0.6374323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effectLst/>
                        </a:rPr>
                        <a:t>character_wise_recall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0.7934582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0.8747239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8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effectLst/>
                        </a:rPr>
                        <a:t>character_wise_precision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0.8073348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0.8936824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65861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359C5393-4C9C-4AAF-B76E-6A783EEE3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62160"/>
              </p:ext>
            </p:extLst>
          </p:nvPr>
        </p:nvGraphicFramePr>
        <p:xfrm>
          <a:off x="1641987" y="2556213"/>
          <a:ext cx="83035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245">
                  <a:extLst>
                    <a:ext uri="{9D8B030D-6E8A-4147-A177-3AD203B41FA5}">
                      <a16:colId xmlns:a16="http://schemas.microsoft.com/office/drawing/2014/main" val="219952890"/>
                    </a:ext>
                  </a:extLst>
                </a:gridCol>
                <a:gridCol w="1877961">
                  <a:extLst>
                    <a:ext uri="{9D8B030D-6E8A-4147-A177-3AD203B41FA5}">
                      <a16:colId xmlns:a16="http://schemas.microsoft.com/office/drawing/2014/main" val="244588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3349422"/>
                    </a:ext>
                  </a:extLst>
                </a:gridCol>
                <a:gridCol w="3593022">
                  <a:extLst>
                    <a:ext uri="{9D8B030D-6E8A-4147-A177-3AD203B41FA5}">
                      <a16:colId xmlns:a16="http://schemas.microsoft.com/office/drawing/2014/main" val="2312124854"/>
                    </a:ext>
                  </a:extLst>
                </a:gridCol>
              </a:tblGrid>
              <a:tr h="21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Tesseract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Tesseract_with_postprocessing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08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8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25" grpId="0"/>
      <p:bldP spid="12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055688" y="2182949"/>
            <a:ext cx="2520156" cy="744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EFE"/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New candidates </a:t>
            </a:r>
            <a:endParaRPr lang="zh-CN" altLang="en-US" dirty="0">
              <a:solidFill>
                <a:srgbClr val="FEFEFE"/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575844" y="2182949"/>
            <a:ext cx="2520156" cy="7445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096001" y="2182949"/>
            <a:ext cx="2520156" cy="744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EFE"/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Deletion </a:t>
            </a:r>
            <a:endParaRPr lang="zh-CN" altLang="en-US" dirty="0">
              <a:solidFill>
                <a:srgbClr val="FEFEFE"/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017929" y="3469352"/>
            <a:ext cx="2520156" cy="744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EFE"/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Uppercase letters and numbers</a:t>
            </a:r>
            <a:endParaRPr lang="zh-CN" altLang="en-US" dirty="0">
              <a:solidFill>
                <a:srgbClr val="FEFEFE"/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134" name="TextBox 19"/>
          <p:cNvSpPr txBox="1"/>
          <p:nvPr/>
        </p:nvSpPr>
        <p:spPr>
          <a:xfrm>
            <a:off x="3575841" y="2355185"/>
            <a:ext cx="252015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FEFEFE"/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题文</a:t>
            </a:r>
            <a:r>
              <a:rPr lang="en-US" altLang="zh-CN" sz="2000" dirty="0"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insertion</a:t>
            </a:r>
            <a:r>
              <a:rPr lang="zh-CN" altLang="en-US" sz="2000" dirty="0">
                <a:solidFill>
                  <a:srgbClr val="FEFEFE"/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字添</a:t>
            </a:r>
            <a:endParaRPr lang="en-US" sz="2000" dirty="0">
              <a:solidFill>
                <a:srgbClr val="FEFEFE"/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149" name="文本框 132">
            <a:extLst>
              <a:ext uri="{FF2B5EF4-FFF2-40B4-BE49-F238E27FC236}">
                <a16:creationId xmlns:a16="http://schemas.microsoft.com/office/drawing/2014/main" id="{CCF00F3E-B072-471A-A959-F1114536C24D}"/>
              </a:ext>
            </a:extLst>
          </p:cNvPr>
          <p:cNvSpPr txBox="1"/>
          <p:nvPr/>
        </p:nvSpPr>
        <p:spPr>
          <a:xfrm>
            <a:off x="1017929" y="635688"/>
            <a:ext cx="2967392" cy="602315"/>
          </a:xfrm>
          <a:prstGeom prst="rect">
            <a:avLst/>
          </a:prstGeom>
          <a:solidFill>
            <a:schemeClr val="tx1"/>
          </a:solidFill>
          <a:effectLst>
            <a:outerShdw blurRad="889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What’s Next ?</a:t>
            </a:r>
            <a:endParaRPr lang="zh-CN" altLang="en-US" sz="2000" b="1" dirty="0">
              <a:solidFill>
                <a:schemeClr val="bg1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7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6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25" grpId="0"/>
      <p:bldP spid="125" grpId="1"/>
      <p:bldP spid="127" grpId="0" animBg="1"/>
      <p:bldP spid="128" grpId="0" animBg="1"/>
      <p:bldP spid="129" grpId="0" animBg="1"/>
      <p:bldP spid="130" grpId="0" animBg="1"/>
      <p:bldP spid="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_库_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07438" y="839704"/>
            <a:ext cx="5415527" cy="5408722"/>
          </a:xfrm>
          <a:prstGeom prst="rect">
            <a:avLst/>
          </a:prstGeom>
        </p:spPr>
      </p:pic>
      <p:sp>
        <p:nvSpPr>
          <p:cNvPr id="8" name="PA_库_文本框 7"/>
          <p:cNvSpPr txBox="1"/>
          <p:nvPr>
            <p:custDataLst>
              <p:tags r:id="rId2"/>
            </p:custDataLst>
          </p:nvPr>
        </p:nvSpPr>
        <p:spPr>
          <a:xfrm>
            <a:off x="2411544" y="3041074"/>
            <a:ext cx="767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造字工房尚雅（非商用）常规体" pitchFamily="2" charset="-122"/>
                <a:ea typeface="造字工房尚雅（非商用）常规体" pitchFamily="2" charset="-122"/>
              </a:rPr>
              <a:t>contents</a:t>
            </a:r>
            <a:endParaRPr lang="zh-CN" altLang="en-US" sz="54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" name="PA_库_文本框 8"/>
          <p:cNvSpPr txBox="1"/>
          <p:nvPr>
            <p:custDataLst>
              <p:tags r:id="rId3"/>
            </p:custDataLst>
          </p:nvPr>
        </p:nvSpPr>
        <p:spPr>
          <a:xfrm rot="5400000">
            <a:off x="3047999" y="331323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latin typeface="Bauhaus 93" panose="04030905020B02020C02" pitchFamily="82" charset="0"/>
              </a:rPr>
              <a:t>CONTENTS</a:t>
            </a:r>
            <a:endParaRPr lang="zh-CN" altLang="en-US" sz="2400" dirty="0">
              <a:latin typeface="Bauhaus 93" panose="04030905020B02020C02" pitchFamily="8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03893" y="1557806"/>
            <a:ext cx="3196233" cy="209078"/>
            <a:chOff x="693420" y="3421857"/>
            <a:chExt cx="3196233" cy="209078"/>
          </a:xfrm>
        </p:grpSpPr>
        <p:cxnSp>
          <p:nvCxnSpPr>
            <p:cNvPr id="21" name="直接连接符 20"/>
            <p:cNvCxnSpPr/>
            <p:nvPr/>
          </p:nvCxnSpPr>
          <p:spPr>
            <a:xfrm flipH="1" flipV="1">
              <a:off x="3826668" y="3421857"/>
              <a:ext cx="62985" cy="209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693420" y="3429000"/>
              <a:ext cx="31356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730793" y="1155877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PART. 01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7856" y="1616202"/>
            <a:ext cx="320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Data Cleaning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 flipV="1">
            <a:off x="648090" y="5136055"/>
            <a:ext cx="3196233" cy="132743"/>
            <a:chOff x="693420" y="3421857"/>
            <a:chExt cx="3196233" cy="209078"/>
          </a:xfrm>
        </p:grpSpPr>
        <p:cxnSp>
          <p:nvCxnSpPr>
            <p:cNvPr id="31" name="直接连接符 30"/>
            <p:cNvCxnSpPr/>
            <p:nvPr/>
          </p:nvCxnSpPr>
          <p:spPr>
            <a:xfrm flipH="1" flipV="1">
              <a:off x="3826668" y="3421857"/>
              <a:ext cx="62985" cy="209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693420" y="3429000"/>
              <a:ext cx="31356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674990" y="4852597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PART. 02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32412" y="5361649"/>
            <a:ext cx="320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Error Detection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>
            <a:off x="8382367" y="1638702"/>
            <a:ext cx="3321416" cy="150032"/>
            <a:chOff x="693420" y="3421857"/>
            <a:chExt cx="3196233" cy="209078"/>
          </a:xfrm>
        </p:grpSpPr>
        <p:cxnSp>
          <p:nvCxnSpPr>
            <p:cNvPr id="36" name="直接连接符 35"/>
            <p:cNvCxnSpPr/>
            <p:nvPr/>
          </p:nvCxnSpPr>
          <p:spPr>
            <a:xfrm flipH="1" flipV="1">
              <a:off x="3826668" y="3421857"/>
              <a:ext cx="62985" cy="209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693420" y="3429000"/>
              <a:ext cx="31356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10284804" y="1260416"/>
            <a:ext cx="1418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PART. 03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519003" y="1721007"/>
            <a:ext cx="320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Error Correction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784560" y="4852597"/>
            <a:ext cx="297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PART.04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666824" y="5300093"/>
            <a:ext cx="320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Performance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 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grpSp>
        <p:nvGrpSpPr>
          <p:cNvPr id="26" name="组合 34">
            <a:extLst>
              <a:ext uri="{FF2B5EF4-FFF2-40B4-BE49-F238E27FC236}">
                <a16:creationId xmlns:a16="http://schemas.microsoft.com/office/drawing/2014/main" id="{9D7AC27E-4A3F-4FD5-9224-47D4CF2AA910}"/>
              </a:ext>
            </a:extLst>
          </p:cNvPr>
          <p:cNvGrpSpPr/>
          <p:nvPr/>
        </p:nvGrpSpPr>
        <p:grpSpPr>
          <a:xfrm flipH="1">
            <a:off x="8354857" y="5154414"/>
            <a:ext cx="3321416" cy="150032"/>
            <a:chOff x="693420" y="3421857"/>
            <a:chExt cx="3196233" cy="209078"/>
          </a:xfrm>
        </p:grpSpPr>
        <p:cxnSp>
          <p:nvCxnSpPr>
            <p:cNvPr id="27" name="直接连接符 35">
              <a:extLst>
                <a:ext uri="{FF2B5EF4-FFF2-40B4-BE49-F238E27FC236}">
                  <a16:creationId xmlns:a16="http://schemas.microsoft.com/office/drawing/2014/main" id="{6488A74A-3768-4C0D-89CB-8E4F597B9D59}"/>
                </a:ext>
              </a:extLst>
            </p:cNvPr>
            <p:cNvCxnSpPr/>
            <p:nvPr/>
          </p:nvCxnSpPr>
          <p:spPr>
            <a:xfrm flipH="1" flipV="1">
              <a:off x="3826668" y="3421857"/>
              <a:ext cx="62985" cy="209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36">
              <a:extLst>
                <a:ext uri="{FF2B5EF4-FFF2-40B4-BE49-F238E27FC236}">
                  <a16:creationId xmlns:a16="http://schemas.microsoft.com/office/drawing/2014/main" id="{D326F109-66D5-40CD-8342-2067764C4D63}"/>
                </a:ext>
              </a:extLst>
            </p:cNvPr>
            <p:cNvCxnSpPr/>
            <p:nvPr/>
          </p:nvCxnSpPr>
          <p:spPr>
            <a:xfrm flipH="1">
              <a:off x="693420" y="3429000"/>
              <a:ext cx="31356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80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ccel="30000" decel="26000" autoRev="1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0.025 4.81481E-6 " pathEditMode="relative" rAng="0" ptsTypes="AA">
                                      <p:cBhvr>
                                        <p:cTn id="36" dur="12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44444E-6 L 0.025 -4.44444E-6 " pathEditMode="relative" rAng="0" ptsTypes="AA">
                                      <p:cBhvr>
                                        <p:cTn id="41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1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25 4.44444E-6 " pathEditMode="relative" rAng="0" ptsTypes="AA">
                                      <p:cBhvr>
                                        <p:cTn id="51" dur="12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44444E-6 L 0.025 -4.44444E-6 " pathEditMode="relative" rAng="0" ptsTypes="AA">
                                      <p:cBhvr>
                                        <p:cTn id="56" dur="125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1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025 -2.96296E-6 " pathEditMode="relative" rAng="0" ptsTypes="AA">
                                      <p:cBhvr>
                                        <p:cTn id="66" dur="12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1.48148E-6 L 0.025 1.48148E-6 " pathEditMode="relative" rAng="0" ptsTypes="AA">
                                      <p:cBhvr>
                                        <p:cTn id="71" dur="125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65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3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animMotion origin="layout" path="M 0 -3.7037E-6 L 0.025 -3.7037E-6 " pathEditMode="relative" rAng="0" ptsTypes="AA">
                                      <p:cBhvr>
                                        <p:cTn id="77" dur="12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7.40741E-7 L 0.025 7.40741E-7 " pathEditMode="relative" rAng="0" ptsTypes="AA">
                                      <p:cBhvr>
                                        <p:cTn id="82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15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23" grpId="0"/>
      <p:bldP spid="23" grpId="1"/>
      <p:bldP spid="24" grpId="0"/>
      <p:bldP spid="24" grpId="1"/>
      <p:bldP spid="33" grpId="0"/>
      <p:bldP spid="33" grpId="1"/>
      <p:bldP spid="34" grpId="0"/>
      <p:bldP spid="34" grpId="1"/>
      <p:bldP spid="38" grpId="0"/>
      <p:bldP spid="38" grpId="1"/>
      <p:bldP spid="39" grpId="0"/>
      <p:bldP spid="39" grpId="1"/>
      <p:bldP spid="53" grpId="0"/>
      <p:bldP spid="53" grpId="1"/>
      <p:bldP spid="54" grpId="0"/>
      <p:bldP spid="5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87" y="-4393456"/>
            <a:ext cx="8797966" cy="87869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5400000">
            <a:off x="3202632" y="-807778"/>
            <a:ext cx="6096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latin typeface="Bauhaus 93" panose="04030905020B02020C02" pitchFamily="82" charset="0"/>
              </a:rPr>
              <a:t>PART ONE</a:t>
            </a:r>
            <a:endParaRPr lang="zh-CN" altLang="en-US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6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98" name="文本框 197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99" name="直接连接符 198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F89B6B4-BBAD-4002-8383-BD27936ED7D8}"/>
              </a:ext>
            </a:extLst>
          </p:cNvPr>
          <p:cNvSpPr txBox="1"/>
          <p:nvPr/>
        </p:nvSpPr>
        <p:spPr>
          <a:xfrm>
            <a:off x="2697480" y="912844"/>
            <a:ext cx="645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Cleaning Process</a:t>
            </a:r>
          </a:p>
        </p:txBody>
      </p:sp>
      <p:graphicFrame>
        <p:nvGraphicFramePr>
          <p:cNvPr id="193" name="Diagram 192">
            <a:extLst>
              <a:ext uri="{FF2B5EF4-FFF2-40B4-BE49-F238E27FC236}">
                <a16:creationId xmlns:a16="http://schemas.microsoft.com/office/drawing/2014/main" id="{9C0A55EA-C149-49E7-BDFC-3BA25D961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125399"/>
              </p:ext>
            </p:extLst>
          </p:nvPr>
        </p:nvGraphicFramePr>
        <p:xfrm>
          <a:off x="1492255" y="1437206"/>
          <a:ext cx="8385831" cy="5244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721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circle/>
      </p:transition>
    </mc:Choice>
    <mc:Fallback xmlns=""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2" grpId="0" animBg="1"/>
      <p:bldP spid="123" grpId="0" animBg="1"/>
      <p:bldP spid="124" grpId="0" animBg="1"/>
      <p:bldP spid="198" grpId="0"/>
      <p:bldP spid="19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库_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59687" y="2464544"/>
            <a:ext cx="8797966" cy="8786911"/>
          </a:xfrm>
          <a:prstGeom prst="rect">
            <a:avLst/>
          </a:prstGeom>
        </p:spPr>
      </p:pic>
      <p:sp>
        <p:nvSpPr>
          <p:cNvPr id="5" name="PA_库_文本框 4"/>
          <p:cNvSpPr txBox="1"/>
          <p:nvPr>
            <p:custDataLst>
              <p:tags r:id="rId2"/>
            </p:custDataLst>
          </p:nvPr>
        </p:nvSpPr>
        <p:spPr>
          <a:xfrm rot="5400000">
            <a:off x="4528345" y="5000335"/>
            <a:ext cx="32536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latin typeface="Bauhaus 93" panose="04030905020B02020C02" pitchFamily="82" charset="0"/>
              </a:rPr>
              <a:t>PART TWO</a:t>
            </a:r>
            <a:endParaRPr lang="zh-CN" altLang="en-US" sz="2400" dirty="0">
              <a:latin typeface="Bauhaus 93" panose="04030905020B02020C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BB3F5-E39D-499D-86C7-155942AC0E83}"/>
              </a:ext>
            </a:extLst>
          </p:cNvPr>
          <p:cNvSpPr txBox="1"/>
          <p:nvPr/>
        </p:nvSpPr>
        <p:spPr>
          <a:xfrm>
            <a:off x="3243301" y="648070"/>
            <a:ext cx="5823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Error detection</a:t>
            </a:r>
          </a:p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916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145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633258" y="1107772"/>
            <a:ext cx="4640136" cy="463430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B029B4-C3B1-43E9-A50B-02BD1793B8DF}"/>
              </a:ext>
            </a:extLst>
          </p:cNvPr>
          <p:cNvSpPr txBox="1"/>
          <p:nvPr/>
        </p:nvSpPr>
        <p:spPr>
          <a:xfrm>
            <a:off x="3590764" y="220572"/>
            <a:ext cx="4725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Rule-based Techniques</a:t>
            </a:r>
            <a:endParaRPr lang="en-US" sz="3200" b="1" dirty="0"/>
          </a:p>
          <a:p>
            <a:pPr algn="ctr"/>
            <a:endParaRPr lang="en-US" sz="3200" b="1" dirty="0"/>
          </a:p>
        </p:txBody>
      </p:sp>
      <p:graphicFrame>
        <p:nvGraphicFramePr>
          <p:cNvPr id="153" name="Diagram 152">
            <a:extLst>
              <a:ext uri="{FF2B5EF4-FFF2-40B4-BE49-F238E27FC236}">
                <a16:creationId xmlns:a16="http://schemas.microsoft.com/office/drawing/2014/main" id="{022B1B54-BA99-4606-98FA-0AC98B883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612359"/>
              </p:ext>
            </p:extLst>
          </p:nvPr>
        </p:nvGraphicFramePr>
        <p:xfrm>
          <a:off x="642140" y="768511"/>
          <a:ext cx="11117466" cy="5920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566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47" grpId="0"/>
      <p:bldP spid="1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31E5-085B-4C57-ABB8-F15A84D6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64083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68C12-81BD-4FB2-9CC4-8BADDF58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945"/>
            <a:ext cx="12192000" cy="48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0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库_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754561" y="-8241"/>
            <a:ext cx="6874879" cy="6866241"/>
          </a:xfrm>
          <a:prstGeom prst="rect">
            <a:avLst/>
          </a:prstGeom>
        </p:spPr>
      </p:pic>
      <p:pic>
        <p:nvPicPr>
          <p:cNvPr id="3" name="PA_库_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3437440" y="0"/>
            <a:ext cx="6874879" cy="6866241"/>
          </a:xfrm>
          <a:prstGeom prst="rect">
            <a:avLst/>
          </a:prstGeom>
        </p:spPr>
      </p:pic>
      <p:sp>
        <p:nvSpPr>
          <p:cNvPr id="4" name="PA_库_文本框 3"/>
          <p:cNvSpPr txBox="1"/>
          <p:nvPr>
            <p:custDataLst>
              <p:tags r:id="rId3"/>
            </p:custDataLst>
          </p:nvPr>
        </p:nvSpPr>
        <p:spPr>
          <a:xfrm flipV="1">
            <a:off x="1444752" y="3678120"/>
            <a:ext cx="8955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latin typeface="Bauhaus 93" panose="04030905020B02020C02" pitchFamily="82" charset="0"/>
              </a:rPr>
              <a:t>PART THREE</a:t>
            </a:r>
            <a:endParaRPr lang="zh-CN" altLang="en-US" sz="2400" dirty="0">
              <a:latin typeface="Bauhaus 93" panose="04030905020B02020C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EDB72-742E-4B77-86AB-25DB8D2C9EB8}"/>
              </a:ext>
            </a:extLst>
          </p:cNvPr>
          <p:cNvSpPr txBox="1"/>
          <p:nvPr/>
        </p:nvSpPr>
        <p:spPr>
          <a:xfrm>
            <a:off x="3869083" y="421296"/>
            <a:ext cx="44538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Error Correction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41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" grpId="1" autoUpdateAnimBg="0"/>
      <p:bldP spid="4" grpId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2" name="Chart 622"/>
          <p:cNvGraphicFramePr/>
          <p:nvPr>
            <p:extLst>
              <p:ext uri="{D42A27DB-BD31-4B8C-83A1-F6EECF244321}">
                <p14:modId xmlns:p14="http://schemas.microsoft.com/office/powerpoint/2010/main" val="3709478870"/>
              </p:ext>
            </p:extLst>
          </p:nvPr>
        </p:nvGraphicFramePr>
        <p:xfrm>
          <a:off x="1664110" y="1041322"/>
          <a:ext cx="2051611" cy="205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7" name="Diagram 126">
            <a:extLst>
              <a:ext uri="{FF2B5EF4-FFF2-40B4-BE49-F238E27FC236}">
                <a16:creationId xmlns:a16="http://schemas.microsoft.com/office/drawing/2014/main" id="{01721547-FEF6-4A1C-A164-D80F24F9A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7438"/>
              </p:ext>
            </p:extLst>
          </p:nvPr>
        </p:nvGraphicFramePr>
        <p:xfrm>
          <a:off x="1079802" y="2656776"/>
          <a:ext cx="10028756" cy="313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7" name="TextBox 156">
            <a:extLst>
              <a:ext uri="{FF2B5EF4-FFF2-40B4-BE49-F238E27FC236}">
                <a16:creationId xmlns:a16="http://schemas.microsoft.com/office/drawing/2014/main" id="{06697E56-B1F0-4A1F-B56C-6972F9FC719F}"/>
              </a:ext>
            </a:extLst>
          </p:cNvPr>
          <p:cNvSpPr txBox="1"/>
          <p:nvPr/>
        </p:nvSpPr>
        <p:spPr>
          <a:xfrm>
            <a:off x="3557340" y="1003602"/>
            <a:ext cx="44538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Error Correction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965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1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682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4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2" grpId="0" animBg="1"/>
      <p:bldP spid="123" grpId="0" animBg="1"/>
      <p:bldP spid="124" grpId="0" animBg="1"/>
      <p:bldP spid="125" grpId="0"/>
      <p:bldP spid="125" grpId="1"/>
      <p:bldGraphic spid="142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47A0862-70F8-40EE-AAE0-B717FA3BCB8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创新赢未来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488</Words>
  <Application>Microsoft Office PowerPoint</Application>
  <PresentationFormat>Widescreen</PresentationFormat>
  <Paragraphs>125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LiHei Pro</vt:lpstr>
      <vt:lpstr>微软雅黑</vt:lpstr>
      <vt:lpstr>造字工房尚雅（非商用）常规体</vt:lpstr>
      <vt:lpstr>造字工房朗宋（非商用）常规体</vt:lpstr>
      <vt:lpstr>Aharoni</vt:lpstr>
      <vt:lpstr>Arial</vt:lpstr>
      <vt:lpstr>Arial Black</vt:lpstr>
      <vt:lpstr>Bauhaus 93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</vt:lpstr>
      <vt:lpstr>PowerPoint Presentation</vt:lpstr>
      <vt:lpstr>PowerPoint Presentation</vt:lpstr>
      <vt:lpstr>PowerPoint Presentation</vt:lpstr>
      <vt:lpstr>PowerPoint Presentation</vt:lpstr>
      <vt:lpstr>Continue</vt:lpstr>
      <vt:lpstr>Continue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zhibo zhou</cp:lastModifiedBy>
  <cp:revision>111</cp:revision>
  <dcterms:created xsi:type="dcterms:W3CDTF">2018-03-08T09:05:20Z</dcterms:created>
  <dcterms:modified xsi:type="dcterms:W3CDTF">2018-11-28T23:01:05Z</dcterms:modified>
</cp:coreProperties>
</file>