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7061f262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7061f2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7061f26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7061f2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061f262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061f26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700f3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700f3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7061f262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7061f2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7061f26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7061f2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7061f262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7061f2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7061f26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7061f2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25" y="2104900"/>
            <a:ext cx="8118600" cy="13929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 Processing in 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Optical Character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723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Group 6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 methods to estimate prior probability P(c):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Maximum Likelihood Estimate (MLE)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Expected Likelihood Estimate (ELE)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Good Turing (GT)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P(c):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MLE: r/N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ELE: </a:t>
            </a:r>
            <a:r>
              <a:rPr lang="en">
                <a:solidFill>
                  <a:srgbClr val="FFFBF0"/>
                </a:solidFill>
              </a:rPr>
              <a:t>(freq(c) + 0.5)/(N + V/2)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GT: </a:t>
            </a:r>
            <a:r>
              <a:rPr lang="en">
                <a:solidFill>
                  <a:srgbClr val="FFFBF0"/>
                </a:solidFill>
              </a:rPr>
              <a:t>(r + 1)N(r+1)/N(r).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2625275"/>
            <a:ext cx="4508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r: observed frequency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N: corpus length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V: all vocabulary size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 m</a:t>
            </a:r>
            <a:r>
              <a:rPr lang="en">
                <a:solidFill>
                  <a:schemeClr val="accent1"/>
                </a:solidFill>
              </a:rPr>
              <a:t>ethods of correction for P(t|c):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Delete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Insert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Replace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Reverse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54" y="1705975"/>
            <a:ext cx="2898625" cy="1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      </a:t>
            </a:r>
            <a:r>
              <a:rPr lang="en" sz="6000"/>
              <a:t>Thank you!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            Q&amp;A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1575" y="123025"/>
            <a:ext cx="5604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0225" y="1423600"/>
            <a:ext cx="84093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This Project is to perform error detection and correction in post-processing stage of Optical Character Recognition (OCR)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93350" y="11195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45750" y="12719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Detection: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D-2 (n-grams)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5130975" y="1271900"/>
            <a:ext cx="37017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Error Correction: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C-4 (Probability Scoring)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contiguous sequence of n items from a given sample of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Word: “set”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Binary digram (n=2) pairs: (s,e), (s,t), (e,s), (e,t), (t,s), (t,e)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Binary Matrix:</a:t>
            </a:r>
            <a:endParaRPr/>
          </a:p>
          <a:p>
            <a:pPr indent="-342900" lvl="1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26*26 binary matrix for every possible letter pair (i,j)</a:t>
            </a:r>
            <a:endParaRPr sz="1800"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is the element of ith row, jth column</a:t>
            </a:r>
            <a:endParaRPr sz="1800"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= 1 if pair (i,j) appears, otherwise 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positional binary matrices using Ground Truth (correct text)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 cleaning: remove numbers, punctuations and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Split text by words and find all bigrams of each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positional binary matrix for each world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word list using Tesseract (test 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each word in word list with corresponding positional binary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all binary pairs of a word in word list are found in the positional binary matrix then the word is correct, otherwise is classified as error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of the method: Some errors are undetectable.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 error = sut, could be identified as correct when sat, cut, sun all appear in Ground Truth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2: number errors are not detected (error = 13, correct =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Assumption: Typist knows what he/she wants to type, yet typos happen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Idea: Use Bayesian argument by choosing a high probability score among all possible candidates (proposed corrections)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712000"/>
            <a:ext cx="7715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c=argmax P(c|t)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P(t|c)P(c)/P(t)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 </a:t>
            </a:r>
            <a:endParaRPr>
              <a:solidFill>
                <a:schemeClr val="accent1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 = correct word</a:t>
            </a:r>
            <a:endParaRPr>
              <a:solidFill>
                <a:schemeClr val="accent1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 = typo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