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6" r:id="rId16"/>
    <p:sldId id="277" r:id="rId17"/>
    <p:sldId id="269" r:id="rId18"/>
    <p:sldId id="274" r:id="rId19"/>
    <p:sldId id="26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horzBarState="maximized">
    <p:restoredLeft sz="15610"/>
    <p:restoredTop sz="94701"/>
  </p:normalViewPr>
  <p:slideViewPr>
    <p:cSldViewPr snapToGrid="0">
      <p:cViewPr varScale="1">
        <p:scale>
          <a:sx n="162" d="100"/>
          <a:sy n="162" d="100"/>
        </p:scale>
        <p:origin x="200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961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6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7061f2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7061f26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4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7061f2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7061f2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3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061f2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061f26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63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061f2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061f26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0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061f2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061f26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8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47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76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700f3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700f3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5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0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7061f2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7061f2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6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7061f26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7061f26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7061f2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7061f26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5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7061f2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7061f26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8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25" y="2104900"/>
            <a:ext cx="8118600" cy="1392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 Processing in 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Optical Character Recognition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77231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Group 6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Assumption: Typist knows what he/she wants to type, yet typos happen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Idea: Use Bayesian argument by choosing a high probability score among all possible candidates (proposed corrections)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712000"/>
            <a:ext cx="7715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c=argmax P(c|t)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P(t|c)P(c)/P(t)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 </a:t>
            </a:r>
            <a:endParaRPr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 = correct word</a:t>
            </a:r>
            <a:endParaRPr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 = typo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 methods to estimate prior probability P(c):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Maximum Likelihood Estimate (MLE)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Expected Likelihood Estimate (ELE)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Good Turing (GT)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P(c):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MLE: r/N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ELE: </a:t>
            </a:r>
            <a:r>
              <a:rPr lang="en">
                <a:solidFill>
                  <a:srgbClr val="FFFBF0"/>
                </a:solidFill>
              </a:rPr>
              <a:t>(freq(c) + 0.5)/(N + V/2)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GT: </a:t>
            </a:r>
            <a:r>
              <a:rPr lang="en">
                <a:solidFill>
                  <a:srgbClr val="FFFBF0"/>
                </a:solidFill>
              </a:rPr>
              <a:t>(r + 1)N(r+1)/N(r).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2625275"/>
            <a:ext cx="45087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r: observed frequency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N: corpus length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V: all vocabulary size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 methods of correction for P(t|c):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Delete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Insert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Replace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Reverse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54" y="1705975"/>
            <a:ext cx="2898625" cy="1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Error Correction: </a:t>
            </a:r>
            <a:r>
              <a:rPr lang="en-US" altLang="zh-CN" dirty="0" smtClean="0">
                <a:solidFill>
                  <a:schemeClr val="accent1"/>
                </a:solidFill>
              </a:rPr>
              <a:t>Final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results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1700" y="1058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altLang="zh-CN" sz="1600" dirty="0" smtClean="0">
                <a:solidFill>
                  <a:srgbClr val="FF0000"/>
                </a:solidFill>
              </a:rPr>
              <a:t>Without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Context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5"/>
          <a:stretch/>
        </p:blipFill>
        <p:spPr>
          <a:xfrm>
            <a:off x="762263" y="1671425"/>
            <a:ext cx="7619473" cy="27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Error Correction: </a:t>
            </a:r>
            <a:r>
              <a:rPr lang="en-US" altLang="zh-CN" dirty="0" smtClean="0">
                <a:solidFill>
                  <a:schemeClr val="accent1"/>
                </a:solidFill>
              </a:rPr>
              <a:t>Final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results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1700" y="1058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With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Context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25"/>
          <a:stretch/>
        </p:blipFill>
        <p:spPr>
          <a:xfrm>
            <a:off x="713390" y="1671425"/>
            <a:ext cx="7717220" cy="2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Performance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withou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context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3" y="1628523"/>
            <a:ext cx="6276746" cy="144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47273" y="3270690"/>
            <a:ext cx="6276746" cy="1440000"/>
            <a:chOff x="311700" y="3084975"/>
            <a:chExt cx="6276746" cy="14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26"/>
            <a:stretch/>
          </p:blipFill>
          <p:spPr>
            <a:xfrm>
              <a:off x="3969300" y="3084975"/>
              <a:ext cx="2619146" cy="144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28"/>
            <a:stretch/>
          </p:blipFill>
          <p:spPr>
            <a:xfrm>
              <a:off x="311700" y="3084975"/>
              <a:ext cx="36576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61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Performance</a:t>
            </a:r>
            <a:r>
              <a:rPr lang="e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context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71" y="1679432"/>
            <a:ext cx="6157440" cy="1440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10335" y="3322853"/>
            <a:ext cx="6157440" cy="1440000"/>
            <a:chOff x="1210335" y="3015425"/>
            <a:chExt cx="6157440" cy="144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0156"/>
            <a:stretch/>
          </p:blipFill>
          <p:spPr>
            <a:xfrm>
              <a:off x="1210335" y="3015425"/>
              <a:ext cx="3684858" cy="144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6"/>
            <a:stretch/>
          </p:blipFill>
          <p:spPr>
            <a:xfrm>
              <a:off x="4895193" y="3015425"/>
              <a:ext cx="2472582" cy="1440000"/>
            </a:xfrm>
            <a:prstGeom prst="rect">
              <a:avLst/>
            </a:prstGeom>
          </p:spPr>
        </p:pic>
      </p:grpSp>
      <p:sp>
        <p:nvSpPr>
          <p:cNvPr id="11" name="Google Shape;109;p21"/>
          <p:cNvSpPr txBox="1">
            <a:spLocks/>
          </p:cNvSpPr>
          <p:nvPr/>
        </p:nvSpPr>
        <p:spPr>
          <a:xfrm>
            <a:off x="311700" y="1058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</a:rPr>
              <a:t>As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we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can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notice,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the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performance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of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MLE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and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ELE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with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context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are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very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bad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since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MLE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and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ELE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doesn’t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estimate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P(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l|c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and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P(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r|c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well.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This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conclusion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agrees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with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the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results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in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the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paper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C4.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r>
              <a:rPr lang="en-US" altLang="zh-CN" sz="6000" dirty="0" smtClean="0"/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Q&amp;A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71575" y="123025"/>
            <a:ext cx="5604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0225" y="1423600"/>
            <a:ext cx="8409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This Project is to perform error detection and correction in post-processing stage of Optical Character Recognition (OCR)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93350" y="11195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45750" y="12719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Detection: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D-2 (n-grams)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5130975" y="1271900"/>
            <a:ext cx="3701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Error Correction: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C-4 (Probability Scoring)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contiguous sequence of n items from a given sample of 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Word: “set”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Binary digram (n=2) pairs: (s,e), (s,t), (e,s), (e,t), (t,s), (t,e)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Binary Matrix:</a:t>
            </a:r>
            <a:endParaRPr/>
          </a:p>
          <a:p>
            <a:pPr marL="4572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26*26 binary matrix for every possible letter pair (i,j)</a:t>
            </a:r>
            <a:endParaRPr sz="1800"/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is the element of ith row, jth column</a:t>
            </a:r>
            <a:endParaRPr sz="1800"/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= 1 if pair (i,j) appears, otherwise 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1" y="1470572"/>
            <a:ext cx="7432617" cy="31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5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positional binary matrices using Ground Truth (correct text)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 cleaning: remove numbers, punctuations and symbols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Split text by words and find all bigrams of each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positional binary matrix for each world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word list using Tesseract (test text)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each word in word list with corresponding positional binary matrix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all binary pairs of a word in word list are found in the positional binary matrix then the word is correct, otherwise is classified as error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of the method: Some errors are undetectable.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 error = sut, could be identified as correct when sat, cut, sun all appear in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2: number errors are not detected (error = 13, correct = b)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012704"/>
            <a:ext cx="8166538" cy="11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000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494</Words>
  <Application>Microsoft Macintosh PowerPoint</Application>
  <PresentationFormat>On-screen Show (16:9)</PresentationFormat>
  <Paragraphs>79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Old Standard TT</vt:lpstr>
      <vt:lpstr>Arial</vt:lpstr>
      <vt:lpstr>Paperback</vt:lpstr>
      <vt:lpstr>Project 4                 Post Processing in  Optical Character Recognition</vt:lpstr>
      <vt:lpstr>Introduction</vt:lpstr>
      <vt:lpstr>PowerPoint Presentation</vt:lpstr>
      <vt:lpstr>Error Detection: n-gram</vt:lpstr>
      <vt:lpstr>Error Detection: n-gram</vt:lpstr>
      <vt:lpstr>Error Detection – Example of Bigram Matrix</vt:lpstr>
      <vt:lpstr>Error Detection: n-gram</vt:lpstr>
      <vt:lpstr>Error Detection: n-gram</vt:lpstr>
      <vt:lpstr>Error Detection – Preliminary Analysis</vt:lpstr>
      <vt:lpstr>Error Correction: Probability Scoring</vt:lpstr>
      <vt:lpstr>Error Correction: Probability Scoring</vt:lpstr>
      <vt:lpstr>Error Correction: Probability Scoring</vt:lpstr>
      <vt:lpstr>Error Correction: Probability Scoring</vt:lpstr>
      <vt:lpstr>Error Correction: Probability Scoring</vt:lpstr>
      <vt:lpstr>Error Correction: Final results</vt:lpstr>
      <vt:lpstr>Error Correction: Final results</vt:lpstr>
      <vt:lpstr>Performance - without context</vt:lpstr>
      <vt:lpstr>Performance: - with context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               Post Processing in  Optical Character Recognition</dc:title>
  <cp:lastModifiedBy>Microsoft Office User</cp:lastModifiedBy>
  <cp:revision>7</cp:revision>
  <dcterms:modified xsi:type="dcterms:W3CDTF">2018-12-01T16:16:51Z</dcterms:modified>
</cp:coreProperties>
</file>