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13716000" cx="24377650"/>
  <p:notesSz cx="6858000" cy="9144000"/>
  <p:embeddedFontLst>
    <p:embeddedFont>
      <p:font typeface="Roboto"/>
      <p:regular r:id="rId22"/>
      <p:bold r:id="rId23"/>
      <p:italic r:id="rId24"/>
      <p:boldItalic r:id="rId25"/>
    </p:embeddedFont>
    <p:embeddedFont>
      <p:font typeface="PT Sans Narrow"/>
      <p:regular r:id="rId26"/>
      <p:bold r:id="rId27"/>
    </p:embeddedFont>
    <p:embeddedFont>
      <p:font typeface="Lato Light"/>
      <p:regular r:id="rId28"/>
      <p:bold r:id="rId29"/>
      <p:italic r:id="rId30"/>
      <p:boldItalic r:id="rId31"/>
    </p:embeddedFont>
    <p:embeddedFont>
      <p:font typeface="Old Standard TT"/>
      <p:regular r:id="rId32"/>
      <p:bold r:id="rId33"/>
      <p:italic r:id="rId34"/>
    </p:embeddedFont>
    <p:embeddedFont>
      <p:font typeface="Oswald"/>
      <p:regular r:id="rId35"/>
      <p:bold r:id="rId36"/>
    </p:embeddedFont>
    <p:embeddedFont>
      <p:font typeface="Nunito Light"/>
      <p:regular r:id="rId37"/>
      <p:bold r:id="rId38"/>
      <p:italic r:id="rId39"/>
      <p:boldItalic r:id="rId40"/>
    </p:embeddedFont>
    <p:embeddedFont>
      <p:font typeface="Open Sans"/>
      <p:regular r:id="rId41"/>
      <p:bold r:id="rId42"/>
      <p:italic r:id="rId43"/>
      <p:boldItalic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8EF045AF-5A91-45AB-AC0E-D9E20E9F2E6C}">
  <a:tblStyle styleId="{8EF045AF-5A91-45AB-AC0E-D9E20E9F2E6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NunitoLight-boldItalic.fntdata"/><Relationship Id="rId20" Type="http://schemas.openxmlformats.org/officeDocument/2006/relationships/slide" Target="slides/slide15.xml"/><Relationship Id="rId42" Type="http://schemas.openxmlformats.org/officeDocument/2006/relationships/font" Target="fonts/OpenSans-bold.fntdata"/><Relationship Id="rId41" Type="http://schemas.openxmlformats.org/officeDocument/2006/relationships/font" Target="fonts/OpenSans-regular.fntdata"/><Relationship Id="rId22" Type="http://schemas.openxmlformats.org/officeDocument/2006/relationships/font" Target="fonts/Roboto-regular.fntdata"/><Relationship Id="rId44" Type="http://schemas.openxmlformats.org/officeDocument/2006/relationships/font" Target="fonts/OpenSans-boldItalic.fntdata"/><Relationship Id="rId21" Type="http://schemas.openxmlformats.org/officeDocument/2006/relationships/slide" Target="slides/slide16.xml"/><Relationship Id="rId43" Type="http://schemas.openxmlformats.org/officeDocument/2006/relationships/font" Target="fonts/OpenSans-italic.fntdata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TSansNarrow-regular.fntdata"/><Relationship Id="rId25" Type="http://schemas.openxmlformats.org/officeDocument/2006/relationships/font" Target="fonts/Roboto-boldItalic.fntdata"/><Relationship Id="rId28" Type="http://schemas.openxmlformats.org/officeDocument/2006/relationships/font" Target="fonts/LatoLight-regular.fntdata"/><Relationship Id="rId27" Type="http://schemas.openxmlformats.org/officeDocument/2006/relationships/font" Target="fonts/PTSansNarrow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Ligh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Light-boldItalic.fntdata"/><Relationship Id="rId30" Type="http://schemas.openxmlformats.org/officeDocument/2006/relationships/font" Target="fonts/LatoLight-italic.fntdata"/><Relationship Id="rId11" Type="http://schemas.openxmlformats.org/officeDocument/2006/relationships/slide" Target="slides/slide6.xml"/><Relationship Id="rId33" Type="http://schemas.openxmlformats.org/officeDocument/2006/relationships/font" Target="fonts/OldStandardTT-bold.fntdata"/><Relationship Id="rId10" Type="http://schemas.openxmlformats.org/officeDocument/2006/relationships/slide" Target="slides/slide5.xml"/><Relationship Id="rId32" Type="http://schemas.openxmlformats.org/officeDocument/2006/relationships/font" Target="fonts/OldStandardTT-regular.fntdata"/><Relationship Id="rId13" Type="http://schemas.openxmlformats.org/officeDocument/2006/relationships/slide" Target="slides/slide8.xml"/><Relationship Id="rId35" Type="http://schemas.openxmlformats.org/officeDocument/2006/relationships/font" Target="fonts/Oswald-regular.fntdata"/><Relationship Id="rId12" Type="http://schemas.openxmlformats.org/officeDocument/2006/relationships/slide" Target="slides/slide7.xml"/><Relationship Id="rId34" Type="http://schemas.openxmlformats.org/officeDocument/2006/relationships/font" Target="fonts/OldStandardTT-italic.fntdata"/><Relationship Id="rId15" Type="http://schemas.openxmlformats.org/officeDocument/2006/relationships/slide" Target="slides/slide10.xml"/><Relationship Id="rId37" Type="http://schemas.openxmlformats.org/officeDocument/2006/relationships/font" Target="fonts/NunitoLight-regular.fntdata"/><Relationship Id="rId14" Type="http://schemas.openxmlformats.org/officeDocument/2006/relationships/slide" Target="slides/slide9.xml"/><Relationship Id="rId36" Type="http://schemas.openxmlformats.org/officeDocument/2006/relationships/font" Target="fonts/Oswald-bold.fntdata"/><Relationship Id="rId17" Type="http://schemas.openxmlformats.org/officeDocument/2006/relationships/slide" Target="slides/slide12.xml"/><Relationship Id="rId39" Type="http://schemas.openxmlformats.org/officeDocument/2006/relationships/font" Target="fonts/NunitoLight-italic.fntdata"/><Relationship Id="rId16" Type="http://schemas.openxmlformats.org/officeDocument/2006/relationships/slide" Target="slides/slide11.xml"/><Relationship Id="rId38" Type="http://schemas.openxmlformats.org/officeDocument/2006/relationships/font" Target="fonts/NunitoLight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Nunito Light"/>
              <a:ea typeface="Nunito Light"/>
              <a:cs typeface="Nunito Light"/>
              <a:sym typeface="Nunito Light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:notes"/>
          <p:cNvSpPr/>
          <p:nvPr>
            <p:ph idx="2" type="sldImg"/>
          </p:nvPr>
        </p:nvSpPr>
        <p:spPr>
          <a:xfrm>
            <a:off x="-16989425" y="-11796713"/>
            <a:ext cx="22153563" cy="12465051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8" name="Google Shape;78;p3:notes"/>
          <p:cNvSpPr txBox="1"/>
          <p:nvPr>
            <p:ph idx="1" type="body"/>
          </p:nvPr>
        </p:nvSpPr>
        <p:spPr>
          <a:xfrm>
            <a:off x="685800" y="4343400"/>
            <a:ext cx="5457825" cy="4086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Nunito Light"/>
              <a:ea typeface="Nunito Light"/>
              <a:cs typeface="Nunito Light"/>
              <a:sym typeface="Nunito Light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4963f7708b_1_3897:notes"/>
          <p:cNvSpPr/>
          <p:nvPr>
            <p:ph idx="2" type="sldImg"/>
          </p:nvPr>
        </p:nvSpPr>
        <p:spPr>
          <a:xfrm>
            <a:off x="-16989425" y="-11796713"/>
            <a:ext cx="22153500" cy="12465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81" name="Google Shape;181;g4963f7708b_1_3897:notes"/>
          <p:cNvSpPr txBox="1"/>
          <p:nvPr>
            <p:ph idx="1" type="body"/>
          </p:nvPr>
        </p:nvSpPr>
        <p:spPr>
          <a:xfrm>
            <a:off x="685800" y="4343400"/>
            <a:ext cx="5457900" cy="40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Nunito Light"/>
              <a:ea typeface="Nunito Light"/>
              <a:cs typeface="Nunito Light"/>
              <a:sym typeface="Nunito Light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4963f7708b_1_0:notes"/>
          <p:cNvSpPr/>
          <p:nvPr>
            <p:ph idx="2" type="sldImg"/>
          </p:nvPr>
        </p:nvSpPr>
        <p:spPr>
          <a:xfrm>
            <a:off x="-16989425" y="-11796713"/>
            <a:ext cx="22153500" cy="12465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89" name="Google Shape;189;g4963f7708b_1_0:notes"/>
          <p:cNvSpPr txBox="1"/>
          <p:nvPr>
            <p:ph idx="1" type="body"/>
          </p:nvPr>
        </p:nvSpPr>
        <p:spPr>
          <a:xfrm>
            <a:off x="685800" y="4343400"/>
            <a:ext cx="5457900" cy="40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Nunito Light"/>
              <a:ea typeface="Nunito Light"/>
              <a:cs typeface="Nunito Light"/>
              <a:sym typeface="Nunito Light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4963f7708b_1_29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g4963f7708b_1_2947:notes"/>
          <p:cNvSpPr/>
          <p:nvPr>
            <p:ph idx="2" type="sldImg"/>
          </p:nvPr>
        </p:nvSpPr>
        <p:spPr>
          <a:xfrm>
            <a:off x="381794" y="685800"/>
            <a:ext cx="6094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496cfc1aa6_1_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496cfc1aa6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g496cfc1aa6_1_1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49627113fa_0_5:notes"/>
          <p:cNvSpPr/>
          <p:nvPr>
            <p:ph idx="2" type="sldImg"/>
          </p:nvPr>
        </p:nvSpPr>
        <p:spPr>
          <a:xfrm>
            <a:off x="-16989425" y="-11796713"/>
            <a:ext cx="22153500" cy="12465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34" name="Google Shape;234;g49627113fa_0_5:notes"/>
          <p:cNvSpPr txBox="1"/>
          <p:nvPr>
            <p:ph idx="1" type="body"/>
          </p:nvPr>
        </p:nvSpPr>
        <p:spPr>
          <a:xfrm>
            <a:off x="685800" y="4343400"/>
            <a:ext cx="5457900" cy="40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Nunito Light"/>
              <a:ea typeface="Nunito Light"/>
              <a:cs typeface="Nunito Light"/>
              <a:sym typeface="Nunito Light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9:notes"/>
          <p:cNvSpPr/>
          <p:nvPr>
            <p:ph idx="2" type="sldImg"/>
          </p:nvPr>
        </p:nvSpPr>
        <p:spPr>
          <a:xfrm>
            <a:off x="-16989425" y="-11796713"/>
            <a:ext cx="22153563" cy="12465051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40" name="Google Shape;240;p19:notes"/>
          <p:cNvSpPr txBox="1"/>
          <p:nvPr>
            <p:ph idx="1" type="body"/>
          </p:nvPr>
        </p:nvSpPr>
        <p:spPr>
          <a:xfrm>
            <a:off x="685800" y="4343400"/>
            <a:ext cx="5457825" cy="4086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Nunito Light"/>
              <a:ea typeface="Nunito Light"/>
              <a:cs typeface="Nunito Light"/>
              <a:sym typeface="Nunito Light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7:notes"/>
          <p:cNvSpPr/>
          <p:nvPr>
            <p:ph idx="2" type="sldImg"/>
          </p:nvPr>
        </p:nvSpPr>
        <p:spPr>
          <a:xfrm>
            <a:off x="-16989425" y="-11796713"/>
            <a:ext cx="22153500" cy="12465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6" name="Google Shape;86;p7:notes"/>
          <p:cNvSpPr txBox="1"/>
          <p:nvPr>
            <p:ph idx="1" type="body"/>
          </p:nvPr>
        </p:nvSpPr>
        <p:spPr>
          <a:xfrm>
            <a:off x="685800" y="4343400"/>
            <a:ext cx="5457900" cy="40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Nunito Light"/>
              <a:ea typeface="Nunito Light"/>
              <a:cs typeface="Nunito Light"/>
              <a:sym typeface="Nunito Light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4963f7708b_1_29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g4963f7708b_1_2955:notes"/>
          <p:cNvSpPr/>
          <p:nvPr>
            <p:ph idx="2" type="sldImg"/>
          </p:nvPr>
        </p:nvSpPr>
        <p:spPr>
          <a:xfrm>
            <a:off x="381794" y="685800"/>
            <a:ext cx="6094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4963f7708b_1_13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g4963f7708b_1_1340:notes"/>
          <p:cNvSpPr/>
          <p:nvPr>
            <p:ph idx="2" type="sldImg"/>
          </p:nvPr>
        </p:nvSpPr>
        <p:spPr>
          <a:xfrm>
            <a:off x="381794" y="685800"/>
            <a:ext cx="6094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963f7708b_1_14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g4963f7708b_1_1481:notes"/>
          <p:cNvSpPr/>
          <p:nvPr>
            <p:ph idx="2" type="sldImg"/>
          </p:nvPr>
        </p:nvSpPr>
        <p:spPr>
          <a:xfrm>
            <a:off x="381794" y="685800"/>
            <a:ext cx="6094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2:notes"/>
          <p:cNvSpPr/>
          <p:nvPr>
            <p:ph idx="2" type="sldImg"/>
          </p:nvPr>
        </p:nvSpPr>
        <p:spPr>
          <a:xfrm>
            <a:off x="-16989425" y="-11796713"/>
            <a:ext cx="22153563" cy="12465051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48" name="Google Shape;148;p12:notes"/>
          <p:cNvSpPr txBox="1"/>
          <p:nvPr>
            <p:ph idx="1" type="body"/>
          </p:nvPr>
        </p:nvSpPr>
        <p:spPr>
          <a:xfrm>
            <a:off x="685800" y="4343400"/>
            <a:ext cx="5457825" cy="4086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Nunito Light"/>
              <a:ea typeface="Nunito Light"/>
              <a:cs typeface="Nunito Light"/>
              <a:sym typeface="Nunito Light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496cfc1aa6_1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496cfc1aa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g496cfc1aa6_1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4963f7708b_1_15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g4963f7708b_1_1517:notes"/>
          <p:cNvSpPr/>
          <p:nvPr>
            <p:ph idx="2" type="sldImg"/>
          </p:nvPr>
        </p:nvSpPr>
        <p:spPr>
          <a:xfrm>
            <a:off x="381794" y="685800"/>
            <a:ext cx="6094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4963cf317d_1_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4963cf317d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g4963cf317d_1_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Google Shape;14;p2"/>
          <p:cNvCxnSpPr/>
          <p:nvPr/>
        </p:nvCxnSpPr>
        <p:spPr>
          <a:xfrm>
            <a:off x="18682427" y="8471700"/>
            <a:ext cx="14988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" name="Google Shape;15;p2"/>
          <p:cNvCxnSpPr/>
          <p:nvPr/>
        </p:nvCxnSpPr>
        <p:spPr>
          <a:xfrm>
            <a:off x="4198999" y="8422004"/>
            <a:ext cx="14988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6" name="Google Shape;16;p2"/>
          <p:cNvGrpSpPr/>
          <p:nvPr/>
        </p:nvGrpSpPr>
        <p:grpSpPr>
          <a:xfrm>
            <a:off x="2676978" y="2725434"/>
            <a:ext cx="19025952" cy="406405"/>
            <a:chOff x="1346429" y="1011300"/>
            <a:chExt cx="6452100" cy="152400"/>
          </a:xfrm>
        </p:grpSpPr>
        <p:cxnSp>
          <p:nvCxnSpPr>
            <p:cNvPr id="17" name="Google Shape;17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8" name="Google Shape;18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9" name="Google Shape;19;p2"/>
          <p:cNvGrpSpPr/>
          <p:nvPr/>
        </p:nvGrpSpPr>
        <p:grpSpPr>
          <a:xfrm>
            <a:off x="2676996" y="10584399"/>
            <a:ext cx="19025952" cy="406405"/>
            <a:chOff x="1346435" y="3969088"/>
            <a:chExt cx="6452100" cy="152400"/>
          </a:xfrm>
        </p:grpSpPr>
        <p:cxnSp>
          <p:nvCxnSpPr>
            <p:cNvPr id="20" name="Google Shape;20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1" name="Google Shape;21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22" name="Google Shape;22;p2"/>
          <p:cNvSpPr txBox="1"/>
          <p:nvPr>
            <p:ph type="ctrTitle"/>
          </p:nvPr>
        </p:nvSpPr>
        <p:spPr>
          <a:xfrm>
            <a:off x="2677036" y="4671371"/>
            <a:ext cx="19026300" cy="2726400"/>
          </a:xfrm>
          <a:prstGeom prst="rect">
            <a:avLst/>
          </a:prstGeom>
        </p:spPr>
        <p:txBody>
          <a:bodyPr anchorCtr="0" anchor="b" bIns="243750" lIns="243750" spcFirstLastPara="1" rIns="243750" wrap="square" tIns="243750"/>
          <a:lstStyle>
            <a:lvl1pPr lvl="0" algn="ctr">
              <a:spcBef>
                <a:spcPts val="0"/>
              </a:spcBef>
              <a:spcAft>
                <a:spcPts val="0"/>
              </a:spcAft>
              <a:buSzPts val="14400"/>
              <a:buNone/>
              <a:defRPr sz="14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400"/>
              <a:buNone/>
              <a:defRPr sz="144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400"/>
              <a:buNone/>
              <a:defRPr sz="144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400"/>
              <a:buNone/>
              <a:defRPr sz="144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400"/>
              <a:buNone/>
              <a:defRPr sz="144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400"/>
              <a:buNone/>
              <a:defRPr sz="144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400"/>
              <a:buNone/>
              <a:defRPr sz="144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400"/>
              <a:buNone/>
              <a:defRPr sz="144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400"/>
              <a:buNone/>
              <a:defRPr sz="14400"/>
            </a:lvl9pPr>
          </a:lstStyle>
          <a:p/>
        </p:txBody>
      </p:sp>
      <p:sp>
        <p:nvSpPr>
          <p:cNvPr id="23" name="Google Shape;23;p2"/>
          <p:cNvSpPr txBox="1"/>
          <p:nvPr>
            <p:ph idx="1" type="subTitle"/>
          </p:nvPr>
        </p:nvSpPr>
        <p:spPr>
          <a:xfrm>
            <a:off x="5697782" y="7600104"/>
            <a:ext cx="12984600" cy="2113500"/>
          </a:xfrm>
          <a:prstGeom prst="rect">
            <a:avLst/>
          </a:prstGeom>
        </p:spPr>
        <p:txBody>
          <a:bodyPr anchorCtr="0" anchor="t" bIns="243750" lIns="243750" spcFirstLastPara="1" rIns="243750" wrap="square" tIns="24375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24" name="Google Shape;24;p2"/>
          <p:cNvSpPr txBox="1"/>
          <p:nvPr>
            <p:ph idx="12" type="sldNum"/>
          </p:nvPr>
        </p:nvSpPr>
        <p:spPr>
          <a:xfrm>
            <a:off x="22587337" y="12435245"/>
            <a:ext cx="1462800" cy="1049700"/>
          </a:xfrm>
          <a:prstGeom prst="rect">
            <a:avLst/>
          </a:prstGeom>
        </p:spPr>
        <p:txBody>
          <a:bodyPr anchorCtr="0" anchor="ctr" bIns="243750" lIns="243750" spcFirstLastPara="1" rIns="243750" wrap="square" tIns="2437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1"/>
          <p:cNvSpPr/>
          <p:nvPr/>
        </p:nvSpPr>
        <p:spPr>
          <a:xfrm>
            <a:off x="-200" y="13455200"/>
            <a:ext cx="24377700" cy="260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1"/>
          <p:cNvSpPr txBox="1"/>
          <p:nvPr>
            <p:ph hasCustomPrompt="1" type="title"/>
          </p:nvPr>
        </p:nvSpPr>
        <p:spPr>
          <a:xfrm>
            <a:off x="830984" y="3479600"/>
            <a:ext cx="22715700" cy="4102500"/>
          </a:xfrm>
          <a:prstGeom prst="rect">
            <a:avLst/>
          </a:prstGeom>
        </p:spPr>
        <p:txBody>
          <a:bodyPr anchorCtr="0" anchor="ctr" bIns="243750" lIns="243750" spcFirstLastPara="1" rIns="243750" wrap="square" tIns="24375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4700"/>
              <a:buNone/>
              <a:defRPr sz="347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4700"/>
              <a:buNone/>
              <a:defRPr sz="347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4700"/>
              <a:buNone/>
              <a:defRPr sz="347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4700"/>
              <a:buNone/>
              <a:defRPr sz="347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4700"/>
              <a:buNone/>
              <a:defRPr sz="347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4700"/>
              <a:buNone/>
              <a:defRPr sz="347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4700"/>
              <a:buNone/>
              <a:defRPr sz="347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4700"/>
              <a:buNone/>
              <a:defRPr sz="347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4700"/>
              <a:buNone/>
              <a:defRPr sz="347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2" name="Google Shape;62;p11"/>
          <p:cNvSpPr txBox="1"/>
          <p:nvPr>
            <p:ph idx="1" type="body"/>
          </p:nvPr>
        </p:nvSpPr>
        <p:spPr>
          <a:xfrm>
            <a:off x="830984" y="7988400"/>
            <a:ext cx="22715700" cy="2857500"/>
          </a:xfrm>
          <a:prstGeom prst="rect">
            <a:avLst/>
          </a:prstGeom>
        </p:spPr>
        <p:txBody>
          <a:bodyPr anchorCtr="0" anchor="t" bIns="243750" lIns="243750" spcFirstLastPara="1" rIns="243750" wrap="square" tIns="243750"/>
          <a:lstStyle>
            <a:lvl1pPr indent="-533400" lvl="0" marL="457200" algn="ctr">
              <a:spcBef>
                <a:spcPts val="0"/>
              </a:spcBef>
              <a:spcAft>
                <a:spcPts val="0"/>
              </a:spcAft>
              <a:buSzPts val="4800"/>
              <a:buChar char="●"/>
              <a:defRPr/>
            </a:lvl1pPr>
            <a:lvl2pPr indent="-463550" lvl="1" marL="914400" algn="ctr">
              <a:spcBef>
                <a:spcPts val="4300"/>
              </a:spcBef>
              <a:spcAft>
                <a:spcPts val="0"/>
              </a:spcAft>
              <a:buSzPts val="3700"/>
              <a:buChar char="○"/>
              <a:defRPr/>
            </a:lvl2pPr>
            <a:lvl3pPr indent="-463550" lvl="2" marL="1371600" algn="ctr">
              <a:spcBef>
                <a:spcPts val="4300"/>
              </a:spcBef>
              <a:spcAft>
                <a:spcPts val="0"/>
              </a:spcAft>
              <a:buSzPts val="3700"/>
              <a:buChar char="■"/>
              <a:defRPr/>
            </a:lvl3pPr>
            <a:lvl4pPr indent="-463550" lvl="3" marL="1828800" algn="ctr">
              <a:spcBef>
                <a:spcPts val="4300"/>
              </a:spcBef>
              <a:spcAft>
                <a:spcPts val="0"/>
              </a:spcAft>
              <a:buSzPts val="3700"/>
              <a:buChar char="●"/>
              <a:defRPr/>
            </a:lvl4pPr>
            <a:lvl5pPr indent="-463550" lvl="4" marL="2286000" algn="ctr">
              <a:spcBef>
                <a:spcPts val="4300"/>
              </a:spcBef>
              <a:spcAft>
                <a:spcPts val="0"/>
              </a:spcAft>
              <a:buSzPts val="3700"/>
              <a:buChar char="○"/>
              <a:defRPr/>
            </a:lvl5pPr>
            <a:lvl6pPr indent="-463550" lvl="5" marL="2743200" algn="ctr">
              <a:spcBef>
                <a:spcPts val="4300"/>
              </a:spcBef>
              <a:spcAft>
                <a:spcPts val="0"/>
              </a:spcAft>
              <a:buSzPts val="3700"/>
              <a:buChar char="■"/>
              <a:defRPr/>
            </a:lvl6pPr>
            <a:lvl7pPr indent="-463550" lvl="6" marL="3200400" algn="ctr">
              <a:spcBef>
                <a:spcPts val="4300"/>
              </a:spcBef>
              <a:spcAft>
                <a:spcPts val="0"/>
              </a:spcAft>
              <a:buSzPts val="3700"/>
              <a:buChar char="●"/>
              <a:defRPr/>
            </a:lvl7pPr>
            <a:lvl8pPr indent="-463550" lvl="7" marL="3657600" algn="ctr">
              <a:spcBef>
                <a:spcPts val="4300"/>
              </a:spcBef>
              <a:spcAft>
                <a:spcPts val="0"/>
              </a:spcAft>
              <a:buSzPts val="3700"/>
              <a:buChar char="○"/>
              <a:defRPr/>
            </a:lvl8pPr>
            <a:lvl9pPr indent="-463550" lvl="8" marL="4114800" algn="ctr">
              <a:spcBef>
                <a:spcPts val="4300"/>
              </a:spcBef>
              <a:spcAft>
                <a:spcPts val="4300"/>
              </a:spcAft>
              <a:buSzPts val="3700"/>
              <a:buChar char="■"/>
              <a:defRPr/>
            </a:lvl9pPr>
          </a:lstStyle>
          <a:p/>
        </p:txBody>
      </p:sp>
      <p:sp>
        <p:nvSpPr>
          <p:cNvPr id="63" name="Google Shape;63;p11"/>
          <p:cNvSpPr txBox="1"/>
          <p:nvPr>
            <p:ph idx="12" type="sldNum"/>
          </p:nvPr>
        </p:nvSpPr>
        <p:spPr>
          <a:xfrm>
            <a:off x="22587337" y="12435245"/>
            <a:ext cx="1462800" cy="1049700"/>
          </a:xfrm>
          <a:prstGeom prst="rect">
            <a:avLst/>
          </a:prstGeom>
        </p:spPr>
        <p:txBody>
          <a:bodyPr anchorCtr="0" anchor="ctr" bIns="243750" lIns="243750" spcFirstLastPara="1" rIns="243750" wrap="square" tIns="2437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2"/>
          <p:cNvSpPr txBox="1"/>
          <p:nvPr>
            <p:ph idx="12" type="sldNum"/>
          </p:nvPr>
        </p:nvSpPr>
        <p:spPr>
          <a:xfrm>
            <a:off x="22587337" y="12435245"/>
            <a:ext cx="1462800" cy="1049700"/>
          </a:xfrm>
          <a:prstGeom prst="rect">
            <a:avLst/>
          </a:prstGeom>
        </p:spPr>
        <p:txBody>
          <a:bodyPr anchorCtr="0" anchor="ctr" bIns="243750" lIns="243750" spcFirstLastPara="1" rIns="243750" wrap="square" tIns="2437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Welcome Message">
  <p:cSld name="Welcome Message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/>
          <p:nvPr>
            <p:ph idx="2" type="pic"/>
          </p:nvPr>
        </p:nvSpPr>
        <p:spPr>
          <a:xfrm>
            <a:off x="2383802" y="1967495"/>
            <a:ext cx="6810300" cy="78999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2"/>
                </a:solidFill>
                <a:latin typeface="Nunito Light"/>
                <a:ea typeface="Nunito Light"/>
                <a:cs typeface="Nunito Light"/>
                <a:sym typeface="Nunito Light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  <p:transition spd="slow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1675963" y="730250"/>
            <a:ext cx="21025800" cy="265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375" lIns="182825" spcFirstLastPara="1" rIns="182825" wrap="square" tIns="9137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Calibri"/>
              <a:buNone/>
              <a:defRPr b="0" i="0" sz="8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9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9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9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9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9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9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9600"/>
              <a:buNone/>
              <a:defRPr sz="3600"/>
            </a:lvl9pPr>
          </a:lstStyle>
          <a:p/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1675963" y="3651250"/>
            <a:ext cx="21025800" cy="87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375" lIns="182825" spcFirstLastPara="1" rIns="182825" wrap="square" tIns="91375"/>
          <a:lstStyle>
            <a:lvl1pPr indent="-584200" lvl="0" marL="4572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33400" lvl="1" marL="914400" marR="0" rtl="0" algn="l">
              <a:lnSpc>
                <a:spcPct val="90000"/>
              </a:lnSpc>
              <a:spcBef>
                <a:spcPts val="43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82600" lvl="2" marL="1371600" marR="0" rtl="0" algn="l">
              <a:lnSpc>
                <a:spcPct val="90000"/>
              </a:lnSpc>
              <a:spcBef>
                <a:spcPts val="43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57200" lvl="3" marL="1828800" marR="0" rtl="0" algn="l">
              <a:lnSpc>
                <a:spcPct val="90000"/>
              </a:lnSpc>
              <a:spcBef>
                <a:spcPts val="43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57200" lvl="4" marL="2286000" marR="0" rtl="0" algn="l">
              <a:lnSpc>
                <a:spcPct val="90000"/>
              </a:lnSpc>
              <a:spcBef>
                <a:spcPts val="43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57200" lvl="5" marL="2743200" marR="0" rtl="0" algn="l">
              <a:lnSpc>
                <a:spcPct val="90000"/>
              </a:lnSpc>
              <a:spcBef>
                <a:spcPts val="43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57200" lvl="6" marL="3200400" marR="0" rtl="0" algn="l">
              <a:lnSpc>
                <a:spcPct val="90000"/>
              </a:lnSpc>
              <a:spcBef>
                <a:spcPts val="43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57200" lvl="7" marL="3657600" marR="0" rtl="0" algn="l">
              <a:lnSpc>
                <a:spcPct val="90000"/>
              </a:lnSpc>
              <a:spcBef>
                <a:spcPts val="43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57200" lvl="8" marL="4114800" marR="0" rtl="0" algn="l">
              <a:lnSpc>
                <a:spcPct val="90000"/>
              </a:lnSpc>
              <a:spcBef>
                <a:spcPts val="4300"/>
              </a:spcBef>
              <a:spcAft>
                <a:spcPts val="430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4"/>
          <p:cNvSpPr txBox="1"/>
          <p:nvPr>
            <p:ph idx="10" type="dt"/>
          </p:nvPr>
        </p:nvSpPr>
        <p:spPr>
          <a:xfrm>
            <a:off x="1675963" y="12712700"/>
            <a:ext cx="54849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375" lIns="182825" spcFirstLastPara="1" rIns="182825" wrap="square" tIns="913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4"/>
          <p:cNvSpPr txBox="1"/>
          <p:nvPr>
            <p:ph idx="11" type="ftr"/>
          </p:nvPr>
        </p:nvSpPr>
        <p:spPr>
          <a:xfrm>
            <a:off x="8075097" y="12712700"/>
            <a:ext cx="82275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375" lIns="182825" spcFirstLastPara="1" rIns="182825" wrap="square" tIns="913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4"/>
          <p:cNvSpPr txBox="1"/>
          <p:nvPr>
            <p:ph idx="12" type="sldNum"/>
          </p:nvPr>
        </p:nvSpPr>
        <p:spPr>
          <a:xfrm>
            <a:off x="17216715" y="12712700"/>
            <a:ext cx="54849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375" lIns="182825" spcFirstLastPara="1" rIns="182825" wrap="square" tIns="913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efault 1">
  <p:cSld name="Default 1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/>
          <p:nvPr/>
        </p:nvSpPr>
        <p:spPr>
          <a:xfrm>
            <a:off x="-2" y="0"/>
            <a:ext cx="24377700" cy="1125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600" u="none" cap="none" strike="noStrike">
              <a:solidFill>
                <a:srgbClr val="063672"/>
              </a:solidFill>
              <a:latin typeface="Nunito Light"/>
              <a:ea typeface="Nunito Light"/>
              <a:cs typeface="Nunito Light"/>
              <a:sym typeface="Nunito Light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/>
          <p:nvPr/>
        </p:nvSpPr>
        <p:spPr>
          <a:xfrm>
            <a:off x="-133" y="6858400"/>
            <a:ext cx="24377700" cy="6857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3"/>
          <p:cNvSpPr txBox="1"/>
          <p:nvPr>
            <p:ph type="title"/>
          </p:nvPr>
        </p:nvSpPr>
        <p:spPr>
          <a:xfrm>
            <a:off x="830984" y="2172800"/>
            <a:ext cx="22850700" cy="2511900"/>
          </a:xfrm>
          <a:prstGeom prst="rect">
            <a:avLst/>
          </a:prstGeom>
        </p:spPr>
        <p:txBody>
          <a:bodyPr anchorCtr="0" anchor="ctr" bIns="243750" lIns="243750" spcFirstLastPara="1" rIns="243750" wrap="square" tIns="243750"/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2" type="sldNum"/>
          </p:nvPr>
        </p:nvSpPr>
        <p:spPr>
          <a:xfrm>
            <a:off x="22587337" y="12435245"/>
            <a:ext cx="1462800" cy="1049700"/>
          </a:xfrm>
          <a:prstGeom prst="rect">
            <a:avLst/>
          </a:prstGeom>
        </p:spPr>
        <p:txBody>
          <a:bodyPr anchorCtr="0" anchor="ctr" bIns="243750" lIns="243750" spcFirstLastPara="1" rIns="243750" wrap="square" tIns="24375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/>
          <p:nvPr/>
        </p:nvSpPr>
        <p:spPr>
          <a:xfrm>
            <a:off x="-200" y="13455200"/>
            <a:ext cx="24377700" cy="260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4"/>
          <p:cNvSpPr txBox="1"/>
          <p:nvPr>
            <p:ph type="title"/>
          </p:nvPr>
        </p:nvSpPr>
        <p:spPr>
          <a:xfrm>
            <a:off x="830984" y="1186733"/>
            <a:ext cx="22715700" cy="1886400"/>
          </a:xfrm>
          <a:prstGeom prst="rect">
            <a:avLst/>
          </a:prstGeom>
        </p:spPr>
        <p:txBody>
          <a:bodyPr anchorCtr="0" anchor="t" bIns="243750" lIns="243750" spcFirstLastPara="1" rIns="243750" wrap="square" tIns="243750"/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9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9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9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9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9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9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9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96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" type="body"/>
          </p:nvPr>
        </p:nvSpPr>
        <p:spPr>
          <a:xfrm>
            <a:off x="830984" y="3376867"/>
            <a:ext cx="22715700" cy="8807100"/>
          </a:xfrm>
          <a:prstGeom prst="rect">
            <a:avLst/>
          </a:prstGeom>
        </p:spPr>
        <p:txBody>
          <a:bodyPr anchorCtr="0" anchor="t" bIns="243750" lIns="243750" spcFirstLastPara="1" rIns="243750" wrap="square" tIns="243750"/>
          <a:lstStyle>
            <a:lvl1pPr indent="-533400" lvl="0" marL="457200">
              <a:spcBef>
                <a:spcPts val="0"/>
              </a:spcBef>
              <a:spcAft>
                <a:spcPts val="0"/>
              </a:spcAft>
              <a:buSzPts val="4800"/>
              <a:buChar char="●"/>
              <a:defRPr/>
            </a:lvl1pPr>
            <a:lvl2pPr indent="-463550" lvl="1" marL="914400">
              <a:spcBef>
                <a:spcPts val="4300"/>
              </a:spcBef>
              <a:spcAft>
                <a:spcPts val="0"/>
              </a:spcAft>
              <a:buSzPts val="3700"/>
              <a:buChar char="○"/>
              <a:defRPr/>
            </a:lvl2pPr>
            <a:lvl3pPr indent="-463550" lvl="2" marL="1371600">
              <a:spcBef>
                <a:spcPts val="4300"/>
              </a:spcBef>
              <a:spcAft>
                <a:spcPts val="0"/>
              </a:spcAft>
              <a:buSzPts val="3700"/>
              <a:buChar char="■"/>
              <a:defRPr/>
            </a:lvl3pPr>
            <a:lvl4pPr indent="-463550" lvl="3" marL="1828800">
              <a:spcBef>
                <a:spcPts val="4300"/>
              </a:spcBef>
              <a:spcAft>
                <a:spcPts val="0"/>
              </a:spcAft>
              <a:buSzPts val="3700"/>
              <a:buChar char="●"/>
              <a:defRPr/>
            </a:lvl4pPr>
            <a:lvl5pPr indent="-463550" lvl="4" marL="2286000">
              <a:spcBef>
                <a:spcPts val="4300"/>
              </a:spcBef>
              <a:spcAft>
                <a:spcPts val="0"/>
              </a:spcAft>
              <a:buSzPts val="3700"/>
              <a:buChar char="○"/>
              <a:defRPr/>
            </a:lvl5pPr>
            <a:lvl6pPr indent="-463550" lvl="5" marL="2743200">
              <a:spcBef>
                <a:spcPts val="4300"/>
              </a:spcBef>
              <a:spcAft>
                <a:spcPts val="0"/>
              </a:spcAft>
              <a:buSzPts val="3700"/>
              <a:buChar char="■"/>
              <a:defRPr/>
            </a:lvl6pPr>
            <a:lvl7pPr indent="-463550" lvl="6" marL="3200400">
              <a:spcBef>
                <a:spcPts val="4300"/>
              </a:spcBef>
              <a:spcAft>
                <a:spcPts val="0"/>
              </a:spcAft>
              <a:buSzPts val="3700"/>
              <a:buChar char="●"/>
              <a:defRPr/>
            </a:lvl7pPr>
            <a:lvl8pPr indent="-463550" lvl="7" marL="3657600">
              <a:spcBef>
                <a:spcPts val="4300"/>
              </a:spcBef>
              <a:spcAft>
                <a:spcPts val="0"/>
              </a:spcAft>
              <a:buSzPts val="3700"/>
              <a:buChar char="○"/>
              <a:defRPr/>
            </a:lvl8pPr>
            <a:lvl9pPr indent="-463550" lvl="8" marL="4114800">
              <a:spcBef>
                <a:spcPts val="4300"/>
              </a:spcBef>
              <a:spcAft>
                <a:spcPts val="4300"/>
              </a:spcAft>
              <a:buSzPts val="3700"/>
              <a:buChar char="■"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2" type="sldNum"/>
          </p:nvPr>
        </p:nvSpPr>
        <p:spPr>
          <a:xfrm>
            <a:off x="22587337" y="12435245"/>
            <a:ext cx="1462800" cy="1049700"/>
          </a:xfrm>
          <a:prstGeom prst="rect">
            <a:avLst/>
          </a:prstGeom>
        </p:spPr>
        <p:txBody>
          <a:bodyPr anchorCtr="0" anchor="ctr" bIns="243750" lIns="243750" spcFirstLastPara="1" rIns="243750" wrap="square" tIns="2437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/>
          <p:nvPr>
            <p:ph type="title"/>
          </p:nvPr>
        </p:nvSpPr>
        <p:spPr>
          <a:xfrm>
            <a:off x="830984" y="1186733"/>
            <a:ext cx="22715700" cy="1886400"/>
          </a:xfrm>
          <a:prstGeom prst="rect">
            <a:avLst/>
          </a:prstGeom>
        </p:spPr>
        <p:txBody>
          <a:bodyPr anchorCtr="0" anchor="t" bIns="243750" lIns="243750" spcFirstLastPara="1" rIns="243750" wrap="square" tIns="243750"/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9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9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9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9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9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9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9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96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" type="body"/>
          </p:nvPr>
        </p:nvSpPr>
        <p:spPr>
          <a:xfrm>
            <a:off x="830984" y="3376467"/>
            <a:ext cx="10663500" cy="8807100"/>
          </a:xfrm>
          <a:prstGeom prst="rect">
            <a:avLst/>
          </a:prstGeom>
        </p:spPr>
        <p:txBody>
          <a:bodyPr anchorCtr="0" anchor="t" bIns="243750" lIns="243750" spcFirstLastPara="1" rIns="243750" wrap="square" tIns="243750"/>
          <a:lstStyle>
            <a:lvl1pPr indent="-463550" lvl="0" marL="457200">
              <a:spcBef>
                <a:spcPts val="0"/>
              </a:spcBef>
              <a:spcAft>
                <a:spcPts val="0"/>
              </a:spcAft>
              <a:buSzPts val="3700"/>
              <a:buChar char="●"/>
              <a:defRPr sz="3700"/>
            </a:lvl1pPr>
            <a:lvl2pPr indent="-431800" lvl="1" marL="914400">
              <a:spcBef>
                <a:spcPts val="4300"/>
              </a:spcBef>
              <a:spcAft>
                <a:spcPts val="0"/>
              </a:spcAft>
              <a:buSzPts val="3200"/>
              <a:buChar char="○"/>
              <a:defRPr sz="3200"/>
            </a:lvl2pPr>
            <a:lvl3pPr indent="-431800" lvl="2" marL="1371600">
              <a:spcBef>
                <a:spcPts val="4300"/>
              </a:spcBef>
              <a:spcAft>
                <a:spcPts val="0"/>
              </a:spcAft>
              <a:buSzPts val="3200"/>
              <a:buChar char="■"/>
              <a:defRPr sz="3200"/>
            </a:lvl3pPr>
            <a:lvl4pPr indent="-431800" lvl="3" marL="1828800">
              <a:spcBef>
                <a:spcPts val="4300"/>
              </a:spcBef>
              <a:spcAft>
                <a:spcPts val="0"/>
              </a:spcAft>
              <a:buSzPts val="3200"/>
              <a:buChar char="●"/>
              <a:defRPr sz="3200"/>
            </a:lvl4pPr>
            <a:lvl5pPr indent="-431800" lvl="4" marL="2286000">
              <a:spcBef>
                <a:spcPts val="4300"/>
              </a:spcBef>
              <a:spcAft>
                <a:spcPts val="0"/>
              </a:spcAft>
              <a:buSzPts val="3200"/>
              <a:buChar char="○"/>
              <a:defRPr sz="3200"/>
            </a:lvl5pPr>
            <a:lvl6pPr indent="-431800" lvl="5" marL="2743200">
              <a:spcBef>
                <a:spcPts val="4300"/>
              </a:spcBef>
              <a:spcAft>
                <a:spcPts val="0"/>
              </a:spcAft>
              <a:buSzPts val="3200"/>
              <a:buChar char="■"/>
              <a:defRPr sz="3200"/>
            </a:lvl6pPr>
            <a:lvl7pPr indent="-431800" lvl="6" marL="3200400">
              <a:spcBef>
                <a:spcPts val="4300"/>
              </a:spcBef>
              <a:spcAft>
                <a:spcPts val="0"/>
              </a:spcAft>
              <a:buSzPts val="3200"/>
              <a:buChar char="●"/>
              <a:defRPr sz="3200"/>
            </a:lvl7pPr>
            <a:lvl8pPr indent="-431800" lvl="7" marL="3657600">
              <a:spcBef>
                <a:spcPts val="4300"/>
              </a:spcBef>
              <a:spcAft>
                <a:spcPts val="0"/>
              </a:spcAft>
              <a:buSzPts val="3200"/>
              <a:buChar char="○"/>
              <a:defRPr sz="3200"/>
            </a:lvl8pPr>
            <a:lvl9pPr indent="-431800" lvl="8" marL="4114800">
              <a:spcBef>
                <a:spcPts val="4300"/>
              </a:spcBef>
              <a:spcAft>
                <a:spcPts val="4300"/>
              </a:spcAft>
              <a:buSzPts val="3200"/>
              <a:buChar char="■"/>
              <a:defRPr sz="3200"/>
            </a:lvl9pPr>
          </a:lstStyle>
          <a:p/>
        </p:txBody>
      </p:sp>
      <p:sp>
        <p:nvSpPr>
          <p:cNvPr id="37" name="Google Shape;37;p5"/>
          <p:cNvSpPr txBox="1"/>
          <p:nvPr>
            <p:ph idx="2" type="body"/>
          </p:nvPr>
        </p:nvSpPr>
        <p:spPr>
          <a:xfrm>
            <a:off x="12883044" y="3376467"/>
            <a:ext cx="10663500" cy="8807100"/>
          </a:xfrm>
          <a:prstGeom prst="rect">
            <a:avLst/>
          </a:prstGeom>
        </p:spPr>
        <p:txBody>
          <a:bodyPr anchorCtr="0" anchor="t" bIns="243750" lIns="243750" spcFirstLastPara="1" rIns="243750" wrap="square" tIns="243750"/>
          <a:lstStyle>
            <a:lvl1pPr indent="-463550" lvl="0" marL="457200">
              <a:spcBef>
                <a:spcPts val="0"/>
              </a:spcBef>
              <a:spcAft>
                <a:spcPts val="0"/>
              </a:spcAft>
              <a:buSzPts val="3700"/>
              <a:buChar char="●"/>
              <a:defRPr sz="3700"/>
            </a:lvl1pPr>
            <a:lvl2pPr indent="-431800" lvl="1" marL="914400">
              <a:spcBef>
                <a:spcPts val="4300"/>
              </a:spcBef>
              <a:spcAft>
                <a:spcPts val="0"/>
              </a:spcAft>
              <a:buSzPts val="3200"/>
              <a:buChar char="○"/>
              <a:defRPr sz="3200"/>
            </a:lvl2pPr>
            <a:lvl3pPr indent="-431800" lvl="2" marL="1371600">
              <a:spcBef>
                <a:spcPts val="4300"/>
              </a:spcBef>
              <a:spcAft>
                <a:spcPts val="0"/>
              </a:spcAft>
              <a:buSzPts val="3200"/>
              <a:buChar char="■"/>
              <a:defRPr sz="3200"/>
            </a:lvl3pPr>
            <a:lvl4pPr indent="-431800" lvl="3" marL="1828800">
              <a:spcBef>
                <a:spcPts val="4300"/>
              </a:spcBef>
              <a:spcAft>
                <a:spcPts val="0"/>
              </a:spcAft>
              <a:buSzPts val="3200"/>
              <a:buChar char="●"/>
              <a:defRPr sz="3200"/>
            </a:lvl4pPr>
            <a:lvl5pPr indent="-431800" lvl="4" marL="2286000">
              <a:spcBef>
                <a:spcPts val="4300"/>
              </a:spcBef>
              <a:spcAft>
                <a:spcPts val="0"/>
              </a:spcAft>
              <a:buSzPts val="3200"/>
              <a:buChar char="○"/>
              <a:defRPr sz="3200"/>
            </a:lvl5pPr>
            <a:lvl6pPr indent="-431800" lvl="5" marL="2743200">
              <a:spcBef>
                <a:spcPts val="4300"/>
              </a:spcBef>
              <a:spcAft>
                <a:spcPts val="0"/>
              </a:spcAft>
              <a:buSzPts val="3200"/>
              <a:buChar char="■"/>
              <a:defRPr sz="3200"/>
            </a:lvl6pPr>
            <a:lvl7pPr indent="-431800" lvl="6" marL="3200400">
              <a:spcBef>
                <a:spcPts val="4300"/>
              </a:spcBef>
              <a:spcAft>
                <a:spcPts val="0"/>
              </a:spcAft>
              <a:buSzPts val="3200"/>
              <a:buChar char="●"/>
              <a:defRPr sz="3200"/>
            </a:lvl7pPr>
            <a:lvl8pPr indent="-431800" lvl="7" marL="3657600">
              <a:spcBef>
                <a:spcPts val="4300"/>
              </a:spcBef>
              <a:spcAft>
                <a:spcPts val="0"/>
              </a:spcAft>
              <a:buSzPts val="3200"/>
              <a:buChar char="○"/>
              <a:defRPr sz="3200"/>
            </a:lvl8pPr>
            <a:lvl9pPr indent="-431800" lvl="8" marL="4114800">
              <a:spcBef>
                <a:spcPts val="4300"/>
              </a:spcBef>
              <a:spcAft>
                <a:spcPts val="4300"/>
              </a:spcAft>
              <a:buSzPts val="3200"/>
              <a:buChar char="■"/>
              <a:defRPr sz="3200"/>
            </a:lvl9pPr>
          </a:lstStyle>
          <a:p/>
        </p:txBody>
      </p:sp>
      <p:sp>
        <p:nvSpPr>
          <p:cNvPr id="38" name="Google Shape;38;p5"/>
          <p:cNvSpPr txBox="1"/>
          <p:nvPr>
            <p:ph idx="12" type="sldNum"/>
          </p:nvPr>
        </p:nvSpPr>
        <p:spPr>
          <a:xfrm>
            <a:off x="22587337" y="12435245"/>
            <a:ext cx="1462800" cy="1049700"/>
          </a:xfrm>
          <a:prstGeom prst="rect">
            <a:avLst/>
          </a:prstGeom>
        </p:spPr>
        <p:txBody>
          <a:bodyPr anchorCtr="0" anchor="ctr" bIns="243750" lIns="243750" spcFirstLastPara="1" rIns="243750" wrap="square" tIns="2437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/>
          <p:nvPr>
            <p:ph type="title"/>
          </p:nvPr>
        </p:nvSpPr>
        <p:spPr>
          <a:xfrm>
            <a:off x="830984" y="1186733"/>
            <a:ext cx="22715700" cy="1886400"/>
          </a:xfrm>
          <a:prstGeom prst="rect">
            <a:avLst/>
          </a:prstGeom>
        </p:spPr>
        <p:txBody>
          <a:bodyPr anchorCtr="0" anchor="t" bIns="243750" lIns="243750" spcFirstLastPara="1" rIns="243750" wrap="square" tIns="243750"/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9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9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9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9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9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9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9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9600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2" type="sldNum"/>
          </p:nvPr>
        </p:nvSpPr>
        <p:spPr>
          <a:xfrm>
            <a:off x="22587337" y="12435245"/>
            <a:ext cx="1462800" cy="1049700"/>
          </a:xfrm>
          <a:prstGeom prst="rect">
            <a:avLst/>
          </a:prstGeom>
        </p:spPr>
        <p:txBody>
          <a:bodyPr anchorCtr="0" anchor="ctr" bIns="243750" lIns="243750" spcFirstLastPara="1" rIns="243750" wrap="square" tIns="2437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/>
          <p:nvPr>
            <p:ph type="title"/>
          </p:nvPr>
        </p:nvSpPr>
        <p:spPr>
          <a:xfrm>
            <a:off x="830984" y="1481600"/>
            <a:ext cx="7486200" cy="2015100"/>
          </a:xfrm>
          <a:prstGeom prst="rect">
            <a:avLst/>
          </a:prstGeom>
        </p:spPr>
        <p:txBody>
          <a:bodyPr anchorCtr="0" anchor="b" bIns="243750" lIns="243750" spcFirstLastPara="1" rIns="243750" wrap="square" tIns="243750"/>
          <a:lstStyle>
            <a:lvl1pPr lv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44" name="Google Shape;44;p7"/>
          <p:cNvSpPr txBox="1"/>
          <p:nvPr>
            <p:ph idx="1" type="body"/>
          </p:nvPr>
        </p:nvSpPr>
        <p:spPr>
          <a:xfrm>
            <a:off x="830984" y="3705600"/>
            <a:ext cx="7486200" cy="8478300"/>
          </a:xfrm>
          <a:prstGeom prst="rect">
            <a:avLst/>
          </a:prstGeom>
        </p:spPr>
        <p:txBody>
          <a:bodyPr anchorCtr="0" anchor="t" bIns="243750" lIns="243750" spcFirstLastPara="1" rIns="243750" wrap="square" tIns="243750"/>
          <a:lstStyle>
            <a:lvl1pPr indent="-431800" lvl="0" marL="457200"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/>
            </a:lvl1pPr>
            <a:lvl2pPr indent="-431800" lvl="1" marL="914400">
              <a:spcBef>
                <a:spcPts val="4300"/>
              </a:spcBef>
              <a:spcAft>
                <a:spcPts val="0"/>
              </a:spcAft>
              <a:buSzPts val="3200"/>
              <a:buChar char="○"/>
              <a:defRPr sz="3200"/>
            </a:lvl2pPr>
            <a:lvl3pPr indent="-431800" lvl="2" marL="1371600">
              <a:spcBef>
                <a:spcPts val="4300"/>
              </a:spcBef>
              <a:spcAft>
                <a:spcPts val="0"/>
              </a:spcAft>
              <a:buSzPts val="3200"/>
              <a:buChar char="■"/>
              <a:defRPr sz="3200"/>
            </a:lvl3pPr>
            <a:lvl4pPr indent="-431800" lvl="3" marL="1828800">
              <a:spcBef>
                <a:spcPts val="4300"/>
              </a:spcBef>
              <a:spcAft>
                <a:spcPts val="0"/>
              </a:spcAft>
              <a:buSzPts val="3200"/>
              <a:buChar char="●"/>
              <a:defRPr sz="3200"/>
            </a:lvl4pPr>
            <a:lvl5pPr indent="-431800" lvl="4" marL="2286000">
              <a:spcBef>
                <a:spcPts val="4300"/>
              </a:spcBef>
              <a:spcAft>
                <a:spcPts val="0"/>
              </a:spcAft>
              <a:buSzPts val="3200"/>
              <a:buChar char="○"/>
              <a:defRPr sz="3200"/>
            </a:lvl5pPr>
            <a:lvl6pPr indent="-431800" lvl="5" marL="2743200">
              <a:spcBef>
                <a:spcPts val="4300"/>
              </a:spcBef>
              <a:spcAft>
                <a:spcPts val="0"/>
              </a:spcAft>
              <a:buSzPts val="3200"/>
              <a:buChar char="■"/>
              <a:defRPr sz="3200"/>
            </a:lvl6pPr>
            <a:lvl7pPr indent="-431800" lvl="6" marL="3200400">
              <a:spcBef>
                <a:spcPts val="4300"/>
              </a:spcBef>
              <a:spcAft>
                <a:spcPts val="0"/>
              </a:spcAft>
              <a:buSzPts val="3200"/>
              <a:buChar char="●"/>
              <a:defRPr sz="3200"/>
            </a:lvl7pPr>
            <a:lvl8pPr indent="-431800" lvl="7" marL="3657600">
              <a:spcBef>
                <a:spcPts val="4300"/>
              </a:spcBef>
              <a:spcAft>
                <a:spcPts val="0"/>
              </a:spcAft>
              <a:buSzPts val="3200"/>
              <a:buChar char="○"/>
              <a:defRPr sz="3200"/>
            </a:lvl8pPr>
            <a:lvl9pPr indent="-431800" lvl="8" marL="4114800">
              <a:spcBef>
                <a:spcPts val="4300"/>
              </a:spcBef>
              <a:spcAft>
                <a:spcPts val="4300"/>
              </a:spcAft>
              <a:buSzPts val="3200"/>
              <a:buChar char="■"/>
              <a:defRPr sz="3200"/>
            </a:lvl9pPr>
          </a:lstStyle>
          <a:p/>
        </p:txBody>
      </p:sp>
      <p:sp>
        <p:nvSpPr>
          <p:cNvPr id="45" name="Google Shape;45;p7"/>
          <p:cNvSpPr txBox="1"/>
          <p:nvPr>
            <p:ph idx="12" type="sldNum"/>
          </p:nvPr>
        </p:nvSpPr>
        <p:spPr>
          <a:xfrm>
            <a:off x="22587337" y="12435245"/>
            <a:ext cx="1462800" cy="1049700"/>
          </a:xfrm>
          <a:prstGeom prst="rect">
            <a:avLst/>
          </a:prstGeom>
        </p:spPr>
        <p:txBody>
          <a:bodyPr anchorCtr="0" anchor="ctr" bIns="243750" lIns="243750" spcFirstLastPara="1" rIns="243750" wrap="square" tIns="2437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6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 txBox="1"/>
          <p:nvPr>
            <p:ph type="title"/>
          </p:nvPr>
        </p:nvSpPr>
        <p:spPr>
          <a:xfrm>
            <a:off x="1306993" y="1403600"/>
            <a:ext cx="14965800" cy="10908900"/>
          </a:xfrm>
          <a:prstGeom prst="rect">
            <a:avLst/>
          </a:prstGeom>
        </p:spPr>
        <p:txBody>
          <a:bodyPr anchorCtr="0" anchor="ctr" bIns="243750" lIns="243750" spcFirstLastPara="1" rIns="243750" wrap="square" tIns="24375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400"/>
              <a:buNone/>
              <a:defRPr b="0" sz="14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400"/>
              <a:buNone/>
              <a:defRPr b="0" sz="14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400"/>
              <a:buNone/>
              <a:defRPr b="0" sz="14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400"/>
              <a:buNone/>
              <a:defRPr b="0" sz="14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400"/>
              <a:buNone/>
              <a:defRPr b="0" sz="14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400"/>
              <a:buNone/>
              <a:defRPr b="0" sz="14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400"/>
              <a:buNone/>
              <a:defRPr b="0" sz="14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400"/>
              <a:buNone/>
              <a:defRPr b="0" sz="14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400"/>
              <a:buNone/>
              <a:defRPr b="0" sz="14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8"/>
          <p:cNvSpPr txBox="1"/>
          <p:nvPr>
            <p:ph idx="12" type="sldNum"/>
          </p:nvPr>
        </p:nvSpPr>
        <p:spPr>
          <a:xfrm>
            <a:off x="22587337" y="12435245"/>
            <a:ext cx="1462800" cy="1049700"/>
          </a:xfrm>
          <a:prstGeom prst="rect">
            <a:avLst/>
          </a:prstGeom>
        </p:spPr>
        <p:txBody>
          <a:bodyPr anchorCtr="0" anchor="ctr" bIns="243750" lIns="243750" spcFirstLastPara="1" rIns="243750" wrap="square" tIns="2437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/>
          <p:nvPr/>
        </p:nvSpPr>
        <p:spPr>
          <a:xfrm>
            <a:off x="12188825" y="0"/>
            <a:ext cx="12188700" cy="1371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1" name="Google Shape;51;p9"/>
          <p:cNvCxnSpPr/>
          <p:nvPr/>
        </p:nvCxnSpPr>
        <p:spPr>
          <a:xfrm>
            <a:off x="13408974" y="11988000"/>
            <a:ext cx="12486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2" name="Google Shape;52;p9"/>
          <p:cNvSpPr txBox="1"/>
          <p:nvPr>
            <p:ph type="title"/>
          </p:nvPr>
        </p:nvSpPr>
        <p:spPr>
          <a:xfrm>
            <a:off x="707816" y="2772467"/>
            <a:ext cx="10784400" cy="4468800"/>
          </a:xfrm>
          <a:prstGeom prst="rect">
            <a:avLst/>
          </a:prstGeom>
        </p:spPr>
        <p:txBody>
          <a:bodyPr anchorCtr="0" anchor="b" bIns="243750" lIns="243750" spcFirstLastPara="1" rIns="243750" wrap="square" tIns="243750"/>
          <a:lstStyle>
            <a:lvl1pPr lvl="0" algn="ctr">
              <a:spcBef>
                <a:spcPts val="0"/>
              </a:spcBef>
              <a:spcAft>
                <a:spcPts val="0"/>
              </a:spcAft>
              <a:buSzPts val="11200"/>
              <a:buNone/>
              <a:defRPr sz="1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1200"/>
              <a:buNone/>
              <a:defRPr sz="11200"/>
            </a:lvl2pPr>
            <a:lvl3pPr lvl="2" algn="ctr">
              <a:spcBef>
                <a:spcPts val="0"/>
              </a:spcBef>
              <a:spcAft>
                <a:spcPts val="0"/>
              </a:spcAft>
              <a:buSzPts val="11200"/>
              <a:buNone/>
              <a:defRPr sz="11200"/>
            </a:lvl3pPr>
            <a:lvl4pPr lvl="3" algn="ctr">
              <a:spcBef>
                <a:spcPts val="0"/>
              </a:spcBef>
              <a:spcAft>
                <a:spcPts val="0"/>
              </a:spcAft>
              <a:buSzPts val="11200"/>
              <a:buNone/>
              <a:defRPr sz="11200"/>
            </a:lvl4pPr>
            <a:lvl5pPr lvl="4" algn="ctr">
              <a:spcBef>
                <a:spcPts val="0"/>
              </a:spcBef>
              <a:spcAft>
                <a:spcPts val="0"/>
              </a:spcAft>
              <a:buSzPts val="11200"/>
              <a:buNone/>
              <a:defRPr sz="11200"/>
            </a:lvl5pPr>
            <a:lvl6pPr lvl="5" algn="ctr">
              <a:spcBef>
                <a:spcPts val="0"/>
              </a:spcBef>
              <a:spcAft>
                <a:spcPts val="0"/>
              </a:spcAft>
              <a:buSzPts val="11200"/>
              <a:buNone/>
              <a:defRPr sz="11200"/>
            </a:lvl6pPr>
            <a:lvl7pPr lvl="6" algn="ctr">
              <a:spcBef>
                <a:spcPts val="0"/>
              </a:spcBef>
              <a:spcAft>
                <a:spcPts val="0"/>
              </a:spcAft>
              <a:buSzPts val="11200"/>
              <a:buNone/>
              <a:defRPr sz="11200"/>
            </a:lvl7pPr>
            <a:lvl8pPr lvl="7" algn="ctr">
              <a:spcBef>
                <a:spcPts val="0"/>
              </a:spcBef>
              <a:spcAft>
                <a:spcPts val="0"/>
              </a:spcAft>
              <a:buSzPts val="11200"/>
              <a:buNone/>
              <a:defRPr sz="11200"/>
            </a:lvl8pPr>
            <a:lvl9pPr lvl="8" algn="ctr">
              <a:spcBef>
                <a:spcPts val="0"/>
              </a:spcBef>
              <a:spcAft>
                <a:spcPts val="0"/>
              </a:spcAft>
              <a:buSzPts val="11200"/>
              <a:buNone/>
              <a:defRPr sz="11200"/>
            </a:lvl9pPr>
          </a:lstStyle>
          <a:p/>
        </p:txBody>
      </p:sp>
      <p:sp>
        <p:nvSpPr>
          <p:cNvPr id="53" name="Google Shape;53;p9"/>
          <p:cNvSpPr txBox="1"/>
          <p:nvPr>
            <p:ph idx="1" type="subTitle"/>
          </p:nvPr>
        </p:nvSpPr>
        <p:spPr>
          <a:xfrm>
            <a:off x="707816" y="7271667"/>
            <a:ext cx="10784400" cy="3293700"/>
          </a:xfrm>
          <a:prstGeom prst="rect">
            <a:avLst/>
          </a:prstGeom>
        </p:spPr>
        <p:txBody>
          <a:bodyPr anchorCtr="0" anchor="t" bIns="243750" lIns="243750" spcFirstLastPara="1" rIns="243750" wrap="square" tIns="24375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54" name="Google Shape;54;p9"/>
          <p:cNvSpPr txBox="1"/>
          <p:nvPr>
            <p:ph idx="2" type="body"/>
          </p:nvPr>
        </p:nvSpPr>
        <p:spPr>
          <a:xfrm>
            <a:off x="13168570" y="1931200"/>
            <a:ext cx="10229400" cy="9853500"/>
          </a:xfrm>
          <a:prstGeom prst="rect">
            <a:avLst/>
          </a:prstGeom>
        </p:spPr>
        <p:txBody>
          <a:bodyPr anchorCtr="0" anchor="ctr" bIns="243750" lIns="243750" spcFirstLastPara="1" rIns="243750" wrap="square" tIns="243750"/>
          <a:lstStyle>
            <a:lvl1pPr indent="-533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Char char="●"/>
              <a:defRPr>
                <a:solidFill>
                  <a:schemeClr val="lt1"/>
                </a:solidFill>
              </a:defRPr>
            </a:lvl1pPr>
            <a:lvl2pPr indent="-463550" lvl="1" marL="914400">
              <a:spcBef>
                <a:spcPts val="4300"/>
              </a:spcBef>
              <a:spcAft>
                <a:spcPts val="0"/>
              </a:spcAft>
              <a:buClr>
                <a:schemeClr val="lt1"/>
              </a:buClr>
              <a:buSzPts val="3700"/>
              <a:buChar char="○"/>
              <a:defRPr>
                <a:solidFill>
                  <a:schemeClr val="lt1"/>
                </a:solidFill>
              </a:defRPr>
            </a:lvl2pPr>
            <a:lvl3pPr indent="-463550" lvl="2" marL="1371600">
              <a:spcBef>
                <a:spcPts val="4300"/>
              </a:spcBef>
              <a:spcAft>
                <a:spcPts val="0"/>
              </a:spcAft>
              <a:buClr>
                <a:schemeClr val="lt1"/>
              </a:buClr>
              <a:buSzPts val="3700"/>
              <a:buChar char="■"/>
              <a:defRPr>
                <a:solidFill>
                  <a:schemeClr val="lt1"/>
                </a:solidFill>
              </a:defRPr>
            </a:lvl3pPr>
            <a:lvl4pPr indent="-463550" lvl="3" marL="1828800">
              <a:spcBef>
                <a:spcPts val="4300"/>
              </a:spcBef>
              <a:spcAft>
                <a:spcPts val="0"/>
              </a:spcAft>
              <a:buClr>
                <a:schemeClr val="lt1"/>
              </a:buClr>
              <a:buSzPts val="3700"/>
              <a:buChar char="●"/>
              <a:defRPr>
                <a:solidFill>
                  <a:schemeClr val="lt1"/>
                </a:solidFill>
              </a:defRPr>
            </a:lvl4pPr>
            <a:lvl5pPr indent="-463550" lvl="4" marL="2286000">
              <a:spcBef>
                <a:spcPts val="4300"/>
              </a:spcBef>
              <a:spcAft>
                <a:spcPts val="0"/>
              </a:spcAft>
              <a:buClr>
                <a:schemeClr val="lt1"/>
              </a:buClr>
              <a:buSzPts val="3700"/>
              <a:buChar char="○"/>
              <a:defRPr>
                <a:solidFill>
                  <a:schemeClr val="lt1"/>
                </a:solidFill>
              </a:defRPr>
            </a:lvl5pPr>
            <a:lvl6pPr indent="-463550" lvl="5" marL="2743200">
              <a:spcBef>
                <a:spcPts val="4300"/>
              </a:spcBef>
              <a:spcAft>
                <a:spcPts val="0"/>
              </a:spcAft>
              <a:buClr>
                <a:schemeClr val="lt1"/>
              </a:buClr>
              <a:buSzPts val="3700"/>
              <a:buChar char="■"/>
              <a:defRPr>
                <a:solidFill>
                  <a:schemeClr val="lt1"/>
                </a:solidFill>
              </a:defRPr>
            </a:lvl6pPr>
            <a:lvl7pPr indent="-463550" lvl="6" marL="3200400">
              <a:spcBef>
                <a:spcPts val="4300"/>
              </a:spcBef>
              <a:spcAft>
                <a:spcPts val="0"/>
              </a:spcAft>
              <a:buClr>
                <a:schemeClr val="lt1"/>
              </a:buClr>
              <a:buSzPts val="3700"/>
              <a:buChar char="●"/>
              <a:defRPr>
                <a:solidFill>
                  <a:schemeClr val="lt1"/>
                </a:solidFill>
              </a:defRPr>
            </a:lvl7pPr>
            <a:lvl8pPr indent="-463550" lvl="7" marL="3657600">
              <a:spcBef>
                <a:spcPts val="4300"/>
              </a:spcBef>
              <a:spcAft>
                <a:spcPts val="0"/>
              </a:spcAft>
              <a:buClr>
                <a:schemeClr val="lt1"/>
              </a:buClr>
              <a:buSzPts val="3700"/>
              <a:buChar char="○"/>
              <a:defRPr>
                <a:solidFill>
                  <a:schemeClr val="lt1"/>
                </a:solidFill>
              </a:defRPr>
            </a:lvl8pPr>
            <a:lvl9pPr indent="-463550" lvl="8" marL="4114800">
              <a:spcBef>
                <a:spcPts val="4300"/>
              </a:spcBef>
              <a:spcAft>
                <a:spcPts val="4300"/>
              </a:spcAft>
              <a:buClr>
                <a:schemeClr val="lt1"/>
              </a:buClr>
              <a:buSzPts val="37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5" name="Google Shape;55;p9"/>
          <p:cNvSpPr txBox="1"/>
          <p:nvPr>
            <p:ph idx="12" type="sldNum"/>
          </p:nvPr>
        </p:nvSpPr>
        <p:spPr>
          <a:xfrm>
            <a:off x="22587337" y="12435245"/>
            <a:ext cx="1462800" cy="1049700"/>
          </a:xfrm>
          <a:prstGeom prst="rect">
            <a:avLst/>
          </a:prstGeom>
        </p:spPr>
        <p:txBody>
          <a:bodyPr anchorCtr="0" anchor="ctr" bIns="243750" lIns="243750" spcFirstLastPara="1" rIns="243750" wrap="square" tIns="24375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 txBox="1"/>
          <p:nvPr>
            <p:ph idx="1" type="body"/>
          </p:nvPr>
        </p:nvSpPr>
        <p:spPr>
          <a:xfrm>
            <a:off x="830984" y="11281933"/>
            <a:ext cx="15992700" cy="1596900"/>
          </a:xfrm>
          <a:prstGeom prst="rect">
            <a:avLst/>
          </a:prstGeom>
        </p:spPr>
        <p:txBody>
          <a:bodyPr anchorCtr="0" anchor="ctr" bIns="243750" lIns="243750" spcFirstLastPara="1" rIns="243750" wrap="square" tIns="243750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Font typeface="PT Sans Narrow"/>
              <a:buNone/>
              <a:defRPr sz="6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8" name="Google Shape;58;p10"/>
          <p:cNvSpPr txBox="1"/>
          <p:nvPr>
            <p:ph idx="12" type="sldNum"/>
          </p:nvPr>
        </p:nvSpPr>
        <p:spPr>
          <a:xfrm>
            <a:off x="22587337" y="12435245"/>
            <a:ext cx="1462800" cy="1049700"/>
          </a:xfrm>
          <a:prstGeom prst="rect">
            <a:avLst/>
          </a:prstGeom>
        </p:spPr>
        <p:txBody>
          <a:bodyPr anchorCtr="0" anchor="ctr" bIns="243750" lIns="243750" spcFirstLastPara="1" rIns="243750" wrap="square" tIns="2437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0984" y="1186733"/>
            <a:ext cx="22715700" cy="18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750" lIns="243750" spcFirstLastPara="1" rIns="243750" wrap="square" tIns="24375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Font typeface="PT Sans Narrow"/>
              <a:buNone/>
              <a:defRPr b="1" sz="9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Font typeface="PT Sans Narrow"/>
              <a:buNone/>
              <a:defRPr b="1" sz="9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Font typeface="PT Sans Narrow"/>
              <a:buNone/>
              <a:defRPr b="1" sz="9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Font typeface="PT Sans Narrow"/>
              <a:buNone/>
              <a:defRPr b="1" sz="9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Font typeface="PT Sans Narrow"/>
              <a:buNone/>
              <a:defRPr b="1" sz="9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Font typeface="PT Sans Narrow"/>
              <a:buNone/>
              <a:defRPr b="1" sz="9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Font typeface="PT Sans Narrow"/>
              <a:buNone/>
              <a:defRPr b="1" sz="9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Font typeface="PT Sans Narrow"/>
              <a:buNone/>
              <a:defRPr b="1" sz="9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Font typeface="PT Sans Narrow"/>
              <a:buNone/>
              <a:defRPr b="1" sz="9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0984" y="3376867"/>
            <a:ext cx="22715700" cy="88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750" lIns="243750" spcFirstLastPara="1" rIns="243750" wrap="square" tIns="243750"/>
          <a:lstStyle>
            <a:lvl1pPr indent="-5334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Open Sans"/>
              <a:buChar char="●"/>
              <a:defRPr sz="4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463550" lvl="1" marL="914400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Open Sans"/>
              <a:buChar char="○"/>
              <a:defRPr sz="37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463550" lvl="2" marL="1371600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Open Sans"/>
              <a:buChar char="■"/>
              <a:defRPr sz="37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463550" lvl="3" marL="1828800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Open Sans"/>
              <a:buChar char="●"/>
              <a:defRPr sz="37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463550" lvl="4" marL="2286000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Open Sans"/>
              <a:buChar char="○"/>
              <a:defRPr sz="37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463550" lvl="5" marL="2743200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Open Sans"/>
              <a:buChar char="■"/>
              <a:defRPr sz="37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463550" lvl="6" marL="3200400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Open Sans"/>
              <a:buChar char="●"/>
              <a:defRPr sz="37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463550" lvl="7" marL="3657600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Open Sans"/>
              <a:buChar char="○"/>
              <a:defRPr sz="37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463550" lvl="8" marL="4114800">
              <a:lnSpc>
                <a:spcPct val="115000"/>
              </a:lnSpc>
              <a:spcBef>
                <a:spcPts val="4300"/>
              </a:spcBef>
              <a:spcAft>
                <a:spcPts val="4300"/>
              </a:spcAft>
              <a:buClr>
                <a:schemeClr val="dk2"/>
              </a:buClr>
              <a:buSzPts val="3700"/>
              <a:buFont typeface="Open Sans"/>
              <a:buChar char="■"/>
              <a:defRPr sz="37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22587337" y="12435245"/>
            <a:ext cx="1462800" cy="104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43750" lIns="243750" spcFirstLastPara="1" rIns="243750" wrap="square" tIns="243750">
            <a:noAutofit/>
          </a:bodyPr>
          <a:lstStyle>
            <a:lvl1pPr lvl="0" algn="r">
              <a:buNone/>
              <a:defRPr sz="27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27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27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27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27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27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27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27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27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0.png"/><Relationship Id="rId4" Type="http://schemas.openxmlformats.org/officeDocument/2006/relationships/image" Target="../media/image6.png"/><Relationship Id="rId5" Type="http://schemas.openxmlformats.org/officeDocument/2006/relationships/image" Target="../media/image12.png"/><Relationship Id="rId6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Relationship Id="rId4" Type="http://schemas.openxmlformats.org/officeDocument/2006/relationships/image" Target="../media/image7.png"/><Relationship Id="rId5" Type="http://schemas.openxmlformats.org/officeDocument/2006/relationships/image" Target="../media/image3.png"/><Relationship Id="rId6" Type="http://schemas.openxmlformats.org/officeDocument/2006/relationships/image" Target="../media/image16.png"/><Relationship Id="rId7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png"/><Relationship Id="rId4" Type="http://schemas.openxmlformats.org/officeDocument/2006/relationships/image" Target="../media/image1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8.png"/><Relationship Id="rId4" Type="http://schemas.openxmlformats.org/officeDocument/2006/relationships/image" Target="../media/image22.png"/><Relationship Id="rId5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Relationship Id="rId4" Type="http://schemas.openxmlformats.org/officeDocument/2006/relationships/image" Target="../media/image1.png"/><Relationship Id="rId5" Type="http://schemas.openxmlformats.org/officeDocument/2006/relationships/image" Target="../media/image4.png"/><Relationship Id="rId6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6"/>
          <p:cNvPicPr preferRelativeResize="0"/>
          <p:nvPr/>
        </p:nvPicPr>
        <p:blipFill>
          <a:blip r:embed="rId3">
            <a:alphaModFix amt="49000"/>
          </a:blip>
          <a:stretch>
            <a:fillRect/>
          </a:stretch>
        </p:blipFill>
        <p:spPr>
          <a:xfrm>
            <a:off x="0" y="0"/>
            <a:ext cx="24377650" cy="137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6"/>
          <p:cNvSpPr txBox="1"/>
          <p:nvPr>
            <p:ph type="ctrTitle"/>
          </p:nvPr>
        </p:nvSpPr>
        <p:spPr>
          <a:xfrm>
            <a:off x="4294500" y="3892000"/>
            <a:ext cx="18292800" cy="37629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>
                <a:solidFill>
                  <a:srgbClr val="000000"/>
                </a:solidFill>
              </a:rPr>
              <a:t>Algorithm Implementation and Evaluation</a:t>
            </a:r>
            <a:endParaRPr sz="9600">
              <a:solidFill>
                <a:srgbClr val="000000"/>
              </a:solidFill>
            </a:endParaRPr>
          </a:p>
        </p:txBody>
      </p:sp>
      <p:sp>
        <p:nvSpPr>
          <p:cNvPr id="82" name="Google Shape;82;p16"/>
          <p:cNvSpPr txBox="1"/>
          <p:nvPr>
            <p:ph idx="12" type="sldNum"/>
          </p:nvPr>
        </p:nvSpPr>
        <p:spPr>
          <a:xfrm>
            <a:off x="22587337" y="12435245"/>
            <a:ext cx="1462800" cy="1049700"/>
          </a:xfrm>
          <a:prstGeom prst="rect">
            <a:avLst/>
          </a:prstGeom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3" name="Google Shape;83;p16"/>
          <p:cNvSpPr txBox="1"/>
          <p:nvPr>
            <p:ph idx="1" type="subTitle"/>
          </p:nvPr>
        </p:nvSpPr>
        <p:spPr>
          <a:xfrm>
            <a:off x="9582425" y="7315750"/>
            <a:ext cx="13527900" cy="10497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48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Group1           </a:t>
            </a:r>
            <a:r>
              <a:rPr lang="en-US" sz="36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Shilin Li, Zehan Wang, Yiqiao Yin, Qiaqia Sun, Peiqi Jin</a:t>
            </a:r>
            <a:endParaRPr sz="360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5"/>
          <p:cNvSpPr txBox="1"/>
          <p:nvPr/>
        </p:nvSpPr>
        <p:spPr>
          <a:xfrm>
            <a:off x="1917425" y="1456450"/>
            <a:ext cx="20359200" cy="116478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/>
              <a:t>The MLE is particularly poor when observed frequencies is equal zero, since the true probabilities are probability greater than 0 in some case.</a:t>
            </a:r>
            <a:endParaRPr sz="4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/>
              <a:t>We can assume an uninformative prior and reach a posterior distribution for p. We call this the expected likelihood estimate (ELE).</a:t>
            </a:r>
            <a:endParaRPr sz="4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/>
              <a:t>Unlike the MLE, ELE estimates assign non-zero probabilities, even when the </a:t>
            </a:r>
            <a:r>
              <a:rPr lang="en-US" sz="4800"/>
              <a:t>observed frequencies is equal zero. This is probably a desirable property.</a:t>
            </a:r>
            <a:endParaRPr sz="4800"/>
          </a:p>
        </p:txBody>
      </p:sp>
      <p:sp>
        <p:nvSpPr>
          <p:cNvPr id="184" name="Google Shape;184;p25"/>
          <p:cNvSpPr txBox="1"/>
          <p:nvPr/>
        </p:nvSpPr>
        <p:spPr>
          <a:xfrm>
            <a:off x="5241381" y="5337625"/>
            <a:ext cx="51834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8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85" name="Google Shape;185;p25"/>
          <p:cNvPicPr preferRelativeResize="0"/>
          <p:nvPr/>
        </p:nvPicPr>
        <p:blipFill rotWithShape="1">
          <a:blip r:embed="rId3">
            <a:alphaModFix/>
          </a:blip>
          <a:srcRect b="12891" l="1746" r="3340" t="0"/>
          <a:stretch/>
        </p:blipFill>
        <p:spPr>
          <a:xfrm>
            <a:off x="1688813" y="8357725"/>
            <a:ext cx="20055974" cy="4526625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5"/>
          <p:cNvSpPr txBox="1"/>
          <p:nvPr/>
        </p:nvSpPr>
        <p:spPr>
          <a:xfrm>
            <a:off x="0" y="0"/>
            <a:ext cx="15460800" cy="11358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/>
              <a:t>MLE and ELE:</a:t>
            </a:r>
            <a:endParaRPr sz="6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6"/>
          <p:cNvSpPr txBox="1"/>
          <p:nvPr/>
        </p:nvSpPr>
        <p:spPr>
          <a:xfrm>
            <a:off x="1917425" y="1456450"/>
            <a:ext cx="20359200" cy="116478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/>
              <a:t>The MLE method is uninformative in nearly half of the cases because either              or              is zero. Simple attempts to fix these zeros can be disasterous.</a:t>
            </a:r>
            <a:endParaRPr sz="4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/>
              <a:t>The ELE, for example, badly overestimates the probability of a bigram that has not been seen in the training set, and consequently, it is wrong more often than it is right. Formula: (freq(c) + 0.5)/(N+V/2)</a:t>
            </a:r>
            <a:endParaRPr sz="4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4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/>
              <a:t>A more sophisticated method of fixing the zeros based on the Good-Turing(GT) estimate is for the future study.</a:t>
            </a:r>
            <a:endParaRPr sz="4800"/>
          </a:p>
        </p:txBody>
      </p:sp>
      <p:sp>
        <p:nvSpPr>
          <p:cNvPr id="192" name="Google Shape;192;p26"/>
          <p:cNvSpPr txBox="1"/>
          <p:nvPr/>
        </p:nvSpPr>
        <p:spPr>
          <a:xfrm>
            <a:off x="5241381" y="5337625"/>
            <a:ext cx="51834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8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93" name="Google Shape;193;p26"/>
          <p:cNvPicPr preferRelativeResize="0"/>
          <p:nvPr/>
        </p:nvPicPr>
        <p:blipFill rotWithShape="1">
          <a:blip r:embed="rId3">
            <a:alphaModFix/>
          </a:blip>
          <a:srcRect b="12891" l="1746" r="3340" t="0"/>
          <a:stretch/>
        </p:blipFill>
        <p:spPr>
          <a:xfrm>
            <a:off x="1611838" y="6908300"/>
            <a:ext cx="20055974" cy="45266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(l|c)&#10;" id="194" name="Google Shape;194;p26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73955" y="2353950"/>
            <a:ext cx="2064596" cy="831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95" name="Google Shape;195;p26"/>
          <p:cNvSpPr txBox="1"/>
          <p:nvPr/>
        </p:nvSpPr>
        <p:spPr>
          <a:xfrm>
            <a:off x="0" y="0"/>
            <a:ext cx="15460800" cy="11358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/>
              <a:t>The </a:t>
            </a:r>
            <a:r>
              <a:rPr lang="en-US" sz="6000"/>
              <a:t>Inferior methods of estimating </a:t>
            </a:r>
            <a:endParaRPr sz="6000"/>
          </a:p>
        </p:txBody>
      </p:sp>
      <p:pic>
        <p:nvPicPr>
          <p:cNvPr descr="Pr(l|c)Pr(r|c)&#10;" id="196" name="Google Shape;196;p26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796368" y="228750"/>
            <a:ext cx="4234404" cy="831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descr="Pr(r|c)&#10;" id="197" name="Google Shape;197;p26" title="MathEquation,#00000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16779" y="2374588"/>
            <a:ext cx="2064600" cy="789713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7"/>
          <p:cNvSpPr txBox="1"/>
          <p:nvPr/>
        </p:nvSpPr>
        <p:spPr>
          <a:xfrm>
            <a:off x="366675" y="1116100"/>
            <a:ext cx="24338100" cy="1584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375" lIns="182825" spcFirstLastPara="1" rIns="182825" wrap="square" tIns="913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8800"/>
              <a:buFont typeface="Calibri"/>
              <a:buNone/>
            </a:pPr>
            <a:r>
              <a:rPr b="1" lang="en-US" sz="96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Compute </a:t>
            </a:r>
            <a:endParaRPr b="1" sz="96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8800"/>
              <a:buFont typeface="Calibri"/>
              <a:buNone/>
            </a:pPr>
            <a:r>
              <a:t/>
            </a:r>
            <a:endParaRPr b="1" sz="96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03" name="Google Shape;203;p27"/>
          <p:cNvSpPr/>
          <p:nvPr/>
        </p:nvSpPr>
        <p:spPr>
          <a:xfrm>
            <a:off x="35161" y="13329138"/>
            <a:ext cx="24338100" cy="387000"/>
          </a:xfrm>
          <a:prstGeom prst="rect">
            <a:avLst/>
          </a:prstGeom>
          <a:solidFill>
            <a:srgbClr val="9CC2E5"/>
          </a:solidFill>
          <a:ln>
            <a:noFill/>
          </a:ln>
        </p:spPr>
        <p:txBody>
          <a:bodyPr anchorCtr="0" anchor="ctr" bIns="91375" lIns="182825" spcFirstLastPara="1" rIns="182825" wrap="square" tIns="913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Group 23    | 13</a:t>
            </a:r>
            <a:endParaRPr sz="2800"/>
          </a:p>
        </p:txBody>
      </p:sp>
      <p:pic>
        <p:nvPicPr>
          <p:cNvPr descr="Pr(c)Pr(t|c)Pr(l|c)Pr(r|c)" id="204" name="Google Shape;204;p27" title="MathEquation,#675d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3163" y="634850"/>
            <a:ext cx="12240964" cy="127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27"/>
          <p:cNvSpPr/>
          <p:nvPr/>
        </p:nvSpPr>
        <p:spPr>
          <a:xfrm>
            <a:off x="3451927" y="3422178"/>
            <a:ext cx="1584300" cy="1584300"/>
          </a:xfrm>
          <a:prstGeom prst="ellipse">
            <a:avLst/>
          </a:prstGeom>
          <a:noFill/>
          <a:ln cap="flat" cmpd="sng" w="38100">
            <a:solidFill>
              <a:srgbClr val="A72A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25" lIns="243725" spcFirstLastPara="1" rIns="243725" wrap="square" tIns="243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7"/>
          <p:cNvSpPr/>
          <p:nvPr/>
        </p:nvSpPr>
        <p:spPr>
          <a:xfrm>
            <a:off x="9063689" y="3422178"/>
            <a:ext cx="1584300" cy="1584300"/>
          </a:xfrm>
          <a:prstGeom prst="ellipse">
            <a:avLst/>
          </a:prstGeom>
          <a:noFill/>
          <a:ln cap="flat" cmpd="sng" w="38100">
            <a:solidFill>
              <a:srgbClr val="A72A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25" lIns="243725" spcFirstLastPara="1" rIns="243725" wrap="square" tIns="243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7"/>
          <p:cNvSpPr/>
          <p:nvPr/>
        </p:nvSpPr>
        <p:spPr>
          <a:xfrm>
            <a:off x="14614262" y="3422178"/>
            <a:ext cx="1584300" cy="1584300"/>
          </a:xfrm>
          <a:prstGeom prst="ellipse">
            <a:avLst/>
          </a:prstGeom>
          <a:noFill/>
          <a:ln cap="flat" cmpd="sng" w="381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25" lIns="243725" spcFirstLastPara="1" rIns="243725" wrap="square" tIns="243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80000"/>
              </a:solidFill>
            </a:endParaRPr>
          </a:p>
        </p:txBody>
      </p:sp>
      <p:sp>
        <p:nvSpPr>
          <p:cNvPr id="208" name="Google Shape;208;p27"/>
          <p:cNvSpPr/>
          <p:nvPr/>
        </p:nvSpPr>
        <p:spPr>
          <a:xfrm>
            <a:off x="20241015" y="3422178"/>
            <a:ext cx="1584300" cy="1584300"/>
          </a:xfrm>
          <a:prstGeom prst="ellipse">
            <a:avLst/>
          </a:prstGeom>
          <a:noFill/>
          <a:ln cap="flat" cmpd="sng" w="381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25" lIns="243725" spcFirstLastPara="1" rIns="243725" wrap="square" tIns="243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(l|c)&#10;" id="209" name="Google Shape;209;p27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646163" y="3929513"/>
            <a:ext cx="1577640" cy="635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(r|c)&#10;" id="210" name="Google Shape;210;p27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147275" y="3929525"/>
            <a:ext cx="1660130" cy="635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27"/>
          <p:cNvSpPr/>
          <p:nvPr/>
        </p:nvSpPr>
        <p:spPr>
          <a:xfrm>
            <a:off x="6319950" y="3457875"/>
            <a:ext cx="1276500" cy="1578300"/>
          </a:xfrm>
          <a:prstGeom prst="mathMultiply">
            <a:avLst>
              <a:gd fmla="val 23520" name="adj1"/>
            </a:avLst>
          </a:prstGeom>
          <a:solidFill>
            <a:srgbClr val="98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7"/>
          <p:cNvSpPr/>
          <p:nvPr/>
        </p:nvSpPr>
        <p:spPr>
          <a:xfrm>
            <a:off x="12008200" y="3457875"/>
            <a:ext cx="1276500" cy="1578300"/>
          </a:xfrm>
          <a:prstGeom prst="mathMultiply">
            <a:avLst>
              <a:gd fmla="val 23520" name="adj1"/>
            </a:avLst>
          </a:prstGeom>
          <a:solidFill>
            <a:srgbClr val="98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7"/>
          <p:cNvSpPr/>
          <p:nvPr/>
        </p:nvSpPr>
        <p:spPr>
          <a:xfrm>
            <a:off x="17547288" y="3457875"/>
            <a:ext cx="1276500" cy="1578300"/>
          </a:xfrm>
          <a:prstGeom prst="mathMultiply">
            <a:avLst>
              <a:gd fmla="val 23520" name="adj1"/>
            </a:avLst>
          </a:prstGeom>
          <a:solidFill>
            <a:srgbClr val="98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7"/>
          <p:cNvSpPr txBox="1"/>
          <p:nvPr/>
        </p:nvSpPr>
        <p:spPr>
          <a:xfrm>
            <a:off x="2343075" y="5369214"/>
            <a:ext cx="4556400" cy="326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43725" lIns="243725" spcFirstLastPara="1" rIns="243725" wrap="square" tIns="2437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Computed from four confusion matrices</a:t>
            </a:r>
            <a:endParaRPr b="1" sz="27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5" name="Google Shape;215;p27"/>
          <p:cNvSpPr txBox="1"/>
          <p:nvPr/>
        </p:nvSpPr>
        <p:spPr>
          <a:xfrm>
            <a:off x="3246275" y="7746850"/>
            <a:ext cx="5710500" cy="5142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&gt; candidate_list(“acress”)</a:t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$insert</a:t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[[1]] acres acces</a:t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$delete</a:t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[[2]] actress</a:t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$substitue</a:t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[[3]] access across</a:t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$reversal</a:t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[[4]] caress</a:t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/>
              <a:t>   </a:t>
            </a:r>
            <a:endParaRPr sz="4800"/>
          </a:p>
        </p:txBody>
      </p:sp>
      <p:graphicFrame>
        <p:nvGraphicFramePr>
          <p:cNvPr id="216" name="Google Shape;216;p27"/>
          <p:cNvGraphicFramePr/>
          <p:nvPr/>
        </p:nvGraphicFramePr>
        <p:xfrm>
          <a:off x="11898713" y="86990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{8EF045AF-5A91-45AB-AC0E-D9E20E9F2E6C}</a:tableStyleId>
              </a:tblPr>
              <a:tblGrid>
                <a:gridCol w="1729600"/>
                <a:gridCol w="1729600"/>
                <a:gridCol w="1729600"/>
              </a:tblGrid>
              <a:tr h="1132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/>
                        <a:t>[[1]]</a:t>
                      </a:r>
                      <a:endParaRPr sz="30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/>
                        <a:t>(1, 1.5)</a:t>
                      </a:r>
                      <a:endParaRPr sz="30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/>
                        <a:t>(3, 3.5)</a:t>
                      </a:r>
                      <a:endParaRPr sz="30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32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/>
                        <a:t>[[2]]</a:t>
                      </a:r>
                      <a:endParaRPr sz="30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/>
                        <a:t>(2, 2.5)</a:t>
                      </a:r>
                      <a:endParaRPr sz="30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32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/>
                        <a:t>[[3]]</a:t>
                      </a:r>
                      <a:endParaRPr sz="30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/>
                        <a:t>(1, 1.5)</a:t>
                      </a:r>
                      <a:endParaRPr sz="30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/>
                        <a:t>(4, 4.5)</a:t>
                      </a:r>
                      <a:endParaRPr sz="30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32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/>
                        <a:t>[[4]]</a:t>
                      </a:r>
                      <a:endParaRPr sz="30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/>
                        <a:t>(0, 0.5)</a:t>
                      </a:r>
                      <a:endParaRPr sz="30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17" name="Google Shape;217;p27"/>
          <p:cNvGraphicFramePr/>
          <p:nvPr/>
        </p:nvGraphicFramePr>
        <p:xfrm>
          <a:off x="13628313" y="7594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{8EF045AF-5A91-45AB-AC0E-D9E20E9F2E6C}</a:tableStyleId>
              </a:tblPr>
              <a:tblGrid>
                <a:gridCol w="1729600"/>
                <a:gridCol w="1729600"/>
                <a:gridCol w="1729600"/>
              </a:tblGrid>
              <a:tr h="110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0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0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0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18" name="Google Shape;218;p27"/>
          <p:cNvGraphicFramePr/>
          <p:nvPr/>
        </p:nvGraphicFramePr>
        <p:xfrm>
          <a:off x="15357913" y="6523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{8EF045AF-5A91-45AB-AC0E-D9E20E9F2E6C}</a:tableStyleId>
              </a:tblPr>
              <a:tblGrid>
                <a:gridCol w="1729600"/>
                <a:gridCol w="1729600"/>
                <a:gridCol w="1729600"/>
              </a:tblGrid>
              <a:tr h="110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/>
                    </a:p>
                  </a:txBody>
                  <a:tcPr marT="91425" marB="91425" marR="91425" marL="91425" anchor="ctr"/>
                </a:tc>
              </a:tr>
              <a:tr h="110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/>
                    </a:p>
                  </a:txBody>
                  <a:tcPr marT="91425" marB="91425" marR="91425" marL="91425" anchor="ctr"/>
                </a:tc>
              </a:tr>
              <a:tr h="110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/>
                    </a:p>
                  </a:txBody>
                  <a:tcPr marT="91425" marB="91425" marR="91425" marL="91425" anchor="ctr"/>
                </a:tc>
              </a:tr>
              <a:tr h="110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graphicFrame>
        <p:nvGraphicFramePr>
          <p:cNvPr id="219" name="Google Shape;219;p27"/>
          <p:cNvGraphicFramePr/>
          <p:nvPr/>
        </p:nvGraphicFramePr>
        <p:xfrm>
          <a:off x="17087525" y="54456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{8EF045AF-5A91-45AB-AC0E-D9E20E9F2E6C}</a:tableStyleId>
              </a:tblPr>
              <a:tblGrid>
                <a:gridCol w="1729600"/>
                <a:gridCol w="1729600"/>
                <a:gridCol w="1729600"/>
              </a:tblGrid>
              <a:tr h="110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/>
                    </a:p>
                  </a:txBody>
                  <a:tcPr marT="91425" marB="91425" marR="91425" marL="91425" anchor="ctr"/>
                </a:tc>
              </a:tr>
              <a:tr h="110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/>
                    </a:p>
                  </a:txBody>
                  <a:tcPr marT="91425" marB="91425" marR="91425" marL="91425" anchor="ctr"/>
                </a:tc>
              </a:tr>
              <a:tr h="110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/>
                    </a:p>
                  </a:txBody>
                  <a:tcPr marT="91425" marB="91425" marR="91425" marL="91425" anchor="ctr"/>
                </a:tc>
              </a:tr>
              <a:tr h="110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pic>
        <p:nvPicPr>
          <p:cNvPr descr="Pr(t|c)&#10;" id="220" name="Google Shape;220;p27" title="MathEquation,#00000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52838" y="3896825"/>
            <a:ext cx="1612698" cy="635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(c)&#10;" id="221" name="Google Shape;221;p27" title="MathEquation,#00000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244750" y="3853325"/>
            <a:ext cx="1276382" cy="635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27"/>
          <p:cNvSpPr txBox="1"/>
          <p:nvPr/>
        </p:nvSpPr>
        <p:spPr>
          <a:xfrm>
            <a:off x="7757100" y="5450864"/>
            <a:ext cx="4556400" cy="3265500"/>
          </a:xfrm>
          <a:prstGeom prst="rect">
            <a:avLst/>
          </a:prstGeom>
          <a:noFill/>
          <a:ln>
            <a:noFill/>
          </a:ln>
        </p:spPr>
        <p:txBody>
          <a:bodyPr anchorCtr="0" anchor="b" bIns="243725" lIns="243725" spcFirstLastPara="1" rIns="243725" wrap="square" tIns="2437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Estimated by ELE, is freq(c)+0.5)/(N+V/2), where freq(c) is the number of times that the proposed correction c appears in corpus.</a:t>
            </a:r>
            <a:endParaRPr b="1" sz="27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3" name="Google Shape;223;p27"/>
          <p:cNvSpPr/>
          <p:nvPr/>
        </p:nvSpPr>
        <p:spPr>
          <a:xfrm rot="-1855982">
            <a:off x="13330185" y="7134889"/>
            <a:ext cx="7676895" cy="964217"/>
          </a:xfrm>
          <a:prstGeom prst="flowChartAlternateProcess">
            <a:avLst/>
          </a:prstGeom>
          <a:noFill/>
          <a:ln cap="flat" cmpd="sng" w="28575">
            <a:solidFill>
              <a:srgbClr val="98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8"/>
          <p:cNvSpPr txBox="1"/>
          <p:nvPr/>
        </p:nvSpPr>
        <p:spPr>
          <a:xfrm>
            <a:off x="811325" y="1485350"/>
            <a:ext cx="20497800" cy="14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Outcome of Ground truth, MLE, ELE&amp; typo</a:t>
            </a:r>
            <a:endParaRPr sz="96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230" name="Google Shape;23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2438" y="5109875"/>
            <a:ext cx="22089175" cy="80234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31" name="Google Shape;231;p28"/>
          <p:cNvGraphicFramePr/>
          <p:nvPr/>
        </p:nvGraphicFramePr>
        <p:xfrm>
          <a:off x="952500" y="4001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{8EF045AF-5A91-45AB-AC0E-D9E20E9F2E6C}</a:tableStyleId>
              </a:tblPr>
              <a:tblGrid>
                <a:gridCol w="2237925"/>
                <a:gridCol w="4844125"/>
                <a:gridCol w="4780575"/>
                <a:gridCol w="5034850"/>
                <a:gridCol w="5575150"/>
              </a:tblGrid>
              <a:tr h="10325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800"/>
                        <a:t>Ground Truth</a:t>
                      </a:r>
                      <a:endParaRPr sz="4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800"/>
                        <a:t>MLE</a:t>
                      </a:r>
                      <a:endParaRPr sz="4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800"/>
                        <a:t>ELE</a:t>
                      </a:r>
                      <a:endParaRPr sz="4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800"/>
                        <a:t>Typo</a:t>
                      </a:r>
                      <a:endParaRPr sz="4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9"/>
          <p:cNvSpPr txBox="1"/>
          <p:nvPr/>
        </p:nvSpPr>
        <p:spPr>
          <a:xfrm>
            <a:off x="5921106" y="6055225"/>
            <a:ext cx="13449900" cy="3149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45700" lIns="91425" spcFirstLastPara="1" rIns="274300" wrap="square" tIns="914400">
            <a:noAutofit/>
          </a:bodyPr>
          <a:lstStyle/>
          <a:p>
            <a:pPr indent="0" lvl="0" marL="0" marR="0" rtl="0" algn="ctr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Evaluation</a:t>
            </a:r>
            <a:endParaRPr b="1" i="0" sz="15000" u="none" cap="none" strike="noStrike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37" name="Google Shape;237;p29"/>
          <p:cNvSpPr txBox="1"/>
          <p:nvPr/>
        </p:nvSpPr>
        <p:spPr>
          <a:xfrm>
            <a:off x="11736616" y="3174133"/>
            <a:ext cx="904500" cy="2708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4</a:t>
            </a:r>
            <a:endParaRPr b="1" sz="17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0"/>
          <p:cNvSpPr txBox="1"/>
          <p:nvPr/>
        </p:nvSpPr>
        <p:spPr>
          <a:xfrm>
            <a:off x="-4630059" y="1641889"/>
            <a:ext cx="23733900" cy="15696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600">
                <a:solidFill>
                  <a:srgbClr val="695D46"/>
                </a:solidFill>
              </a:rPr>
              <a:t>Performance measure</a:t>
            </a:r>
            <a:endParaRPr b="1" sz="96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243" name="Google Shape;243;p30"/>
          <p:cNvPicPr preferRelativeResize="0"/>
          <p:nvPr/>
        </p:nvPicPr>
        <p:blipFill rotWithShape="1">
          <a:blip r:embed="rId3">
            <a:alphaModFix/>
          </a:blip>
          <a:srcRect b="28926" l="882" r="0" t="0"/>
          <a:stretch/>
        </p:blipFill>
        <p:spPr>
          <a:xfrm>
            <a:off x="1875200" y="9653325"/>
            <a:ext cx="14652052" cy="37909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44" name="Google Shape;244;p30"/>
          <p:cNvGraphicFramePr/>
          <p:nvPr/>
        </p:nvGraphicFramePr>
        <p:xfrm>
          <a:off x="885225" y="4110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{8EF045AF-5A91-45AB-AC0E-D9E20E9F2E6C}</a:tableStyleId>
              </a:tblPr>
              <a:tblGrid>
                <a:gridCol w="5405275"/>
                <a:gridCol w="4195025"/>
                <a:gridCol w="4800150"/>
                <a:gridCol w="4800150"/>
              </a:tblGrid>
              <a:tr h="10690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/>
                    </a:p>
                  </a:txBody>
                  <a:tcPr marT="91425" marB="91425" marR="91425" marL="91425">
                    <a:lnL cap="flat" cmpd="sng" w="76200">
                      <a:solidFill>
                        <a:srgbClr val="1F887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1F887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1F887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1F887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/>
                        <a:t>Tesseract</a:t>
                      </a:r>
                      <a:endParaRPr sz="3600"/>
                    </a:p>
                  </a:txBody>
                  <a:tcPr marT="91425" marB="91425" marR="91425" marL="91425">
                    <a:lnL cap="flat" cmpd="sng" w="76200">
                      <a:solidFill>
                        <a:srgbClr val="1F887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1F887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1F887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1F887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/>
                        <a:t>Tesseract_with_</a:t>
                      </a:r>
                      <a:endParaRPr sz="36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/>
                        <a:t>postprocessing_MLE</a:t>
                      </a:r>
                      <a:endParaRPr sz="3600"/>
                    </a:p>
                  </a:txBody>
                  <a:tcPr marT="91425" marB="91425" marR="91425" marL="91425">
                    <a:lnL cap="flat" cmpd="sng" w="76200">
                      <a:solidFill>
                        <a:srgbClr val="1F887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1F887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1F887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1F887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/>
                        <a:t>Tesseract_with_</a:t>
                      </a:r>
                      <a:endParaRPr sz="36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/>
                        <a:t>postprocessing_ELE</a:t>
                      </a:r>
                      <a:endParaRPr sz="3600"/>
                    </a:p>
                  </a:txBody>
                  <a:tcPr marT="91425" marB="91425" marR="91425" marL="91425">
                    <a:lnL cap="flat" cmpd="sng" w="76200">
                      <a:solidFill>
                        <a:srgbClr val="1F887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1F887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1F887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1F887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298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/>
                        <a:t>word_wise_recall</a:t>
                      </a:r>
                      <a:endParaRPr sz="3600"/>
                    </a:p>
                  </a:txBody>
                  <a:tcPr marT="91425" marB="91425" marR="91425" marL="91425">
                    <a:lnL cap="flat" cmpd="sng" w="76200">
                      <a:solidFill>
                        <a:srgbClr val="1F887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1F887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1F887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1F887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/>
                        <a:t>0.6306212</a:t>
                      </a:r>
                      <a:endParaRPr sz="3600"/>
                    </a:p>
                  </a:txBody>
                  <a:tcPr marT="91425" marB="91425" marR="91425" marL="91425">
                    <a:lnL cap="flat" cmpd="sng" w="76200">
                      <a:solidFill>
                        <a:srgbClr val="1F887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1F887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1F887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1F887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/>
                        <a:t>0.6590778</a:t>
                      </a:r>
                      <a:endParaRPr sz="3600"/>
                    </a:p>
                  </a:txBody>
                  <a:tcPr marT="91425" marB="91425" marR="91425" marL="91425">
                    <a:lnL cap="flat" cmpd="sng" w="76200">
                      <a:solidFill>
                        <a:srgbClr val="1F887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1F887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1F887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1F887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/>
                        <a:t>0.6654901</a:t>
                      </a:r>
                      <a:endParaRPr sz="3600"/>
                    </a:p>
                  </a:txBody>
                  <a:tcPr marT="91425" marB="91425" marR="91425" marL="91425">
                    <a:lnL cap="flat" cmpd="sng" w="76200">
                      <a:solidFill>
                        <a:srgbClr val="1F887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1F887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1F887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1F887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298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/>
                        <a:t>word_wise_precision</a:t>
                      </a:r>
                      <a:endParaRPr sz="3600"/>
                    </a:p>
                  </a:txBody>
                  <a:tcPr marT="91425" marB="91425" marR="91425" marL="91425">
                    <a:lnL cap="flat" cmpd="sng" w="76200">
                      <a:solidFill>
                        <a:srgbClr val="1F887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1F887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1F887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1F887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/>
                        <a:t>0.6223755</a:t>
                      </a:r>
                      <a:endParaRPr sz="3600"/>
                    </a:p>
                  </a:txBody>
                  <a:tcPr marT="91425" marB="91425" marR="91425" marL="91425">
                    <a:lnL cap="flat" cmpd="sng" w="76200">
                      <a:solidFill>
                        <a:srgbClr val="1F887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1F887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1F887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1F887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/>
                        <a:t>0.6590778</a:t>
                      </a:r>
                      <a:endParaRPr sz="3600"/>
                    </a:p>
                  </a:txBody>
                  <a:tcPr marT="91425" marB="91425" marR="91425" marL="91425">
                    <a:lnL cap="flat" cmpd="sng" w="76200">
                      <a:solidFill>
                        <a:srgbClr val="1F887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1F887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1F887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1F887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/>
                        <a:t>0.6654901</a:t>
                      </a:r>
                      <a:endParaRPr sz="3600"/>
                    </a:p>
                  </a:txBody>
                  <a:tcPr marT="91425" marB="91425" marR="91425" marL="91425">
                    <a:lnL cap="flat" cmpd="sng" w="76200">
                      <a:solidFill>
                        <a:srgbClr val="1F887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1F887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1F887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1F887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298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/>
                        <a:t>character_wise_recall</a:t>
                      </a:r>
                      <a:endParaRPr sz="3600"/>
                    </a:p>
                  </a:txBody>
                  <a:tcPr marT="91425" marB="91425" marR="91425" marL="91425">
                    <a:lnL cap="flat" cmpd="sng" w="76200">
                      <a:solidFill>
                        <a:srgbClr val="1F887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1F887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1F887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1F887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/>
                        <a:t>0.9053267</a:t>
                      </a:r>
                      <a:endParaRPr sz="3600"/>
                    </a:p>
                  </a:txBody>
                  <a:tcPr marT="91425" marB="91425" marR="91425" marL="91425">
                    <a:lnL cap="flat" cmpd="sng" w="76200">
                      <a:solidFill>
                        <a:srgbClr val="1F887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1F887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1F887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1F887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/>
                        <a:t>0.9116422</a:t>
                      </a:r>
                      <a:endParaRPr sz="3600"/>
                    </a:p>
                  </a:txBody>
                  <a:tcPr marT="91425" marB="91425" marR="91425" marL="91425">
                    <a:lnL cap="flat" cmpd="sng" w="76200">
                      <a:solidFill>
                        <a:srgbClr val="1F887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1F887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1F887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1F887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/>
                        <a:t>0.9126347</a:t>
                      </a:r>
                      <a:endParaRPr sz="3600"/>
                    </a:p>
                  </a:txBody>
                  <a:tcPr marT="91425" marB="91425" marR="91425" marL="91425">
                    <a:lnL cap="flat" cmpd="sng" w="76200">
                      <a:solidFill>
                        <a:srgbClr val="1F887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1F887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1F887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1F887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690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/>
                        <a:t>character_wise_precision</a:t>
                      </a:r>
                      <a:endParaRPr sz="3600"/>
                    </a:p>
                  </a:txBody>
                  <a:tcPr marT="91425" marB="91425" marR="91425" marL="91425">
                    <a:lnL cap="flat" cmpd="sng" w="76200">
                      <a:solidFill>
                        <a:srgbClr val="1F887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1F887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1F887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1F887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/>
                        <a:t>0.9191743</a:t>
                      </a:r>
                      <a:endParaRPr sz="3600"/>
                    </a:p>
                  </a:txBody>
                  <a:tcPr marT="91425" marB="91425" marR="91425" marL="91425">
                    <a:lnL cap="flat" cmpd="sng" w="76200">
                      <a:solidFill>
                        <a:srgbClr val="1F887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1F887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1F887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1F887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/>
                        <a:t>0.9228908</a:t>
                      </a:r>
                      <a:endParaRPr sz="3600"/>
                    </a:p>
                  </a:txBody>
                  <a:tcPr marT="91425" marB="91425" marR="91425" marL="91425">
                    <a:lnL cap="flat" cmpd="sng" w="76200">
                      <a:solidFill>
                        <a:srgbClr val="1F887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1F887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1F887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1F887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/>
                        <a:t>0.9238955</a:t>
                      </a:r>
                      <a:endParaRPr sz="3600"/>
                    </a:p>
                  </a:txBody>
                  <a:tcPr marT="91425" marB="91425" marR="91425" marL="91425">
                    <a:lnL cap="flat" cmpd="sng" w="76200">
                      <a:solidFill>
                        <a:srgbClr val="1F887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1F887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1F887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1F887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245" name="Google Shape;245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002000" y="1306500"/>
            <a:ext cx="7725725" cy="242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1"/>
          <p:cNvSpPr txBox="1"/>
          <p:nvPr/>
        </p:nvSpPr>
        <p:spPr>
          <a:xfrm>
            <a:off x="8113044" y="5690834"/>
            <a:ext cx="8151590" cy="305744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45700" lIns="91425" spcFirstLastPara="1" rIns="91425" wrap="square" tIns="1097275">
            <a:noAutofit/>
          </a:bodyPr>
          <a:lstStyle/>
          <a:p>
            <a:pPr indent="0" lvl="0" marL="0" marR="0" rtl="0" algn="ctr">
              <a:lnSpc>
                <a:spcPct val="6632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6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Thanks!</a:t>
            </a:r>
            <a:endParaRPr b="1" sz="196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51" name="Google Shape;251;p31"/>
          <p:cNvSpPr txBox="1"/>
          <p:nvPr/>
        </p:nvSpPr>
        <p:spPr>
          <a:xfrm>
            <a:off x="9873800" y="10058035"/>
            <a:ext cx="46746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rPr>
              <a:t>Any questions?</a:t>
            </a:r>
            <a:endParaRPr sz="4400">
              <a:solidFill>
                <a:schemeClr val="accent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2" name="Google Shape;252;p31"/>
          <p:cNvSpPr/>
          <p:nvPr/>
        </p:nvSpPr>
        <p:spPr>
          <a:xfrm>
            <a:off x="11085395" y="2808759"/>
            <a:ext cx="2251464" cy="2440210"/>
          </a:xfrm>
          <a:custGeom>
            <a:rect b="b" l="l" r="r" t="t"/>
            <a:pathLst>
              <a:path extrusionOk="0" h="6385" w="5893">
                <a:moveTo>
                  <a:pt x="5710" y="3569"/>
                </a:moveTo>
                <a:lnTo>
                  <a:pt x="5710" y="3569"/>
                </a:lnTo>
                <a:cubicBezTo>
                  <a:pt x="5829" y="3378"/>
                  <a:pt x="5892" y="3172"/>
                  <a:pt x="5892" y="2942"/>
                </a:cubicBezTo>
                <a:cubicBezTo>
                  <a:pt x="5892" y="2680"/>
                  <a:pt x="5797" y="2450"/>
                  <a:pt x="5607" y="2260"/>
                </a:cubicBezTo>
                <a:cubicBezTo>
                  <a:pt x="5408" y="2062"/>
                  <a:pt x="5178" y="1967"/>
                  <a:pt x="4909" y="1967"/>
                </a:cubicBezTo>
                <a:cubicBezTo>
                  <a:pt x="4234" y="1967"/>
                  <a:pt x="4234" y="1967"/>
                  <a:pt x="4234" y="1967"/>
                </a:cubicBezTo>
                <a:cubicBezTo>
                  <a:pt x="4361" y="1713"/>
                  <a:pt x="4425" y="1467"/>
                  <a:pt x="4425" y="1229"/>
                </a:cubicBezTo>
                <a:cubicBezTo>
                  <a:pt x="4425" y="928"/>
                  <a:pt x="4377" y="690"/>
                  <a:pt x="4290" y="515"/>
                </a:cubicBezTo>
                <a:cubicBezTo>
                  <a:pt x="4195" y="341"/>
                  <a:pt x="4068" y="206"/>
                  <a:pt x="3894" y="127"/>
                </a:cubicBezTo>
                <a:cubicBezTo>
                  <a:pt x="3727" y="40"/>
                  <a:pt x="3529" y="0"/>
                  <a:pt x="3315" y="0"/>
                </a:cubicBezTo>
                <a:cubicBezTo>
                  <a:pt x="3188" y="0"/>
                  <a:pt x="3069" y="48"/>
                  <a:pt x="2974" y="143"/>
                </a:cubicBezTo>
                <a:cubicBezTo>
                  <a:pt x="2863" y="254"/>
                  <a:pt x="2783" y="389"/>
                  <a:pt x="2736" y="555"/>
                </a:cubicBezTo>
                <a:cubicBezTo>
                  <a:pt x="2688" y="730"/>
                  <a:pt x="2648" y="888"/>
                  <a:pt x="2617" y="1039"/>
                </a:cubicBezTo>
                <a:cubicBezTo>
                  <a:pt x="2585" y="1198"/>
                  <a:pt x="2538" y="1309"/>
                  <a:pt x="2482" y="1372"/>
                </a:cubicBezTo>
                <a:cubicBezTo>
                  <a:pt x="2355" y="1507"/>
                  <a:pt x="2220" y="1673"/>
                  <a:pt x="2070" y="1864"/>
                </a:cubicBezTo>
                <a:cubicBezTo>
                  <a:pt x="1808" y="2197"/>
                  <a:pt x="1633" y="2395"/>
                  <a:pt x="1546" y="2458"/>
                </a:cubicBezTo>
                <a:cubicBezTo>
                  <a:pt x="491" y="2458"/>
                  <a:pt x="491" y="2458"/>
                  <a:pt x="491" y="2458"/>
                </a:cubicBezTo>
                <a:cubicBezTo>
                  <a:pt x="357" y="2458"/>
                  <a:pt x="238" y="2506"/>
                  <a:pt x="142" y="2601"/>
                </a:cubicBezTo>
                <a:cubicBezTo>
                  <a:pt x="47" y="2696"/>
                  <a:pt x="0" y="2816"/>
                  <a:pt x="0" y="2950"/>
                </a:cubicBezTo>
                <a:cubicBezTo>
                  <a:pt x="0" y="5401"/>
                  <a:pt x="0" y="5401"/>
                  <a:pt x="0" y="5401"/>
                </a:cubicBezTo>
                <a:cubicBezTo>
                  <a:pt x="0" y="5535"/>
                  <a:pt x="47" y="5655"/>
                  <a:pt x="142" y="5750"/>
                </a:cubicBezTo>
                <a:cubicBezTo>
                  <a:pt x="238" y="5845"/>
                  <a:pt x="357" y="5892"/>
                  <a:pt x="491" y="5892"/>
                </a:cubicBezTo>
                <a:cubicBezTo>
                  <a:pt x="1594" y="5892"/>
                  <a:pt x="1594" y="5892"/>
                  <a:pt x="1594" y="5892"/>
                </a:cubicBezTo>
                <a:cubicBezTo>
                  <a:pt x="1657" y="5892"/>
                  <a:pt x="1832" y="5948"/>
                  <a:pt x="2125" y="6051"/>
                </a:cubicBezTo>
                <a:cubicBezTo>
                  <a:pt x="2442" y="6154"/>
                  <a:pt x="2720" y="6241"/>
                  <a:pt x="2958" y="6297"/>
                </a:cubicBezTo>
                <a:cubicBezTo>
                  <a:pt x="3196" y="6352"/>
                  <a:pt x="3442" y="6384"/>
                  <a:pt x="3687" y="6384"/>
                </a:cubicBezTo>
                <a:cubicBezTo>
                  <a:pt x="4179" y="6384"/>
                  <a:pt x="4179" y="6384"/>
                  <a:pt x="4179" y="6384"/>
                </a:cubicBezTo>
                <a:cubicBezTo>
                  <a:pt x="4536" y="6384"/>
                  <a:pt x="4829" y="6281"/>
                  <a:pt x="5051" y="6075"/>
                </a:cubicBezTo>
                <a:cubicBezTo>
                  <a:pt x="5273" y="5869"/>
                  <a:pt x="5377" y="5591"/>
                  <a:pt x="5377" y="5234"/>
                </a:cubicBezTo>
                <a:cubicBezTo>
                  <a:pt x="5527" y="5036"/>
                  <a:pt x="5607" y="4806"/>
                  <a:pt x="5607" y="4552"/>
                </a:cubicBezTo>
                <a:cubicBezTo>
                  <a:pt x="5607" y="4497"/>
                  <a:pt x="5599" y="4441"/>
                  <a:pt x="5599" y="4385"/>
                </a:cubicBezTo>
                <a:cubicBezTo>
                  <a:pt x="5694" y="4211"/>
                  <a:pt x="5742" y="4029"/>
                  <a:pt x="5742" y="3830"/>
                </a:cubicBezTo>
                <a:cubicBezTo>
                  <a:pt x="5742" y="3743"/>
                  <a:pt x="5726" y="3656"/>
                  <a:pt x="5710" y="3569"/>
                </a:cubicBezTo>
                <a:close/>
                <a:moveTo>
                  <a:pt x="912" y="5329"/>
                </a:moveTo>
                <a:lnTo>
                  <a:pt x="912" y="5329"/>
                </a:lnTo>
                <a:cubicBezTo>
                  <a:pt x="864" y="5377"/>
                  <a:pt x="809" y="5401"/>
                  <a:pt x="737" y="5401"/>
                </a:cubicBezTo>
                <a:cubicBezTo>
                  <a:pt x="674" y="5401"/>
                  <a:pt x="610" y="5377"/>
                  <a:pt x="563" y="5329"/>
                </a:cubicBezTo>
                <a:cubicBezTo>
                  <a:pt x="515" y="5282"/>
                  <a:pt x="491" y="5226"/>
                  <a:pt x="491" y="5155"/>
                </a:cubicBezTo>
                <a:cubicBezTo>
                  <a:pt x="491" y="5091"/>
                  <a:pt x="515" y="5036"/>
                  <a:pt x="563" y="4988"/>
                </a:cubicBezTo>
                <a:cubicBezTo>
                  <a:pt x="610" y="4933"/>
                  <a:pt x="674" y="4909"/>
                  <a:pt x="737" y="4909"/>
                </a:cubicBezTo>
                <a:cubicBezTo>
                  <a:pt x="809" y="4909"/>
                  <a:pt x="864" y="4933"/>
                  <a:pt x="912" y="4988"/>
                </a:cubicBezTo>
                <a:cubicBezTo>
                  <a:pt x="959" y="5036"/>
                  <a:pt x="983" y="5091"/>
                  <a:pt x="983" y="5155"/>
                </a:cubicBezTo>
                <a:cubicBezTo>
                  <a:pt x="983" y="5226"/>
                  <a:pt x="959" y="5282"/>
                  <a:pt x="912" y="5329"/>
                </a:cubicBezTo>
                <a:close/>
                <a:moveTo>
                  <a:pt x="5321" y="3260"/>
                </a:moveTo>
                <a:lnTo>
                  <a:pt x="5321" y="3260"/>
                </a:lnTo>
                <a:cubicBezTo>
                  <a:pt x="5266" y="3378"/>
                  <a:pt x="5194" y="3434"/>
                  <a:pt x="5115" y="3442"/>
                </a:cubicBezTo>
                <a:cubicBezTo>
                  <a:pt x="5155" y="3482"/>
                  <a:pt x="5186" y="3545"/>
                  <a:pt x="5210" y="3624"/>
                </a:cubicBezTo>
                <a:cubicBezTo>
                  <a:pt x="5234" y="3695"/>
                  <a:pt x="5250" y="3767"/>
                  <a:pt x="5250" y="3830"/>
                </a:cubicBezTo>
                <a:cubicBezTo>
                  <a:pt x="5250" y="4013"/>
                  <a:pt x="5178" y="4163"/>
                  <a:pt x="5044" y="4290"/>
                </a:cubicBezTo>
                <a:cubicBezTo>
                  <a:pt x="5091" y="4370"/>
                  <a:pt x="5115" y="4457"/>
                  <a:pt x="5115" y="4552"/>
                </a:cubicBezTo>
                <a:cubicBezTo>
                  <a:pt x="5115" y="4647"/>
                  <a:pt x="5091" y="4743"/>
                  <a:pt x="5051" y="4838"/>
                </a:cubicBezTo>
                <a:cubicBezTo>
                  <a:pt x="5004" y="4933"/>
                  <a:pt x="4940" y="4996"/>
                  <a:pt x="4869" y="5036"/>
                </a:cubicBezTo>
                <a:cubicBezTo>
                  <a:pt x="4877" y="5115"/>
                  <a:pt x="4885" y="5186"/>
                  <a:pt x="4885" y="5250"/>
                </a:cubicBezTo>
                <a:cubicBezTo>
                  <a:pt x="4885" y="5678"/>
                  <a:pt x="4639" y="5892"/>
                  <a:pt x="4148" y="5892"/>
                </a:cubicBezTo>
                <a:cubicBezTo>
                  <a:pt x="3687" y="5892"/>
                  <a:pt x="3687" y="5892"/>
                  <a:pt x="3687" y="5892"/>
                </a:cubicBezTo>
                <a:cubicBezTo>
                  <a:pt x="3346" y="5892"/>
                  <a:pt x="2910" y="5797"/>
                  <a:pt x="2371" y="5615"/>
                </a:cubicBezTo>
                <a:cubicBezTo>
                  <a:pt x="2363" y="5607"/>
                  <a:pt x="2323" y="5599"/>
                  <a:pt x="2260" y="5575"/>
                </a:cubicBezTo>
                <a:cubicBezTo>
                  <a:pt x="2197" y="5551"/>
                  <a:pt x="2157" y="5535"/>
                  <a:pt x="2125" y="5528"/>
                </a:cubicBezTo>
                <a:cubicBezTo>
                  <a:pt x="2093" y="5512"/>
                  <a:pt x="2054" y="5504"/>
                  <a:pt x="1990" y="5480"/>
                </a:cubicBezTo>
                <a:cubicBezTo>
                  <a:pt x="1927" y="5464"/>
                  <a:pt x="1879" y="5448"/>
                  <a:pt x="1848" y="5440"/>
                </a:cubicBezTo>
                <a:cubicBezTo>
                  <a:pt x="1808" y="5432"/>
                  <a:pt x="1769" y="5424"/>
                  <a:pt x="1721" y="5417"/>
                </a:cubicBezTo>
                <a:cubicBezTo>
                  <a:pt x="1673" y="5408"/>
                  <a:pt x="1633" y="5401"/>
                  <a:pt x="1594" y="5401"/>
                </a:cubicBezTo>
                <a:cubicBezTo>
                  <a:pt x="1475" y="5401"/>
                  <a:pt x="1475" y="5401"/>
                  <a:pt x="1475" y="5401"/>
                </a:cubicBezTo>
                <a:cubicBezTo>
                  <a:pt x="1475" y="2950"/>
                  <a:pt x="1475" y="2950"/>
                  <a:pt x="1475" y="2950"/>
                </a:cubicBezTo>
                <a:cubicBezTo>
                  <a:pt x="1594" y="2950"/>
                  <a:pt x="1594" y="2950"/>
                  <a:pt x="1594" y="2950"/>
                </a:cubicBezTo>
                <a:cubicBezTo>
                  <a:pt x="1642" y="2950"/>
                  <a:pt x="1681" y="2934"/>
                  <a:pt x="1737" y="2911"/>
                </a:cubicBezTo>
                <a:cubicBezTo>
                  <a:pt x="1784" y="2887"/>
                  <a:pt x="1832" y="2855"/>
                  <a:pt x="1887" y="2807"/>
                </a:cubicBezTo>
                <a:cubicBezTo>
                  <a:pt x="1943" y="2760"/>
                  <a:pt x="1990" y="2720"/>
                  <a:pt x="2038" y="2673"/>
                </a:cubicBezTo>
                <a:cubicBezTo>
                  <a:pt x="2077" y="2625"/>
                  <a:pt x="2133" y="2569"/>
                  <a:pt x="2189" y="2506"/>
                </a:cubicBezTo>
                <a:cubicBezTo>
                  <a:pt x="2244" y="2435"/>
                  <a:pt x="2292" y="2379"/>
                  <a:pt x="2323" y="2340"/>
                </a:cubicBezTo>
                <a:cubicBezTo>
                  <a:pt x="2355" y="2300"/>
                  <a:pt x="2395" y="2244"/>
                  <a:pt x="2442" y="2181"/>
                </a:cubicBezTo>
                <a:cubicBezTo>
                  <a:pt x="2490" y="2118"/>
                  <a:pt x="2522" y="2086"/>
                  <a:pt x="2530" y="2070"/>
                </a:cubicBezTo>
                <a:cubicBezTo>
                  <a:pt x="2672" y="1895"/>
                  <a:pt x="2767" y="1777"/>
                  <a:pt x="2823" y="1721"/>
                </a:cubicBezTo>
                <a:cubicBezTo>
                  <a:pt x="2926" y="1610"/>
                  <a:pt x="3005" y="1467"/>
                  <a:pt x="3053" y="1301"/>
                </a:cubicBezTo>
                <a:cubicBezTo>
                  <a:pt x="3101" y="1126"/>
                  <a:pt x="3140" y="967"/>
                  <a:pt x="3172" y="817"/>
                </a:cubicBezTo>
                <a:cubicBezTo>
                  <a:pt x="3204" y="666"/>
                  <a:pt x="3251" y="555"/>
                  <a:pt x="3315" y="492"/>
                </a:cubicBezTo>
                <a:cubicBezTo>
                  <a:pt x="3561" y="492"/>
                  <a:pt x="3727" y="555"/>
                  <a:pt x="3806" y="674"/>
                </a:cubicBezTo>
                <a:cubicBezTo>
                  <a:pt x="3886" y="793"/>
                  <a:pt x="3933" y="976"/>
                  <a:pt x="3933" y="1229"/>
                </a:cubicBezTo>
                <a:cubicBezTo>
                  <a:pt x="3933" y="1380"/>
                  <a:pt x="3870" y="1586"/>
                  <a:pt x="3743" y="1848"/>
                </a:cubicBezTo>
                <a:cubicBezTo>
                  <a:pt x="3624" y="2101"/>
                  <a:pt x="3561" y="2308"/>
                  <a:pt x="3561" y="2458"/>
                </a:cubicBezTo>
                <a:cubicBezTo>
                  <a:pt x="4909" y="2458"/>
                  <a:pt x="4909" y="2458"/>
                  <a:pt x="4909" y="2458"/>
                </a:cubicBezTo>
                <a:cubicBezTo>
                  <a:pt x="5044" y="2458"/>
                  <a:pt x="5155" y="2506"/>
                  <a:pt x="5250" y="2601"/>
                </a:cubicBezTo>
                <a:cubicBezTo>
                  <a:pt x="5353" y="2704"/>
                  <a:pt x="5400" y="2816"/>
                  <a:pt x="5400" y="2950"/>
                </a:cubicBezTo>
                <a:cubicBezTo>
                  <a:pt x="5400" y="3038"/>
                  <a:pt x="5377" y="3140"/>
                  <a:pt x="5321" y="3260"/>
                </a:cubicBezTo>
                <a:close/>
                <a:moveTo>
                  <a:pt x="5321" y="3260"/>
                </a:moveTo>
                <a:lnTo>
                  <a:pt x="5321" y="326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197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/>
        </p:nvSpPr>
        <p:spPr>
          <a:xfrm>
            <a:off x="12625925" y="4816700"/>
            <a:ext cx="11890800" cy="2682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45700" lIns="91425" spcFirstLastPara="1" rIns="274300" wrap="square" tIns="914400">
            <a:noAutofit/>
          </a:bodyPr>
          <a:lstStyle/>
          <a:p>
            <a:pPr indent="0" lvl="0" marL="0" marR="0" rtl="0" algn="ctr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Papers:C4+D1</a:t>
            </a:r>
            <a:endParaRPr b="1" i="0" sz="15000" u="none" cap="none" strike="noStrik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9" name="Google Shape;89;p17"/>
          <p:cNvSpPr txBox="1"/>
          <p:nvPr/>
        </p:nvSpPr>
        <p:spPr>
          <a:xfrm>
            <a:off x="1520325" y="1914125"/>
            <a:ext cx="8520600" cy="2021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600">
                <a:latin typeface="Old Standard TT"/>
                <a:ea typeface="Old Standard TT"/>
                <a:cs typeface="Old Standard TT"/>
                <a:sym typeface="Old Standard TT"/>
              </a:rPr>
              <a:t>Overview</a:t>
            </a:r>
            <a:endParaRPr b="1" sz="96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0"/>
          </a:p>
        </p:txBody>
      </p:sp>
      <p:sp>
        <p:nvSpPr>
          <p:cNvPr id="90" name="Google Shape;90;p17"/>
          <p:cNvSpPr txBox="1"/>
          <p:nvPr/>
        </p:nvSpPr>
        <p:spPr>
          <a:xfrm>
            <a:off x="2645825" y="5138775"/>
            <a:ext cx="8761800" cy="74316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609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Font typeface="Old Standard TT"/>
              <a:buAutoNum type="arabicPeriod"/>
            </a:pPr>
            <a:r>
              <a:rPr b="1" lang="en-US" sz="6000">
                <a:latin typeface="Old Standard TT"/>
                <a:ea typeface="Old Standard TT"/>
                <a:cs typeface="Old Standard TT"/>
                <a:sym typeface="Old Standard TT"/>
              </a:rPr>
              <a:t>Objectives</a:t>
            </a:r>
            <a:endParaRPr b="1" sz="6000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6096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6000"/>
              <a:buFont typeface="Old Standard TT"/>
              <a:buAutoNum type="arabicPeriod"/>
            </a:pPr>
            <a:r>
              <a:rPr b="1" lang="en-US" sz="6000">
                <a:latin typeface="Old Standard TT"/>
                <a:ea typeface="Old Standard TT"/>
                <a:cs typeface="Old Standard TT"/>
                <a:sym typeface="Old Standard TT"/>
              </a:rPr>
              <a:t>Error detection</a:t>
            </a:r>
            <a:endParaRPr b="1" sz="60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609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6000"/>
              <a:buFont typeface="Old Standard TT"/>
              <a:buAutoNum type="arabicPeriod"/>
            </a:pPr>
            <a:r>
              <a:rPr b="1" lang="en-US" sz="6000">
                <a:latin typeface="Old Standard TT"/>
                <a:ea typeface="Old Standard TT"/>
                <a:cs typeface="Old Standard TT"/>
                <a:sym typeface="Old Standard TT"/>
              </a:rPr>
              <a:t>Error correction</a:t>
            </a:r>
            <a:endParaRPr b="1" sz="6000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609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6000"/>
              <a:buFont typeface="Old Standard TT"/>
              <a:buAutoNum type="arabicPeriod"/>
            </a:pPr>
            <a:r>
              <a:rPr b="1" lang="en-US" sz="6000">
                <a:latin typeface="Old Standard TT"/>
                <a:ea typeface="Old Standard TT"/>
                <a:cs typeface="Old Standard TT"/>
                <a:sym typeface="Old Standard TT"/>
              </a:rPr>
              <a:t>Evaluation</a:t>
            </a:r>
            <a:endParaRPr b="1" sz="6000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91" name="Google Shape;91;p17"/>
          <p:cNvSpPr txBox="1"/>
          <p:nvPr>
            <p:ph idx="12" type="sldNum"/>
          </p:nvPr>
        </p:nvSpPr>
        <p:spPr>
          <a:xfrm>
            <a:off x="22587337" y="12435245"/>
            <a:ext cx="1462800" cy="1049700"/>
          </a:xfrm>
          <a:prstGeom prst="rect">
            <a:avLst/>
          </a:prstGeom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/>
        </p:nvSpPr>
        <p:spPr>
          <a:xfrm>
            <a:off x="-30250" y="2971800"/>
            <a:ext cx="24468900" cy="2547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375" lIns="182825" spcFirstLastPara="1" rIns="182825" wrap="square" tIns="913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8800"/>
              <a:buFont typeface="Calibri"/>
              <a:buNone/>
            </a:pPr>
            <a:br>
              <a:rPr b="1" lang="en-US" sz="96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b="1" lang="en-US" sz="96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1. Objectives</a:t>
            </a:r>
            <a:endParaRPr b="1" sz="96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8800"/>
              <a:buFont typeface="Calibri"/>
              <a:buNone/>
            </a:pPr>
            <a:r>
              <a:t/>
            </a:r>
            <a:endParaRPr b="1" sz="96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7" name="Google Shape;97;p18"/>
          <p:cNvSpPr txBox="1"/>
          <p:nvPr>
            <p:ph idx="12" type="sldNum"/>
          </p:nvPr>
        </p:nvSpPr>
        <p:spPr>
          <a:xfrm>
            <a:off x="22587337" y="12435245"/>
            <a:ext cx="1462800" cy="1049700"/>
          </a:xfrm>
          <a:prstGeom prst="rect">
            <a:avLst/>
          </a:prstGeom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8" name="Google Shape;98;p18"/>
          <p:cNvSpPr txBox="1"/>
          <p:nvPr/>
        </p:nvSpPr>
        <p:spPr>
          <a:xfrm>
            <a:off x="3224525" y="7205575"/>
            <a:ext cx="18107700" cy="5678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45700" lIns="91425" spcFirstLastPara="1" rIns="274300" wrap="square" tIns="914400">
            <a:noAutofit/>
          </a:bodyPr>
          <a:lstStyle/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24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24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24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36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US" sz="36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We have processed raw scanned images relying on the Tessearct OCR machine</a:t>
            </a:r>
            <a:endParaRPr b="1" sz="36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36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36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BUT this is not the FOCUS of our project!!!</a:t>
            </a:r>
            <a:endParaRPr b="1" sz="36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36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36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In this project, we are going to focus on post-processing which includes two tasks: </a:t>
            </a:r>
            <a:r>
              <a:rPr b="1" i="1" lang="en-US" sz="48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error detection</a:t>
            </a:r>
            <a:r>
              <a:rPr b="1" lang="en-US" sz="36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 and </a:t>
            </a:r>
            <a:r>
              <a:rPr b="1" i="1" lang="en-US" sz="48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error correction</a:t>
            </a:r>
            <a:endParaRPr b="1" sz="36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/>
        </p:nvSpPr>
        <p:spPr>
          <a:xfrm>
            <a:off x="25" y="200725"/>
            <a:ext cx="24377700" cy="1927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375" lIns="182825" spcFirstLastPara="1" rIns="182825" wrap="square" tIns="91375">
            <a:noAutofit/>
          </a:bodyPr>
          <a:lstStyle/>
          <a:p>
            <a:pPr indent="0" lvl="0" marL="4572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6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2. Error </a:t>
            </a:r>
            <a:r>
              <a:rPr b="1" lang="en-US" sz="96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Detection</a:t>
            </a:r>
            <a:endParaRPr b="1" sz="96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8800"/>
              <a:buFont typeface="Calibri"/>
              <a:buNone/>
            </a:pPr>
            <a:r>
              <a:t/>
            </a:r>
            <a:endParaRPr b="1" sz="96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104" name="Google Shape;104;p19"/>
          <p:cNvCxnSpPr/>
          <p:nvPr/>
        </p:nvCxnSpPr>
        <p:spPr>
          <a:xfrm>
            <a:off x="5866859" y="2480859"/>
            <a:ext cx="8400" cy="105090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lgDash"/>
            <a:round/>
            <a:headEnd len="sm" w="sm" type="none"/>
            <a:tailEnd len="sm" w="sm" type="none"/>
          </a:ln>
        </p:spPr>
      </p:cxnSp>
      <p:cxnSp>
        <p:nvCxnSpPr>
          <p:cNvPr id="105" name="Google Shape;105;p19"/>
          <p:cNvCxnSpPr/>
          <p:nvPr/>
        </p:nvCxnSpPr>
        <p:spPr>
          <a:xfrm rot="10800000">
            <a:off x="375873" y="7408250"/>
            <a:ext cx="13546500" cy="306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lgDash"/>
            <a:round/>
            <a:headEnd len="sm" w="sm" type="none"/>
            <a:tailEnd len="sm" w="sm" type="none"/>
          </a:ln>
        </p:spPr>
      </p:cxnSp>
      <p:cxnSp>
        <p:nvCxnSpPr>
          <p:cNvPr id="106" name="Google Shape;106;p19"/>
          <p:cNvCxnSpPr>
            <a:endCxn id="107" idx="1"/>
          </p:cNvCxnSpPr>
          <p:nvPr/>
        </p:nvCxnSpPr>
        <p:spPr>
          <a:xfrm flipH="1">
            <a:off x="11188537" y="7434961"/>
            <a:ext cx="12593100" cy="6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108" name="Google Shape;108;p19"/>
          <p:cNvSpPr txBox="1"/>
          <p:nvPr/>
        </p:nvSpPr>
        <p:spPr>
          <a:xfrm>
            <a:off x="14473830" y="7633350"/>
            <a:ext cx="9559200" cy="55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25" lIns="182825" spcFirstLastPara="1" rIns="182825" wrap="square" tIns="182825">
            <a:noAutofit/>
          </a:bodyPr>
          <a:lstStyle/>
          <a:p>
            <a:pPr indent="0" lvl="0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09" name="Google Shape;109;p19"/>
          <p:cNvCxnSpPr/>
          <p:nvPr/>
        </p:nvCxnSpPr>
        <p:spPr>
          <a:xfrm flipH="1">
            <a:off x="348931" y="2283706"/>
            <a:ext cx="13688100" cy="246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110" name="Google Shape;110;p19"/>
          <p:cNvSpPr/>
          <p:nvPr/>
        </p:nvSpPr>
        <p:spPr>
          <a:xfrm>
            <a:off x="1526738" y="1956098"/>
            <a:ext cx="3422100" cy="679800"/>
          </a:xfrm>
          <a:prstGeom prst="roundRect">
            <a:avLst>
              <a:gd fmla="val 16667" name="adj"/>
            </a:avLst>
          </a:prstGeom>
          <a:solidFill>
            <a:srgbClr val="DDEAF6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375" lIns="182825" spcFirstLastPara="1" rIns="182825" wrap="square" tIns="913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3600"/>
              <a:t>Methods 1</a:t>
            </a:r>
            <a:endParaRPr sz="3600"/>
          </a:p>
        </p:txBody>
      </p:sp>
      <p:cxnSp>
        <p:nvCxnSpPr>
          <p:cNvPr id="111" name="Google Shape;111;p19"/>
          <p:cNvCxnSpPr/>
          <p:nvPr/>
        </p:nvCxnSpPr>
        <p:spPr>
          <a:xfrm rot="10800000">
            <a:off x="14588228" y="2289824"/>
            <a:ext cx="91788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112" name="Google Shape;112;p19"/>
          <p:cNvSpPr/>
          <p:nvPr/>
        </p:nvSpPr>
        <p:spPr>
          <a:xfrm>
            <a:off x="12188139" y="1994251"/>
            <a:ext cx="3422100" cy="679800"/>
          </a:xfrm>
          <a:prstGeom prst="roundRect">
            <a:avLst>
              <a:gd fmla="val 16667" name="adj"/>
            </a:avLst>
          </a:prstGeom>
          <a:solidFill>
            <a:srgbClr val="DDEAF6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375" lIns="182825" spcFirstLastPara="1" rIns="182825" wrap="square" tIns="913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Methods 3</a:t>
            </a:r>
            <a:endParaRPr sz="2800"/>
          </a:p>
        </p:txBody>
      </p:sp>
      <p:sp>
        <p:nvSpPr>
          <p:cNvPr id="113" name="Google Shape;113;p19"/>
          <p:cNvSpPr/>
          <p:nvPr/>
        </p:nvSpPr>
        <p:spPr>
          <a:xfrm>
            <a:off x="1400406" y="7083655"/>
            <a:ext cx="3422100" cy="679800"/>
          </a:xfrm>
          <a:prstGeom prst="roundRect">
            <a:avLst>
              <a:gd fmla="val 16667" name="adj"/>
            </a:avLst>
          </a:prstGeom>
          <a:solidFill>
            <a:srgbClr val="DDEAF6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375" lIns="182825" spcFirstLastPara="1" rIns="182825" wrap="square" tIns="913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3600"/>
              <a:t>Methods 5</a:t>
            </a:r>
            <a:endParaRPr sz="3600"/>
          </a:p>
        </p:txBody>
      </p:sp>
      <p:sp>
        <p:nvSpPr>
          <p:cNvPr id="114" name="Google Shape;114;p19"/>
          <p:cNvSpPr/>
          <p:nvPr/>
        </p:nvSpPr>
        <p:spPr>
          <a:xfrm>
            <a:off x="12241015" y="7083643"/>
            <a:ext cx="3422100" cy="679800"/>
          </a:xfrm>
          <a:prstGeom prst="roundRect">
            <a:avLst>
              <a:gd fmla="val 16667" name="adj"/>
            </a:avLst>
          </a:prstGeom>
          <a:solidFill>
            <a:srgbClr val="DDEAF6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375" lIns="182825" spcFirstLastPara="1" rIns="182825" wrap="square" tIns="913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Methods 7</a:t>
            </a:r>
            <a:endParaRPr sz="3600"/>
          </a:p>
        </p:txBody>
      </p:sp>
      <p:cxnSp>
        <p:nvCxnSpPr>
          <p:cNvPr id="115" name="Google Shape;115;p19"/>
          <p:cNvCxnSpPr/>
          <p:nvPr/>
        </p:nvCxnSpPr>
        <p:spPr>
          <a:xfrm>
            <a:off x="11239084" y="2480859"/>
            <a:ext cx="8400" cy="105090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116" name="Google Shape;116;p19"/>
          <p:cNvSpPr/>
          <p:nvPr/>
        </p:nvSpPr>
        <p:spPr>
          <a:xfrm>
            <a:off x="6857438" y="1956098"/>
            <a:ext cx="3422100" cy="679800"/>
          </a:xfrm>
          <a:prstGeom prst="roundRect">
            <a:avLst>
              <a:gd fmla="val 16667" name="adj"/>
            </a:avLst>
          </a:prstGeom>
          <a:solidFill>
            <a:srgbClr val="DDEAF6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375" lIns="182825" spcFirstLastPara="1" rIns="182825" wrap="square" tIns="913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Methods 2</a:t>
            </a:r>
            <a:endParaRPr sz="2800"/>
          </a:p>
        </p:txBody>
      </p:sp>
      <p:sp>
        <p:nvSpPr>
          <p:cNvPr id="117" name="Google Shape;117;p19"/>
          <p:cNvSpPr/>
          <p:nvPr/>
        </p:nvSpPr>
        <p:spPr>
          <a:xfrm>
            <a:off x="6983801" y="7083648"/>
            <a:ext cx="3422100" cy="679800"/>
          </a:xfrm>
          <a:prstGeom prst="roundRect">
            <a:avLst>
              <a:gd fmla="val 16667" name="adj"/>
            </a:avLst>
          </a:prstGeom>
          <a:solidFill>
            <a:srgbClr val="DDEAF6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375" lIns="182825" spcFirstLastPara="1" rIns="182825" wrap="square" tIns="913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Methods 6</a:t>
            </a:r>
            <a:endParaRPr sz="3600"/>
          </a:p>
        </p:txBody>
      </p:sp>
      <p:sp>
        <p:nvSpPr>
          <p:cNvPr id="118" name="Google Shape;118;p19"/>
          <p:cNvSpPr/>
          <p:nvPr/>
        </p:nvSpPr>
        <p:spPr>
          <a:xfrm>
            <a:off x="5605104" y="2090848"/>
            <a:ext cx="596100" cy="486600"/>
          </a:xfrm>
          <a:prstGeom prst="chevron">
            <a:avLst>
              <a:gd fmla="val 50000" name="adj"/>
            </a:avLst>
          </a:prstGeom>
          <a:solidFill>
            <a:srgbClr val="DDEAF6"/>
          </a:solidFill>
          <a:ln>
            <a:noFill/>
          </a:ln>
        </p:spPr>
        <p:txBody>
          <a:bodyPr anchorCtr="0" anchor="ctr" bIns="91375" lIns="182825" spcFirstLastPara="1" rIns="182825" wrap="square" tIns="913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9"/>
          <p:cNvSpPr/>
          <p:nvPr/>
        </p:nvSpPr>
        <p:spPr>
          <a:xfrm>
            <a:off x="5605104" y="7180248"/>
            <a:ext cx="596100" cy="486600"/>
          </a:xfrm>
          <a:prstGeom prst="chevron">
            <a:avLst>
              <a:gd fmla="val 50000" name="adj"/>
            </a:avLst>
          </a:prstGeom>
          <a:solidFill>
            <a:srgbClr val="DDEAF6"/>
          </a:solidFill>
          <a:ln>
            <a:noFill/>
          </a:ln>
        </p:spPr>
        <p:txBody>
          <a:bodyPr anchorCtr="0" anchor="ctr" bIns="91375" lIns="182825" spcFirstLastPara="1" rIns="182825" wrap="square" tIns="913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9"/>
          <p:cNvSpPr txBox="1"/>
          <p:nvPr/>
        </p:nvSpPr>
        <p:spPr>
          <a:xfrm>
            <a:off x="491800" y="3041725"/>
            <a:ext cx="5100000" cy="3343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If a string is more than 20 characters in length, it is garbage.</a:t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3600">
                <a:solidFill>
                  <a:srgbClr val="CC4125"/>
                </a:solidFill>
              </a:rPr>
              <a:t>Example: iiiiiiiiiiiii…..</a:t>
            </a:r>
            <a:endParaRPr i="1" sz="3600"/>
          </a:p>
        </p:txBody>
      </p:sp>
      <p:cxnSp>
        <p:nvCxnSpPr>
          <p:cNvPr id="121" name="Google Shape;121;p19"/>
          <p:cNvCxnSpPr/>
          <p:nvPr/>
        </p:nvCxnSpPr>
        <p:spPr>
          <a:xfrm>
            <a:off x="16687509" y="2371846"/>
            <a:ext cx="44700" cy="104787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107" name="Google Shape;107;p19"/>
          <p:cNvSpPr/>
          <p:nvPr/>
        </p:nvSpPr>
        <p:spPr>
          <a:xfrm>
            <a:off x="10945237" y="7192261"/>
            <a:ext cx="596100" cy="486600"/>
          </a:xfrm>
          <a:prstGeom prst="chevron">
            <a:avLst>
              <a:gd fmla="val 50000" name="adj"/>
            </a:avLst>
          </a:prstGeom>
          <a:solidFill>
            <a:srgbClr val="DDEAF6"/>
          </a:solidFill>
          <a:ln>
            <a:noFill/>
          </a:ln>
        </p:spPr>
        <p:txBody>
          <a:bodyPr anchorCtr="0" anchor="ctr" bIns="91375" lIns="182825" spcFirstLastPara="1" rIns="182825" wrap="square" tIns="913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9"/>
          <p:cNvSpPr/>
          <p:nvPr/>
        </p:nvSpPr>
        <p:spPr>
          <a:xfrm>
            <a:off x="10935804" y="2046523"/>
            <a:ext cx="596100" cy="486600"/>
          </a:xfrm>
          <a:prstGeom prst="chevron">
            <a:avLst>
              <a:gd fmla="val 50000" name="adj"/>
            </a:avLst>
          </a:prstGeom>
          <a:solidFill>
            <a:srgbClr val="DDEAF6"/>
          </a:solidFill>
          <a:ln>
            <a:noFill/>
          </a:ln>
        </p:spPr>
        <p:txBody>
          <a:bodyPr anchorCtr="0" anchor="ctr" bIns="91375" lIns="182825" spcFirstLastPara="1" rIns="182825" wrap="square" tIns="913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19"/>
          <p:cNvSpPr/>
          <p:nvPr/>
        </p:nvSpPr>
        <p:spPr>
          <a:xfrm>
            <a:off x="16439029" y="7222723"/>
            <a:ext cx="596100" cy="486600"/>
          </a:xfrm>
          <a:prstGeom prst="chevron">
            <a:avLst>
              <a:gd fmla="val 50000" name="adj"/>
            </a:avLst>
          </a:prstGeom>
          <a:solidFill>
            <a:srgbClr val="DDEAF6"/>
          </a:solidFill>
          <a:ln>
            <a:noFill/>
          </a:ln>
        </p:spPr>
        <p:txBody>
          <a:bodyPr anchorCtr="0" anchor="ctr" bIns="91375" lIns="182825" spcFirstLastPara="1" rIns="182825" wrap="square" tIns="913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19"/>
          <p:cNvSpPr/>
          <p:nvPr/>
        </p:nvSpPr>
        <p:spPr>
          <a:xfrm>
            <a:off x="16418904" y="2046523"/>
            <a:ext cx="596100" cy="486600"/>
          </a:xfrm>
          <a:prstGeom prst="chevron">
            <a:avLst>
              <a:gd fmla="val 50000" name="adj"/>
            </a:avLst>
          </a:prstGeom>
          <a:solidFill>
            <a:srgbClr val="DDEAF6"/>
          </a:solidFill>
          <a:ln>
            <a:noFill/>
          </a:ln>
        </p:spPr>
        <p:txBody>
          <a:bodyPr anchorCtr="0" anchor="ctr" bIns="91375" lIns="182825" spcFirstLastPara="1" rIns="182825" wrap="square" tIns="913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19"/>
          <p:cNvSpPr/>
          <p:nvPr/>
        </p:nvSpPr>
        <p:spPr>
          <a:xfrm>
            <a:off x="18836189" y="1994251"/>
            <a:ext cx="3422100" cy="679800"/>
          </a:xfrm>
          <a:prstGeom prst="roundRect">
            <a:avLst>
              <a:gd fmla="val 16667" name="adj"/>
            </a:avLst>
          </a:prstGeom>
          <a:solidFill>
            <a:srgbClr val="DDEAF6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375" lIns="182825" spcFirstLastPara="1" rIns="182825" wrap="square" tIns="913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Methods 4</a:t>
            </a:r>
            <a:endParaRPr sz="3600"/>
          </a:p>
        </p:txBody>
      </p:sp>
      <p:sp>
        <p:nvSpPr>
          <p:cNvPr id="126" name="Google Shape;126;p19"/>
          <p:cNvSpPr/>
          <p:nvPr/>
        </p:nvSpPr>
        <p:spPr>
          <a:xfrm>
            <a:off x="18836189" y="7095651"/>
            <a:ext cx="3422100" cy="679800"/>
          </a:xfrm>
          <a:prstGeom prst="roundRect">
            <a:avLst>
              <a:gd fmla="val 16667" name="adj"/>
            </a:avLst>
          </a:prstGeom>
          <a:solidFill>
            <a:srgbClr val="DDEAF6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375" lIns="182825" spcFirstLastPara="1" rIns="182825" wrap="square" tIns="913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Methods 8</a:t>
            </a:r>
            <a:endParaRPr sz="3600"/>
          </a:p>
        </p:txBody>
      </p:sp>
      <p:sp>
        <p:nvSpPr>
          <p:cNvPr id="127" name="Google Shape;127;p19"/>
          <p:cNvSpPr txBox="1"/>
          <p:nvPr/>
        </p:nvSpPr>
        <p:spPr>
          <a:xfrm>
            <a:off x="6159575" y="2584525"/>
            <a:ext cx="5100000" cy="4510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If the number of punctuation characters in a string is greater than the number of alphanumeric characters,it is garbage.</a:t>
            </a:r>
            <a:endParaRPr sz="3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3600">
                <a:solidFill>
                  <a:srgbClr val="CC4125"/>
                </a:solidFill>
              </a:rPr>
              <a:t>Example: ?3//la’</a:t>
            </a:r>
            <a:endParaRPr i="1" sz="3600">
              <a:solidFill>
                <a:srgbClr val="CC4125"/>
              </a:solidFill>
            </a:endParaRPr>
          </a:p>
        </p:txBody>
      </p:sp>
      <p:sp>
        <p:nvSpPr>
          <p:cNvPr id="128" name="Google Shape;128;p19"/>
          <p:cNvSpPr txBox="1"/>
          <p:nvPr/>
        </p:nvSpPr>
        <p:spPr>
          <a:xfrm>
            <a:off x="11303200" y="2309900"/>
            <a:ext cx="5392800" cy="4510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Ignoring the first and last characters in a string, if there are two or more different punctuation characters in the string, it is garbage.</a:t>
            </a:r>
            <a:endParaRPr sz="3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3600">
                <a:solidFill>
                  <a:srgbClr val="CC4125"/>
                </a:solidFill>
              </a:rPr>
              <a:t>Example: b?bl@bjk.le.322</a:t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129" name="Google Shape;129;p19"/>
          <p:cNvSpPr txBox="1"/>
          <p:nvPr/>
        </p:nvSpPr>
        <p:spPr>
          <a:xfrm>
            <a:off x="16894750" y="2394225"/>
            <a:ext cx="7138200" cy="4510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If all the characters in a string are alphabetic, and if the number of consonants in the string is greater than 8 times the number of vowels in the string, or vice-versa.</a:t>
            </a:r>
            <a:endParaRPr sz="3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3600">
                <a:solidFill>
                  <a:srgbClr val="CC4125"/>
                </a:solidFill>
              </a:rPr>
              <a:t>Example:jabwqbpP</a:t>
            </a:r>
            <a:endParaRPr i="1" sz="3600">
              <a:solidFill>
                <a:srgbClr val="CC4125"/>
              </a:solidFill>
            </a:endParaRPr>
          </a:p>
        </p:txBody>
      </p:sp>
      <p:graphicFrame>
        <p:nvGraphicFramePr>
          <p:cNvPr id="130" name="Google Shape;130;p19"/>
          <p:cNvGraphicFramePr/>
          <p:nvPr/>
        </p:nvGraphicFramePr>
        <p:xfrm>
          <a:off x="21081500" y="5534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{8EF045AF-5A91-45AB-AC0E-D9E20E9F2E6C}</a:tableStyleId>
              </a:tblPr>
              <a:tblGrid>
                <a:gridCol w="1464375"/>
                <a:gridCol w="1464375"/>
              </a:tblGrid>
              <a:tr h="7688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/>
                        <a:t>by</a:t>
                      </a:r>
                      <a:endParaRPr sz="3600"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/>
                        <a:t>C: 2</a:t>
                      </a:r>
                      <a:endParaRPr sz="3600"/>
                    </a:p>
                  </a:txBody>
                  <a:tcPr marT="91425" marB="91425" marR="91425" marL="91425" anchor="ctr"/>
                </a:tc>
              </a:tr>
              <a:tr h="7688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/>
                        <a:t>my</a:t>
                      </a:r>
                      <a:endParaRPr sz="3600"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/>
                        <a:t>V: </a:t>
                      </a:r>
                      <a:r>
                        <a:rPr lang="en-US" sz="3600"/>
                        <a:t>0</a:t>
                      </a:r>
                      <a:endParaRPr sz="3600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131" name="Google Shape;131;p19"/>
          <p:cNvSpPr txBox="1"/>
          <p:nvPr/>
        </p:nvSpPr>
        <p:spPr>
          <a:xfrm>
            <a:off x="491800" y="7998750"/>
            <a:ext cx="5100000" cy="4401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If there are three or more identical characters in a row in a string, it is garbage.</a:t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3600">
                <a:solidFill>
                  <a:srgbClr val="CC4125"/>
                </a:solidFill>
              </a:rPr>
              <a:t>Example: aaaaaBlE</a:t>
            </a:r>
            <a:endParaRPr i="1" sz="3600"/>
          </a:p>
        </p:txBody>
      </p:sp>
      <p:sp>
        <p:nvSpPr>
          <p:cNvPr id="132" name="Google Shape;132;p19"/>
          <p:cNvSpPr txBox="1"/>
          <p:nvPr/>
        </p:nvSpPr>
        <p:spPr>
          <a:xfrm>
            <a:off x="6094038" y="8030650"/>
            <a:ext cx="5100000" cy="4401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If there are four or more consecutive vowels in the string or five or more consecutive consonants in the string, it is garbage.</a:t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3600">
                <a:solidFill>
                  <a:srgbClr val="CC4125"/>
                </a:solidFill>
              </a:rPr>
              <a:t>Example: buauub</a:t>
            </a:r>
            <a:endParaRPr i="1" sz="3600"/>
          </a:p>
        </p:txBody>
      </p:sp>
      <p:sp>
        <p:nvSpPr>
          <p:cNvPr id="133" name="Google Shape;133;p19"/>
          <p:cNvSpPr txBox="1"/>
          <p:nvPr/>
        </p:nvSpPr>
        <p:spPr>
          <a:xfrm>
            <a:off x="11417475" y="8030650"/>
            <a:ext cx="5100000" cy="4401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If the first and last characters in a string are both lowercase and any other character is uppercase, it is garbage.</a:t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3600">
                <a:solidFill>
                  <a:srgbClr val="CC4125"/>
                </a:solidFill>
              </a:rPr>
              <a:t>Example: awwgrapHic</a:t>
            </a:r>
            <a:endParaRPr i="1" sz="3600"/>
          </a:p>
        </p:txBody>
      </p:sp>
      <p:sp>
        <p:nvSpPr>
          <p:cNvPr id="134" name="Google Shape;134;p19"/>
          <p:cNvSpPr txBox="1"/>
          <p:nvPr/>
        </p:nvSpPr>
        <p:spPr>
          <a:xfrm>
            <a:off x="16958925" y="7817950"/>
            <a:ext cx="7338000" cy="5172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If the number of uppercase characters in a string is greater than the number of lowercase characters, and if the number of uppercase characters is less than the total number of characters in the string, it is garbage</a:t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3600">
                <a:solidFill>
                  <a:srgbClr val="CC4125"/>
                </a:solidFill>
              </a:rPr>
              <a:t>Example: BBEYaYYq</a:t>
            </a:r>
            <a:endParaRPr i="1" sz="3600"/>
          </a:p>
        </p:txBody>
      </p:sp>
      <p:sp>
        <p:nvSpPr>
          <p:cNvPr id="135" name="Google Shape;135;p19"/>
          <p:cNvSpPr/>
          <p:nvPr/>
        </p:nvSpPr>
        <p:spPr>
          <a:xfrm>
            <a:off x="21902000" y="1823075"/>
            <a:ext cx="507300" cy="4866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98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/>
          <p:nvPr/>
        </p:nvSpPr>
        <p:spPr>
          <a:xfrm>
            <a:off x="-91214" y="353134"/>
            <a:ext cx="25209600" cy="2651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375" lIns="182825" spcFirstLastPara="1" rIns="182825" wrap="square" tIns="913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8800"/>
              <a:buFont typeface="Calibri"/>
              <a:buNone/>
            </a:pPr>
            <a:br>
              <a:rPr b="1" lang="en-US" sz="96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b="1" lang="en-US" sz="96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3. Error Correction</a:t>
            </a:r>
            <a:endParaRPr b="1" sz="96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8800"/>
              <a:buFont typeface="Calibri"/>
              <a:buNone/>
            </a:pPr>
            <a:r>
              <a:t/>
            </a:r>
            <a:endParaRPr b="1" sz="96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41" name="Google Shape;141;p20"/>
          <p:cNvPicPr preferRelativeResize="0"/>
          <p:nvPr/>
        </p:nvPicPr>
        <p:blipFill rotWithShape="1">
          <a:blip r:embed="rId3">
            <a:alphaModFix/>
          </a:blip>
          <a:srcRect b="9035" l="0" r="3446" t="3917"/>
          <a:stretch/>
        </p:blipFill>
        <p:spPr>
          <a:xfrm>
            <a:off x="678075" y="2672463"/>
            <a:ext cx="11219449" cy="55481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0"/>
          <p:cNvPicPr preferRelativeResize="0"/>
          <p:nvPr/>
        </p:nvPicPr>
        <p:blipFill rotWithShape="1">
          <a:blip r:embed="rId4">
            <a:alphaModFix/>
          </a:blip>
          <a:srcRect b="6112" l="0" r="0" t="0"/>
          <a:stretch/>
        </p:blipFill>
        <p:spPr>
          <a:xfrm>
            <a:off x="12401650" y="2486850"/>
            <a:ext cx="11219450" cy="576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37262" y="9055250"/>
            <a:ext cx="14352624" cy="305115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0"/>
          <p:cNvSpPr/>
          <p:nvPr/>
        </p:nvSpPr>
        <p:spPr>
          <a:xfrm>
            <a:off x="656500" y="5076325"/>
            <a:ext cx="11262600" cy="5880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80000"/>
              </a:solidFill>
            </a:endParaRPr>
          </a:p>
        </p:txBody>
      </p:sp>
      <p:sp>
        <p:nvSpPr>
          <p:cNvPr id="145" name="Google Shape;145;p20"/>
          <p:cNvSpPr/>
          <p:nvPr/>
        </p:nvSpPr>
        <p:spPr>
          <a:xfrm>
            <a:off x="12358850" y="5010850"/>
            <a:ext cx="10960200" cy="5880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800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1"/>
          <p:cNvSpPr txBox="1"/>
          <p:nvPr/>
        </p:nvSpPr>
        <p:spPr>
          <a:xfrm>
            <a:off x="5241381" y="5337625"/>
            <a:ext cx="51834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8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51" name="Google Shape;15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5963" y="1821900"/>
            <a:ext cx="21005723" cy="10974626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1"/>
          <p:cNvSpPr/>
          <p:nvPr/>
        </p:nvSpPr>
        <p:spPr>
          <a:xfrm>
            <a:off x="2828800" y="11987825"/>
            <a:ext cx="748800" cy="554700"/>
          </a:xfrm>
          <a:prstGeom prst="flowChartConnector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2"/>
          <p:cNvSpPr txBox="1"/>
          <p:nvPr/>
        </p:nvSpPr>
        <p:spPr>
          <a:xfrm>
            <a:off x="1172450" y="2097200"/>
            <a:ext cx="19139700" cy="18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Candidates selection:</a:t>
            </a:r>
            <a:endParaRPr sz="96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59" name="Google Shape;15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2450" y="5155225"/>
            <a:ext cx="13418226" cy="603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35650" y="152400"/>
            <a:ext cx="15165453" cy="1124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6625" y="11393300"/>
            <a:ext cx="22802850" cy="152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3"/>
          <p:cNvSpPr txBox="1"/>
          <p:nvPr/>
        </p:nvSpPr>
        <p:spPr>
          <a:xfrm>
            <a:off x="80275" y="2662400"/>
            <a:ext cx="11449800" cy="7293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375" lIns="182825" spcFirstLastPara="1" rIns="182825" wrap="square" tIns="913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8800"/>
              <a:buFont typeface="Calibri"/>
              <a:buNone/>
            </a:pPr>
            <a:br>
              <a:rPr b="1" lang="en-US" sz="96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b="1" lang="en-US" sz="6000">
                <a:solidFill>
                  <a:srgbClr val="695D46"/>
                </a:solidFill>
              </a:rPr>
              <a:t>The Denominator Matrix </a:t>
            </a:r>
            <a:endParaRPr b="1" sz="6000">
              <a:solidFill>
                <a:srgbClr val="695D46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8800"/>
              <a:buFont typeface="Calibri"/>
              <a:buNone/>
            </a:pPr>
            <a:r>
              <a:rPr b="1" lang="en-US" sz="6000">
                <a:solidFill>
                  <a:srgbClr val="695D46"/>
                </a:solidFill>
              </a:rPr>
              <a:t>&amp; Characters Frequency</a:t>
            </a:r>
            <a:endParaRPr b="1" sz="6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8800"/>
              <a:buFont typeface="Calibri"/>
              <a:buNone/>
            </a:pPr>
            <a:r>
              <a:t/>
            </a:r>
            <a:endParaRPr b="1" sz="96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67" name="Google Shape;167;p23"/>
          <p:cNvSpPr txBox="1"/>
          <p:nvPr/>
        </p:nvSpPr>
        <p:spPr>
          <a:xfrm>
            <a:off x="496000" y="652650"/>
            <a:ext cx="11449800" cy="3730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375" lIns="182825" spcFirstLastPara="1" rIns="182825" wrap="square" tIns="913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8800"/>
              <a:buFont typeface="Calibri"/>
              <a:buNone/>
            </a:pPr>
            <a:r>
              <a:rPr b="1" lang="en-US" sz="96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What we got:</a:t>
            </a:r>
            <a:endParaRPr b="1" sz="6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8800"/>
              <a:buFont typeface="Calibri"/>
              <a:buNone/>
            </a:pPr>
            <a:r>
              <a:t/>
            </a:r>
            <a:endParaRPr b="1" sz="96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4"/>
          <p:cNvSpPr txBox="1"/>
          <p:nvPr/>
        </p:nvSpPr>
        <p:spPr>
          <a:xfrm>
            <a:off x="0" y="0"/>
            <a:ext cx="15460800" cy="11358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/>
              <a:t>The Inferior methods of estimating </a:t>
            </a:r>
            <a:endParaRPr sz="6000"/>
          </a:p>
        </p:txBody>
      </p:sp>
      <p:pic>
        <p:nvPicPr>
          <p:cNvPr descr="Pr(l|c)Pr(r|c)&#10;" id="174" name="Google Shape;174;p24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96368" y="228750"/>
            <a:ext cx="4234404" cy="831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75" name="Google Shape;175;p24"/>
          <p:cNvSpPr txBox="1"/>
          <p:nvPr/>
        </p:nvSpPr>
        <p:spPr>
          <a:xfrm>
            <a:off x="2009225" y="4165600"/>
            <a:ext cx="20662800" cy="4529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/>
              <a:t>If we assume that the context is determined by the adjacent words,    and   , and that these factors are independent with each other and with the typo, then we can use the formula:</a:t>
            </a:r>
            <a:endParaRPr sz="4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/>
              <a:t>   </a:t>
            </a:r>
            <a:endParaRPr sz="4800"/>
          </a:p>
        </p:txBody>
      </p:sp>
      <p:pic>
        <p:nvPicPr>
          <p:cNvPr descr="l" id="176" name="Google Shape;176;p24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333759" y="4165601"/>
            <a:ext cx="274566" cy="83100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" id="177" name="Google Shape;177;p24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990350" y="4325750"/>
            <a:ext cx="404950" cy="594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(c)Pr(t|c)Pr(l|c)Pr(r|c)" id="178" name="Google Shape;178;p24" title="MathEquation,#00000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68338" y="7842750"/>
            <a:ext cx="12240964" cy="127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