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03" r:id="rId22"/>
    <p:sldId id="301" r:id="rId23"/>
    <p:sldId id="319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49"/>
  </p:normalViewPr>
  <p:slideViewPr>
    <p:cSldViewPr>
      <p:cViewPr>
        <p:scale>
          <a:sx n="97" d="100"/>
          <a:sy n="97" d="100"/>
        </p:scale>
        <p:origin x="11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953000"/>
            <a:ext cx="2590800" cy="121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Members: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Chen, Jannie (mc4398)</a:t>
            </a:r>
            <a:br>
              <a:rPr lang="en-US" sz="2000" kern="0" dirty="0"/>
            </a:br>
            <a:r>
              <a:rPr lang="en-US" sz="2000" kern="0" dirty="0"/>
              <a:t>Chen, </a:t>
            </a:r>
            <a:r>
              <a:rPr lang="en-US" sz="2000" kern="0" dirty="0" err="1"/>
              <a:t>Sizhu</a:t>
            </a:r>
            <a:r>
              <a:rPr lang="en-US" sz="2000" kern="0" dirty="0"/>
              <a:t> (sc4248)</a:t>
            </a:r>
            <a:br>
              <a:rPr lang="en-US" sz="2000" kern="0" dirty="0"/>
            </a:br>
            <a:r>
              <a:rPr lang="en-US" sz="2000" kern="0" dirty="0"/>
              <a:t>Li, </a:t>
            </a:r>
            <a:r>
              <a:rPr lang="en-US" sz="2000" kern="0" dirty="0" err="1"/>
              <a:t>Yunfan</a:t>
            </a:r>
            <a:r>
              <a:rPr lang="en-US" sz="2000" kern="0" dirty="0"/>
              <a:t> (yl3838)</a:t>
            </a:r>
            <a:br>
              <a:rPr lang="en-US" sz="2000" kern="0" dirty="0"/>
            </a:br>
            <a:r>
              <a:rPr lang="en-US" sz="2000" kern="0" dirty="0"/>
              <a:t>Xu, </a:t>
            </a:r>
            <a:r>
              <a:rPr lang="en-US" sz="2000" kern="0" dirty="0" err="1"/>
              <a:t>Zhengyang</a:t>
            </a:r>
            <a:r>
              <a:rPr lang="en-US" sz="20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</a:t>
            </a:r>
            <a:r>
              <a:rPr lang="en-US" dirty="0" err="1"/>
              <a:t>existance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lexicon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processing: 5-gram 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799735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485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rate</a:t>
            </a:r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reasonable threshold for candidates search</a:t>
            </a:r>
          </a:p>
          <a:p>
            <a:pPr lvl="1"/>
            <a:r>
              <a:rPr lang="en-US" sz="3200" dirty="0"/>
              <a:t>Different formula 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Flow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Divided 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Do regression(AdaBoost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Predict label score 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D4FDFC-C81A-436F-BB66-EBF08EDB803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9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l="-316" t="-12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err="1"/>
              <a:t>Extendability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err="1"/>
              <a:t>detecte</a:t>
            </a:r>
            <a:r>
              <a:rPr lang="en-US" dirty="0"/>
              <a:t>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38625C-AA4B-404A-8CF2-14FB991DB683}"/>
              </a:ext>
            </a:extLst>
          </p:cNvPr>
          <p:cNvGrpSpPr/>
          <p:nvPr/>
        </p:nvGrpSpPr>
        <p:grpSpPr>
          <a:xfrm>
            <a:off x="2971800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95B3CE34-6BCB-43D2-B3D2-EB7E001A3030}"/>
                </a:ext>
              </a:extLst>
            </p:cNvPr>
            <p:cNvSpPr/>
            <p:nvPr/>
          </p:nvSpPr>
          <p:spPr>
            <a:xfrm>
              <a:off x="4006645" y="4387156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847</Words>
  <Application>Microsoft Office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DengXian</vt:lpstr>
      <vt:lpstr>ＭＳ Ｐゴシック</vt:lpstr>
      <vt:lpstr>Arial</vt:lpstr>
      <vt:lpstr>Calibri</vt:lpstr>
      <vt:lpstr>Cambria Math</vt:lpstr>
      <vt:lpstr>Times New Roman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Chenghao Yu</cp:lastModifiedBy>
  <cp:revision>320</cp:revision>
  <dcterms:created xsi:type="dcterms:W3CDTF">2007-02-17T06:29:59Z</dcterms:created>
  <dcterms:modified xsi:type="dcterms:W3CDTF">2018-11-28T15:48:08Z</dcterms:modified>
</cp:coreProperties>
</file>