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98" r:id="rId3"/>
    <p:sldId id="299" r:id="rId4"/>
    <p:sldId id="304" r:id="rId5"/>
    <p:sldId id="307" r:id="rId6"/>
    <p:sldId id="308" r:id="rId7"/>
    <p:sldId id="309" r:id="rId8"/>
    <p:sldId id="306" r:id="rId9"/>
    <p:sldId id="300" r:id="rId10"/>
    <p:sldId id="312" r:id="rId11"/>
    <p:sldId id="305" r:id="rId12"/>
    <p:sldId id="310" r:id="rId13"/>
    <p:sldId id="311" r:id="rId14"/>
    <p:sldId id="313" r:id="rId15"/>
    <p:sldId id="314" r:id="rId16"/>
    <p:sldId id="302" r:id="rId17"/>
    <p:sldId id="303" r:id="rId18"/>
    <p:sldId id="301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49"/>
  </p:normalViewPr>
  <p:slideViewPr>
    <p:cSldViewPr>
      <p:cViewPr varScale="1">
        <p:scale>
          <a:sx n="97" d="100"/>
          <a:sy n="97" d="100"/>
        </p:scale>
        <p:origin x="786" y="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A6DBC7-3EAF-46EF-A5E7-4482793D6C1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B3B10B-73D2-44C2-BC67-B0ECB8DDDE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953000"/>
            <a:ext cx="2590800" cy="121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Members: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Chen, Jannie (mc4398)</a:t>
            </a:r>
            <a:br>
              <a:rPr lang="en-US" sz="2000" kern="0" dirty="0"/>
            </a:br>
            <a:r>
              <a:rPr lang="en-US" sz="2000" kern="0" dirty="0"/>
              <a:t>Chen, </a:t>
            </a:r>
            <a:r>
              <a:rPr lang="en-US" sz="2000" kern="0" dirty="0" err="1"/>
              <a:t>Sizhu</a:t>
            </a:r>
            <a:r>
              <a:rPr lang="en-US" sz="2000" kern="0" dirty="0"/>
              <a:t> (sc4248)</a:t>
            </a:r>
            <a:br>
              <a:rPr lang="en-US" sz="2000" kern="0" dirty="0"/>
            </a:br>
            <a:r>
              <a:rPr lang="en-US" sz="2000" kern="0" dirty="0"/>
              <a:t>Li, </a:t>
            </a:r>
            <a:r>
              <a:rPr lang="en-US" sz="2000" kern="0" dirty="0" err="1"/>
              <a:t>Yunfan</a:t>
            </a:r>
            <a:r>
              <a:rPr lang="en-US" sz="2000" kern="0" dirty="0"/>
              <a:t> (yl3838)</a:t>
            </a:r>
            <a:br>
              <a:rPr lang="en-US" sz="2000" kern="0" dirty="0"/>
            </a:br>
            <a:r>
              <a:rPr lang="en-US" sz="2000" kern="0" dirty="0"/>
              <a:t>Xu, </a:t>
            </a:r>
            <a:r>
              <a:rPr lang="en-US" sz="2000" kern="0" dirty="0" err="1"/>
              <a:t>Zhengyang</a:t>
            </a:r>
            <a:r>
              <a:rPr lang="en-US" sz="20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err="1"/>
              <a:t>existance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lexicon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Creating the error-truth pairs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D4FDFC-C81A-436F-BB66-EBF08EDB803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9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l="-316" t="-12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</m:num>
                          <m:den>
                            <m:r>
                              <a:rPr lang="en-US" i="1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err="1"/>
              <a:t>Extendability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err="1"/>
              <a:t>detecte</a:t>
            </a:r>
            <a:r>
              <a:rPr lang="en-US" dirty="0"/>
              <a:t>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38625C-AA4B-404A-8CF2-14FB991DB683}"/>
              </a:ext>
            </a:extLst>
          </p:cNvPr>
          <p:cNvGrpSpPr/>
          <p:nvPr/>
        </p:nvGrpSpPr>
        <p:grpSpPr>
          <a:xfrm>
            <a:off x="2971800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95B3CE34-6BCB-43D2-B3D2-EB7E001A3030}"/>
                </a:ext>
              </a:extLst>
            </p:cNvPr>
            <p:cNvSpPr/>
            <p:nvPr/>
          </p:nvSpPr>
          <p:spPr>
            <a:xfrm>
              <a:off x="4006645" y="4387156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highlight>
                  <a:srgbClr val="FFFF00"/>
                </a:highlight>
              </a:rPr>
              <a:t>δ is chosen by CV to max the average scores for the ground truth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622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ＭＳ Ｐゴシック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Chenghao Yu</cp:lastModifiedBy>
  <cp:revision>311</cp:revision>
  <dcterms:created xsi:type="dcterms:W3CDTF">2007-02-17T06:29:59Z</dcterms:created>
  <dcterms:modified xsi:type="dcterms:W3CDTF">2018-11-28T05:42:09Z</dcterms:modified>
</cp:coreProperties>
</file>