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98" r:id="rId3"/>
    <p:sldId id="317" r:id="rId4"/>
    <p:sldId id="299" r:id="rId5"/>
    <p:sldId id="304" r:id="rId6"/>
    <p:sldId id="307" r:id="rId7"/>
    <p:sldId id="308" r:id="rId8"/>
    <p:sldId id="309" r:id="rId9"/>
    <p:sldId id="306" r:id="rId10"/>
    <p:sldId id="300" r:id="rId11"/>
    <p:sldId id="312" r:id="rId12"/>
    <p:sldId id="305" r:id="rId13"/>
    <p:sldId id="310" r:id="rId14"/>
    <p:sldId id="311" r:id="rId15"/>
    <p:sldId id="313" r:id="rId16"/>
    <p:sldId id="314" r:id="rId17"/>
    <p:sldId id="315" r:id="rId18"/>
    <p:sldId id="316" r:id="rId19"/>
    <p:sldId id="318" r:id="rId20"/>
    <p:sldId id="302" r:id="rId21"/>
    <p:sldId id="303" r:id="rId22"/>
    <p:sldId id="301" r:id="rId23"/>
    <p:sldId id="319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49"/>
  </p:normalViewPr>
  <p:slideViewPr>
    <p:cSldViewPr>
      <p:cViewPr varScale="1">
        <p:scale>
          <a:sx n="97" d="100"/>
          <a:sy n="97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A6DBC7-3EAF-46EF-A5E7-4482793D6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B3B10B-73D2-44C2-BC67-B0ECB8DDD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953000"/>
            <a:ext cx="2590800" cy="1219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Team Members: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Chen, Jannie (mc4398)</a:t>
            </a:r>
            <a:br>
              <a:rPr lang="en-US" sz="2000" kern="0" dirty="0"/>
            </a:br>
            <a:r>
              <a:rPr lang="en-US" sz="2000" kern="0" dirty="0"/>
              <a:t>Chen, </a:t>
            </a:r>
            <a:r>
              <a:rPr lang="en-US" sz="2000" kern="0" dirty="0" err="1"/>
              <a:t>Sizhu</a:t>
            </a:r>
            <a:r>
              <a:rPr lang="en-US" sz="2000" kern="0" dirty="0"/>
              <a:t> (sc4248)</a:t>
            </a:r>
            <a:br>
              <a:rPr lang="en-US" sz="2000" kern="0" dirty="0"/>
            </a:br>
            <a:r>
              <a:rPr lang="en-US" sz="2000" kern="0" dirty="0"/>
              <a:t>Li, </a:t>
            </a:r>
            <a:r>
              <a:rPr lang="en-US" sz="2000" kern="0" dirty="0" err="1"/>
              <a:t>Yunfan</a:t>
            </a:r>
            <a:r>
              <a:rPr lang="en-US" sz="2000" kern="0" dirty="0"/>
              <a:t> (yl3838)</a:t>
            </a:r>
            <a:br>
              <a:rPr lang="en-US" sz="2000" kern="0" dirty="0"/>
            </a:br>
            <a:r>
              <a:rPr lang="en-US" sz="2000" kern="0" dirty="0"/>
              <a:t>Xu, </a:t>
            </a:r>
            <a:r>
              <a:rPr lang="en-US" sz="2000" kern="0" dirty="0" err="1"/>
              <a:t>Zhengyang</a:t>
            </a:r>
            <a:r>
              <a:rPr lang="en-US" sz="20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δ is set as the same as δ in candidates search so that this score will in [0,1] interval.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</a:t>
            </a:r>
            <a:r>
              <a:rPr lang="en-US" dirty="0" err="1"/>
              <a:t>existance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lexicon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BD31F-CC44-41EA-B629-02BA1DF470C4}"/>
              </a:ext>
            </a:extLst>
          </p:cNvPr>
          <p:cNvSpPr txBox="1"/>
          <p:nvPr/>
        </p:nvSpPr>
        <p:spPr>
          <a:xfrm>
            <a:off x="4343401" y="3429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suitable for parallel processing: 5-gram need at least four successive correct words before or after error word to ensure we can find the 5-gram in dictionary given by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11001-BE31-4433-AE2F-81C88D20F1E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6</a:t>
            </a:r>
            <a:r>
              <a:rPr lang="zh-CN" altLang="en-US" dirty="0"/>
              <a:t>： </a:t>
            </a:r>
            <a:r>
              <a:rPr lang="en-US" dirty="0"/>
              <a:t>Relaxed-context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A25C4-F9CC-4481-8B09-E567F69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223172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D72D6-0A66-4094-B1AE-C305BB17BC39}"/>
              </a:ext>
            </a:extLst>
          </p:cNvPr>
          <p:cNvSpPr txBox="1"/>
          <p:nvPr/>
        </p:nvSpPr>
        <p:spPr>
          <a:xfrm>
            <a:off x="1371600" y="4495800"/>
            <a:ext cx="62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5-gram case, need to find the frequency of whole 4*5=20 relaxed 5-gram.</a:t>
            </a:r>
          </a:p>
        </p:txBody>
      </p:sp>
    </p:spTree>
    <p:extLst>
      <p:ext uri="{BB962C8B-B14F-4D97-AF65-F5344CB8AC3E}">
        <p14:creationId xmlns:p14="http://schemas.microsoft.com/office/powerpoint/2010/main" val="30860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E5B7F-2828-4FA3-8223-9D0FB7A828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altLang="zh-CN" dirty="0"/>
              <a:t>Regression model:</a:t>
            </a:r>
          </a:p>
          <a:p>
            <a:pPr lvl="1"/>
            <a:r>
              <a:rPr lang="en-US" dirty="0"/>
              <a:t>AdaBoost with weighted loss function to deal with unbalanced label problem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3839E-0EE0-444A-B1D2-5F61E1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799735"/>
            <a:ext cx="4557712" cy="88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995EE-7608-474A-A304-C7F4DA363083}"/>
              </a:ext>
            </a:extLst>
          </p:cNvPr>
          <p:cNvSpPr txBox="1"/>
          <p:nvPr/>
        </p:nvSpPr>
        <p:spPr>
          <a:xfrm>
            <a:off x="1829101" y="4114800"/>
            <a:ext cx="5485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 count the number of samples with label 1 and</a:t>
            </a:r>
          </a:p>
          <a:p>
            <a:r>
              <a:rPr lang="en-US" dirty="0"/>
              <a:t>0, respectively. Then, we use the ratio to weight</a:t>
            </a:r>
          </a:p>
          <a:p>
            <a:r>
              <a:rPr lang="en-US" dirty="0"/>
              <a:t>for samples labeled 1, and 1 for samples labeled 0.”</a:t>
            </a:r>
          </a:p>
        </p:txBody>
      </p:sp>
    </p:spTree>
    <p:extLst>
      <p:ext uri="{BB962C8B-B14F-4D97-AF65-F5344CB8AC3E}">
        <p14:creationId xmlns:p14="http://schemas.microsoft.com/office/powerpoint/2010/main" val="23657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6332EE-72E5-4C20-B565-E40FC5A6A5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High correction rate</a:t>
            </a:r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Cannot correct “separated word case”</a:t>
            </a:r>
          </a:p>
          <a:p>
            <a:pPr lvl="1"/>
            <a:r>
              <a:rPr lang="en-US" altLang="zh-CN" dirty="0"/>
              <a:t>Need more computational resource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Preprocessing:</a:t>
            </a:r>
          </a:p>
          <a:p>
            <a:pPr lvl="1"/>
            <a:r>
              <a:rPr lang="en-US" sz="3200" dirty="0"/>
              <a:t>How to find the error-ground pair</a:t>
            </a:r>
            <a:endParaRPr lang="en-US" sz="3600" dirty="0"/>
          </a:p>
          <a:p>
            <a:r>
              <a:rPr lang="en-US" sz="3600" dirty="0"/>
              <a:t>Correction:</a:t>
            </a:r>
          </a:p>
          <a:p>
            <a:pPr lvl="1"/>
            <a:r>
              <a:rPr lang="en-US" sz="3200" dirty="0"/>
              <a:t>How to set reasonable threshold for candidates search</a:t>
            </a:r>
          </a:p>
          <a:p>
            <a:pPr lvl="1"/>
            <a:r>
              <a:rPr lang="en-US" sz="3200" dirty="0"/>
              <a:t>Different formula between papers</a:t>
            </a:r>
          </a:p>
          <a:p>
            <a:pPr lvl="1"/>
            <a:r>
              <a:rPr lang="en-US" sz="3200" dirty="0"/>
              <a:t>Weighted loss function in R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86C0D-C005-47A4-8A60-337FC093EB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Flow 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D615A3-A6B5-4709-884D-5D4CDC3FC6F3}"/>
              </a:ext>
            </a:extLst>
          </p:cNvPr>
          <p:cNvSpPr/>
          <p:nvPr/>
        </p:nvSpPr>
        <p:spPr>
          <a:xfrm>
            <a:off x="381000" y="1219200"/>
            <a:ext cx="19050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84D56B-368B-47FF-B57F-1EF2CC55FE57}"/>
              </a:ext>
            </a:extLst>
          </p:cNvPr>
          <p:cNvSpPr/>
          <p:nvPr/>
        </p:nvSpPr>
        <p:spPr>
          <a:xfrm>
            <a:off x="2438400" y="1276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3DD28-31B1-4328-93F1-5E0033DEED71}"/>
              </a:ext>
            </a:extLst>
          </p:cNvPr>
          <p:cNvSpPr/>
          <p:nvPr/>
        </p:nvSpPr>
        <p:spPr>
          <a:xfrm>
            <a:off x="2890684" y="1206910"/>
            <a:ext cx="1224116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74C367-3318-422C-A7D3-E5C883B5E7FA}"/>
              </a:ext>
            </a:extLst>
          </p:cNvPr>
          <p:cNvSpPr/>
          <p:nvPr/>
        </p:nvSpPr>
        <p:spPr>
          <a:xfrm>
            <a:off x="4267200" y="126406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834421-15A7-44D2-AF7F-D4BE44E99280}"/>
              </a:ext>
            </a:extLst>
          </p:cNvPr>
          <p:cNvSpPr/>
          <p:nvPr/>
        </p:nvSpPr>
        <p:spPr>
          <a:xfrm>
            <a:off x="4719484" y="12192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Divided all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error in 70% and 30%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F3DF85-FA9E-4242-99A9-E53403F6ECF3}"/>
              </a:ext>
            </a:extLst>
          </p:cNvPr>
          <p:cNvSpPr/>
          <p:nvPr/>
        </p:nvSpPr>
        <p:spPr>
          <a:xfrm rot="5400000">
            <a:off x="6131642" y="23622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2E5D6-9321-41D6-A51A-58E460AA1A57}"/>
              </a:ext>
            </a:extLst>
          </p:cNvPr>
          <p:cNvSpPr/>
          <p:nvPr/>
        </p:nvSpPr>
        <p:spPr>
          <a:xfrm>
            <a:off x="4648200" y="28575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Do regression(AdaBoost with weighted loss function)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42EEF2-8FDB-47DF-B8A7-8B374A26146F}"/>
              </a:ext>
            </a:extLst>
          </p:cNvPr>
          <p:cNvSpPr/>
          <p:nvPr/>
        </p:nvSpPr>
        <p:spPr>
          <a:xfrm rot="10800000">
            <a:off x="4114800" y="3181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0D2EE8-40C1-49DC-ABF5-F750DFE12475}"/>
              </a:ext>
            </a:extLst>
          </p:cNvPr>
          <p:cNvSpPr/>
          <p:nvPr/>
        </p:nvSpPr>
        <p:spPr>
          <a:xfrm>
            <a:off x="759542" y="286426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Predict label score for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9F29CD-96CA-4D9F-A8AA-866CEE0AADA9}"/>
              </a:ext>
            </a:extLst>
          </p:cNvPr>
          <p:cNvSpPr/>
          <p:nvPr/>
        </p:nvSpPr>
        <p:spPr>
          <a:xfrm rot="5400000">
            <a:off x="2114550" y="39814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457DC6-15AC-4D59-8783-1DB8FF35E7EA}"/>
              </a:ext>
            </a:extLst>
          </p:cNvPr>
          <p:cNvSpPr/>
          <p:nvPr/>
        </p:nvSpPr>
        <p:spPr>
          <a:xfrm>
            <a:off x="721442" y="4495211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Replace candidate with the highest label score instead of error word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A3697F-82C1-4C43-8258-9B0207583D26}"/>
              </a:ext>
            </a:extLst>
          </p:cNvPr>
          <p:cNvSpPr/>
          <p:nvPr/>
        </p:nvSpPr>
        <p:spPr>
          <a:xfrm>
            <a:off x="4191000" y="4908141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C01D2F-5B5B-4BE0-AC0E-45EFCC1BDC9D}"/>
              </a:ext>
            </a:extLst>
          </p:cNvPr>
          <p:cNvSpPr/>
          <p:nvPr/>
        </p:nvSpPr>
        <p:spPr>
          <a:xfrm>
            <a:off x="4836242" y="4625770"/>
            <a:ext cx="1488358" cy="730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D4FDFC-C81A-436F-BB66-EBF08EDB803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9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9275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FF5F77-5764-4EFD-9A2A-3C826DF9FC1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18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exists 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87EF-E803-4D48-AA78-251A6E507B4E}"/>
              </a:ext>
            </a:extLst>
          </p:cNvPr>
          <p:cNvGrpSpPr/>
          <p:nvPr/>
        </p:nvGrpSpPr>
        <p:grpSpPr>
          <a:xfrm>
            <a:off x="990600" y="4434348"/>
            <a:ext cx="7467600" cy="1706563"/>
            <a:chOff x="457200" y="4436806"/>
            <a:chExt cx="7467600" cy="170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  <a:blipFill>
                  <a:blip r:embed="rId2"/>
                  <a:stretch>
                    <a:fillRect l="-316" t="-12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  <a:blipFill>
                  <a:blip r:embed="rId3"/>
                  <a:stretch>
                    <a:fillRect t="-4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>
                  <a:blip r:embed="rId2"/>
                  <a:stretch>
                    <a:fillRect t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>
                  <a:blip r:embed="rId6"/>
                  <a:stretch>
                    <a:fillRect l="-497" t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  <a:blipFill>
                  <a:blip r:embed="rId7"/>
                  <a:stretch>
                    <a:fillRect l="-435" t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>
                  <a:blip r:embed="rId8"/>
                  <a:stretch>
                    <a:fillRect t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>
                <a:blip r:embed="rId2"/>
                <a:stretch>
                  <a:fillRect t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>
                <a:blip r:embed="rId3"/>
                <a:stretch>
                  <a:fillRect t="-9497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error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509AC-5C23-4C52-9F93-4E76D03019D5}"/>
              </a:ext>
            </a:extLst>
          </p:cNvPr>
          <p:cNvSpPr txBox="1"/>
          <p:nvPr/>
        </p:nvSpPr>
        <p:spPr>
          <a:xfrm>
            <a:off x="325539" y="422581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err="1"/>
              <a:t>Extendability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err="1"/>
              <a:t>detecte</a:t>
            </a:r>
            <a:r>
              <a:rPr lang="en-US" dirty="0"/>
              <a:t> 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δ is not greater than 20</a:t>
                </a:r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38625C-AA4B-404A-8CF2-14FB991DB683}"/>
              </a:ext>
            </a:extLst>
          </p:cNvPr>
          <p:cNvGrpSpPr/>
          <p:nvPr/>
        </p:nvGrpSpPr>
        <p:grpSpPr>
          <a:xfrm>
            <a:off x="2971800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95B3CE34-6BCB-43D2-B3D2-EB7E001A3030}"/>
                </a:ext>
              </a:extLst>
            </p:cNvPr>
            <p:cNvSpPr/>
            <p:nvPr/>
          </p:nvSpPr>
          <p:spPr>
            <a:xfrm>
              <a:off x="4006645" y="4387156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856</Words>
  <Application>Microsoft Office PowerPoint</Application>
  <PresentationFormat>On-screen Show (4:3)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DengXian</vt:lpstr>
      <vt:lpstr>ＭＳ Ｐゴシック</vt:lpstr>
      <vt:lpstr>Arial</vt:lpstr>
      <vt:lpstr>Calibri</vt:lpstr>
      <vt:lpstr>Cambria Math</vt:lpstr>
      <vt:lpstr>Times New Roman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Chenghao Yu</cp:lastModifiedBy>
  <cp:revision>321</cp:revision>
  <dcterms:created xsi:type="dcterms:W3CDTF">2007-02-17T06:29:59Z</dcterms:created>
  <dcterms:modified xsi:type="dcterms:W3CDTF">2018-11-28T18:15:16Z</dcterms:modified>
</cp:coreProperties>
</file>