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338" r:id="rId3"/>
    <p:sldId id="345" r:id="rId4"/>
    <p:sldId id="300" r:id="rId5"/>
    <p:sldId id="354" r:id="rId6"/>
    <p:sldId id="340" r:id="rId7"/>
    <p:sldId id="342" r:id="rId8"/>
    <p:sldId id="343" r:id="rId9"/>
    <p:sldId id="346" r:id="rId10"/>
    <p:sldId id="347" r:id="rId11"/>
    <p:sldId id="348" r:id="rId12"/>
    <p:sldId id="349" r:id="rId13"/>
    <p:sldId id="353" r:id="rId14"/>
    <p:sldId id="350" r:id="rId15"/>
    <p:sldId id="341" r:id="rId16"/>
    <p:sldId id="330" r:id="rId17"/>
    <p:sldId id="35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525068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61" autoAdjust="0"/>
  </p:normalViewPr>
  <p:slideViewPr>
    <p:cSldViewPr>
      <p:cViewPr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Load Data</a:t>
          </a: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Clean Text</a:t>
          </a: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905133A-B750-A349-9AD1-9D3F2BE64D1D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Delete Uneven</a:t>
          </a:r>
        </a:p>
      </dgm:t>
    </dgm:pt>
    <dgm:pt modelId="{EFE6CA5F-E9B7-1F4A-A084-F163BBF783F2}" type="parTrans" cxnId="{95B7EB16-B950-2C48-9763-9EA450AF9CA6}">
      <dgm:prSet/>
      <dgm:spPr/>
      <dgm:t>
        <a:bodyPr/>
        <a:lstStyle/>
        <a:p>
          <a:endParaRPr lang="en-US"/>
        </a:p>
      </dgm:t>
    </dgm:pt>
    <dgm:pt modelId="{376B3822-97BB-0743-927D-3125D30C2E65}" type="sibTrans" cxnId="{95B7EB16-B950-2C48-9763-9EA450AF9CA6}">
      <dgm:prSet/>
      <dgm:spPr/>
      <dgm:t>
        <a:bodyPr/>
        <a:lstStyle/>
        <a:p>
          <a:endParaRPr lang="en-US"/>
        </a:p>
      </dgm:t>
    </dgm:pt>
    <dgm:pt modelId="{49417DCD-9717-4962-8221-45CEFE5E3B38}" type="pres">
      <dgm:prSet presAssocID="{ABB6AAD5-BB22-443A-B98E-11707CBE16C9}" presName="Name0" presStyleCnt="0">
        <dgm:presLayoutVars>
          <dgm:dir/>
          <dgm:animOne val="branch"/>
          <dgm:animLvl val="lvl"/>
        </dgm:presLayoutVars>
      </dgm:prSet>
      <dgm:spPr/>
    </dgm:pt>
    <dgm:pt modelId="{E3264D2C-01CD-46FE-9390-E04B78C088AF}" type="pres">
      <dgm:prSet presAssocID="{62F3A35F-EA2B-462C-89DA-224952DBD84B}" presName="chaos" presStyleCnt="0"/>
      <dgm:spPr/>
    </dgm:pt>
    <dgm:pt modelId="{A90A0BFC-07A7-4DDD-8427-0CA01EE69FD7}" type="pres">
      <dgm:prSet presAssocID="{62F3A35F-EA2B-462C-89DA-224952DBD84B}" presName="parTx1" presStyleLbl="revTx" presStyleIdx="0" presStyleCnt="2"/>
      <dgm:spPr/>
    </dgm:pt>
    <dgm:pt modelId="{7425EFB1-85FD-43BD-9E0C-5EB503D12F2B}" type="pres">
      <dgm:prSet presAssocID="{62F3A35F-EA2B-462C-89DA-224952DBD84B}" presName="c1" presStyleLbl="node1" presStyleIdx="0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73069CC5-AC2A-4E40-80C3-B6257E28E1D3}" type="pres">
      <dgm:prSet presAssocID="{62F3A35F-EA2B-462C-89DA-224952DBD84B}" presName="c2" presStyleLbl="node1" presStyleIdx="1" presStyleCnt="19"/>
      <dgm:spPr>
        <a:solidFill>
          <a:schemeClr val="accent1"/>
        </a:solidFill>
        <a:ln>
          <a:noFill/>
        </a:ln>
      </dgm:spPr>
    </dgm:pt>
    <dgm:pt modelId="{6545506E-F82F-40D0-B269-A33A56AD6FAD}" type="pres">
      <dgm:prSet presAssocID="{62F3A35F-EA2B-462C-89DA-224952DBD84B}" presName="c3" presStyleLbl="node1" presStyleIdx="2" presStyleCnt="19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77EB5CB-7F94-462A-B74B-D681CCDAFE96}" type="pres">
      <dgm:prSet presAssocID="{62F3A35F-EA2B-462C-89DA-224952DBD84B}" presName="c4" presStyleLbl="node1" presStyleIdx="3" presStyleCnt="19"/>
      <dgm:spPr>
        <a:solidFill>
          <a:schemeClr val="accent1">
            <a:lumMod val="40000"/>
            <a:lumOff val="60000"/>
          </a:schemeClr>
        </a:solidFill>
        <a:ln>
          <a:noFill/>
        </a:ln>
      </dgm:spPr>
    </dgm:pt>
    <dgm:pt modelId="{94D41D45-881E-45E0-815F-B3D1F42ABA6A}" type="pres">
      <dgm:prSet presAssocID="{62F3A35F-EA2B-462C-89DA-224952DBD84B}" presName="c5" presStyleLbl="node1" presStyleIdx="4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3BAFF7A7-30C4-4792-80F0-F4ED56695A86}" type="pres">
      <dgm:prSet presAssocID="{62F3A35F-EA2B-462C-89DA-224952DBD84B}" presName="c6" presStyleLbl="node1" presStyleIdx="5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902BDD82-6500-4745-ABB1-8AB85030FF96}" type="pres">
      <dgm:prSet presAssocID="{62F3A35F-EA2B-462C-89DA-224952DBD84B}" presName="c7" presStyleLbl="node1" presStyleIdx="6" presStyleCnt="19"/>
      <dgm:spPr>
        <a:solidFill>
          <a:schemeClr val="accent1"/>
        </a:solidFill>
        <a:ln>
          <a:noFill/>
        </a:ln>
      </dgm:spPr>
    </dgm:pt>
    <dgm:pt modelId="{9BCC20C0-4B3E-4A32-8289-0C043EE14E08}" type="pres">
      <dgm:prSet presAssocID="{62F3A35F-EA2B-462C-89DA-224952DBD84B}" presName="c8" presStyleLbl="node1" presStyleIdx="7" presStyleCnt="19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1395F43B-46B6-48BD-BE0D-466AE12A59E4}" type="pres">
      <dgm:prSet presAssocID="{62F3A35F-EA2B-462C-89DA-224952DBD84B}" presName="c9" presStyleLbl="node1" presStyleIdx="8" presStyleCnt="19"/>
      <dgm:spPr>
        <a:solidFill>
          <a:schemeClr val="accent1">
            <a:lumMod val="40000"/>
            <a:lumOff val="60000"/>
          </a:schemeClr>
        </a:solidFill>
        <a:ln>
          <a:noFill/>
        </a:ln>
      </dgm:spPr>
    </dgm:pt>
    <dgm:pt modelId="{3361D2E2-6923-453F-81C0-77902D700F8C}" type="pres">
      <dgm:prSet presAssocID="{62F3A35F-EA2B-462C-89DA-224952DBD84B}" presName="c10" presStyleLbl="node1" presStyleIdx="9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B5D258C8-C381-4DFA-9DF0-F1337D842739}" type="pres">
      <dgm:prSet presAssocID="{62F3A35F-EA2B-462C-89DA-224952DBD84B}" presName="c11" presStyleLbl="node1" presStyleIdx="10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483701E9-331F-4DBD-88D4-C515F77B849D}" type="pres">
      <dgm:prSet presAssocID="{62F3A35F-EA2B-462C-89DA-224952DBD84B}" presName="c12" presStyleLbl="node1" presStyleIdx="11" presStyleCnt="19"/>
      <dgm:spPr>
        <a:solidFill>
          <a:schemeClr val="accent1"/>
        </a:solidFill>
        <a:ln>
          <a:noFill/>
        </a:ln>
      </dgm:spPr>
    </dgm:pt>
    <dgm:pt modelId="{4320B6E2-693F-4792-89C6-95944ABED13F}" type="pres">
      <dgm:prSet presAssocID="{62F3A35F-EA2B-462C-89DA-224952DBD84B}" presName="c13" presStyleLbl="node1" presStyleIdx="12" presStyleCnt="19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37D79030-070E-406E-AD08-42C45219AC7F}" type="pres">
      <dgm:prSet presAssocID="{62F3A35F-EA2B-462C-89DA-224952DBD84B}" presName="c14" presStyleLbl="node1" presStyleIdx="13" presStyleCnt="19"/>
      <dgm:spPr>
        <a:solidFill>
          <a:schemeClr val="accent1">
            <a:lumMod val="40000"/>
            <a:lumOff val="60000"/>
          </a:schemeClr>
        </a:solidFill>
        <a:ln>
          <a:noFill/>
        </a:ln>
      </dgm:spPr>
    </dgm:pt>
    <dgm:pt modelId="{98D3AB0A-B676-4AFF-8575-8BA9B28186E3}" type="pres">
      <dgm:prSet presAssocID="{62F3A35F-EA2B-462C-89DA-224952DBD84B}" presName="c15" presStyleLbl="node1" presStyleIdx="14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005F7ED7-2138-429B-B8E8-40FB2DAF0412}" type="pres">
      <dgm:prSet presAssocID="{62F3A35F-EA2B-462C-89DA-224952DBD84B}" presName="c16" presStyleLbl="node1" presStyleIdx="15" presStyleCnt="19"/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45319392-E8FF-4496-B113-53B39E20FF13}" type="pres">
      <dgm:prSet presAssocID="{62F3A35F-EA2B-462C-89DA-224952DBD84B}" presName="c17" presStyleLbl="node1" presStyleIdx="16" presStyleCnt="19"/>
      <dgm:spPr>
        <a:solidFill>
          <a:schemeClr val="accent1"/>
        </a:solidFill>
        <a:ln>
          <a:noFill/>
        </a:ln>
      </dgm:spPr>
    </dgm:pt>
    <dgm:pt modelId="{AAC1A9B1-BA60-4D17-BB1E-F0F02B4A3B2B}" type="pres">
      <dgm:prSet presAssocID="{62F3A35F-EA2B-462C-89DA-224952DBD84B}" presName="c18" presStyleLbl="node1" presStyleIdx="17" presStyleCnt="19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2AD7A0A-5AB4-479D-8368-D9F5B1295A52}" type="pres">
      <dgm:prSet presAssocID="{12A631F8-73E8-4437-A632-1DA4C96C2081}" presName="chevronComposite1" presStyleCnt="0"/>
      <dgm:spPr/>
    </dgm:pt>
    <dgm:pt modelId="{DDED6EF4-A0CC-49CB-9AE7-43B444C48543}" type="pres">
      <dgm:prSet presAssocID="{12A631F8-73E8-4437-A632-1DA4C96C2081}" presName="chevron1" presStyleLbl="sibTrans2D1" presStyleIdx="0" presStyleCnt="2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7DBDECA1-EFB3-441D-B55B-B2EDF3E67A5C}" type="pres">
      <dgm:prSet presAssocID="{12A631F8-73E8-4437-A632-1DA4C96C2081}" presName="spChevron1" presStyleCnt="0"/>
      <dgm:spPr/>
    </dgm:pt>
    <dgm:pt modelId="{96B47957-28F0-9247-8DE2-F3CE0481C5DC}" type="pres">
      <dgm:prSet presAssocID="{37FDA6AE-027B-4120-90CE-09301A415796}" presName="middle" presStyleCnt="0"/>
      <dgm:spPr/>
    </dgm:pt>
    <dgm:pt modelId="{0AAA001A-6693-264B-8E47-E73057B2084D}" type="pres">
      <dgm:prSet presAssocID="{37FDA6AE-027B-4120-90CE-09301A415796}" presName="parTxMid" presStyleLbl="revTx" presStyleIdx="1" presStyleCnt="2" custScaleX="97513" custScaleY="103878"/>
      <dgm:spPr/>
    </dgm:pt>
    <dgm:pt modelId="{136546AB-BC18-864B-8227-5370FC5713A0}" type="pres">
      <dgm:prSet presAssocID="{37FDA6AE-027B-4120-90CE-09301A415796}" presName="spMid" presStyleCnt="0"/>
      <dgm:spPr/>
    </dgm:pt>
    <dgm:pt modelId="{32BD2986-775B-054A-80EB-C38BAAC231AD}" type="pres">
      <dgm:prSet presAssocID="{AACFA7FC-124D-47F0-AAB7-D837F03A13D6}" presName="chevronComposite1" presStyleCnt="0"/>
      <dgm:spPr/>
    </dgm:pt>
    <dgm:pt modelId="{7B0DD7D3-1E74-6748-9E90-6389A0D3CC74}" type="pres">
      <dgm:prSet presAssocID="{AACFA7FC-124D-47F0-AAB7-D837F03A13D6}" presName="chevron1" presStyleLbl="sibTrans2D1" presStyleIdx="1" presStyleCnt="2"/>
      <dgm:spPr/>
    </dgm:pt>
    <dgm:pt modelId="{B398E878-D4D1-3C40-BECF-70749C93A853}" type="pres">
      <dgm:prSet presAssocID="{AACFA7FC-124D-47F0-AAB7-D837F03A13D6}" presName="spChevron1" presStyleCnt="0"/>
      <dgm:spPr/>
    </dgm:pt>
    <dgm:pt modelId="{C8BF98DF-33BD-9745-81ED-46C43D291176}" type="pres">
      <dgm:prSet presAssocID="{7905133A-B750-A349-9AD1-9D3F2BE64D1D}" presName="last" presStyleCnt="0"/>
      <dgm:spPr/>
    </dgm:pt>
    <dgm:pt modelId="{6ADC9339-932A-3A49-8B8C-3894ABB98606}" type="pres">
      <dgm:prSet presAssocID="{7905133A-B750-A349-9AD1-9D3F2BE64D1D}" presName="circleTx" presStyleLbl="node1" presStyleIdx="18" presStyleCnt="19"/>
      <dgm:spPr/>
    </dgm:pt>
    <dgm:pt modelId="{5BCC7427-B1A7-E84C-B031-C713C2B6C70F}" type="pres">
      <dgm:prSet presAssocID="{7905133A-B750-A349-9AD1-9D3F2BE64D1D}" presName="spN" presStyleCnt="0"/>
      <dgm:spPr/>
    </dgm:pt>
  </dgm:ptLst>
  <dgm:cxnLst>
    <dgm:cxn modelId="{01906812-EEFD-4673-9449-F50292B192CC}" type="presOf" srcId="{ABB6AAD5-BB22-443A-B98E-11707CBE16C9}" destId="{49417DCD-9717-4962-8221-45CEFE5E3B38}" srcOrd="0" destOrd="0" presId="urn:microsoft.com/office/officeart/2009/3/layout/RandomtoResultProcess"/>
    <dgm:cxn modelId="{95B7EB16-B950-2C48-9763-9EA450AF9CA6}" srcId="{ABB6AAD5-BB22-443A-B98E-11707CBE16C9}" destId="{7905133A-B750-A349-9AD1-9D3F2BE64D1D}" srcOrd="2" destOrd="0" parTransId="{EFE6CA5F-E9B7-1F4A-A084-F163BBF783F2}" sibTransId="{376B3822-97BB-0743-927D-3125D30C2E65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C1F47B1-5C6E-45B7-A2E6-96AF5379E11A}" type="presOf" srcId="{62F3A35F-EA2B-462C-89DA-224952DBD84B}" destId="{A90A0BFC-07A7-4DDD-8427-0CA01EE69FD7}" srcOrd="0" destOrd="0" presId="urn:microsoft.com/office/officeart/2009/3/layout/RandomtoResultProcess"/>
    <dgm:cxn modelId="{81B2BDB2-E9DE-5240-82BE-6EE81AA61B0A}" type="presOf" srcId="{37FDA6AE-027B-4120-90CE-09301A415796}" destId="{0AAA001A-6693-264B-8E47-E73057B2084D}" srcOrd="0" destOrd="0" presId="urn:microsoft.com/office/officeart/2009/3/layout/RandomtoResultProcess"/>
    <dgm:cxn modelId="{0A49D3D9-6F34-2940-B313-73DDA83C0688}" type="presOf" srcId="{7905133A-B750-A349-9AD1-9D3F2BE64D1D}" destId="{6ADC9339-932A-3A49-8B8C-3894ABB98606}" srcOrd="0" destOrd="0" presId="urn:microsoft.com/office/officeart/2009/3/layout/RandomtoResultProcess"/>
    <dgm:cxn modelId="{B11DBDC5-519C-4434-A107-7A655D382BED}" type="presParOf" srcId="{49417DCD-9717-4962-8221-45CEFE5E3B38}" destId="{E3264D2C-01CD-46FE-9390-E04B78C088AF}" srcOrd="0" destOrd="0" presId="urn:microsoft.com/office/officeart/2009/3/layout/RandomtoResultProcess"/>
    <dgm:cxn modelId="{5CA5CEFD-1A2A-444B-9653-41323C8BD068}" type="presParOf" srcId="{E3264D2C-01CD-46FE-9390-E04B78C088AF}" destId="{A90A0BFC-07A7-4DDD-8427-0CA01EE69FD7}" srcOrd="0" destOrd="0" presId="urn:microsoft.com/office/officeart/2009/3/layout/RandomtoResultProcess"/>
    <dgm:cxn modelId="{FB7E2D93-D442-40F2-9978-28C835C4E2A3}" type="presParOf" srcId="{E3264D2C-01CD-46FE-9390-E04B78C088AF}" destId="{7425EFB1-85FD-43BD-9E0C-5EB503D12F2B}" srcOrd="1" destOrd="0" presId="urn:microsoft.com/office/officeart/2009/3/layout/RandomtoResultProcess"/>
    <dgm:cxn modelId="{FD129DF2-4994-4CA6-B441-B6D101CAACA7}" type="presParOf" srcId="{E3264D2C-01CD-46FE-9390-E04B78C088AF}" destId="{73069CC5-AC2A-4E40-80C3-B6257E28E1D3}" srcOrd="2" destOrd="0" presId="urn:microsoft.com/office/officeart/2009/3/layout/RandomtoResultProcess"/>
    <dgm:cxn modelId="{3E43ECAA-2EAB-4425-9B6F-574BAEDF609A}" type="presParOf" srcId="{E3264D2C-01CD-46FE-9390-E04B78C088AF}" destId="{6545506E-F82F-40D0-B269-A33A56AD6FAD}" srcOrd="3" destOrd="0" presId="urn:microsoft.com/office/officeart/2009/3/layout/RandomtoResultProcess"/>
    <dgm:cxn modelId="{6E356717-031E-43F1-8AF5-5DC963F97830}" type="presParOf" srcId="{E3264D2C-01CD-46FE-9390-E04B78C088AF}" destId="{977EB5CB-7F94-462A-B74B-D681CCDAFE96}" srcOrd="4" destOrd="0" presId="urn:microsoft.com/office/officeart/2009/3/layout/RandomtoResultProcess"/>
    <dgm:cxn modelId="{8D2FE835-3860-42DE-9C8D-BFE2B3FDEF9A}" type="presParOf" srcId="{E3264D2C-01CD-46FE-9390-E04B78C088AF}" destId="{94D41D45-881E-45E0-815F-B3D1F42ABA6A}" srcOrd="5" destOrd="0" presId="urn:microsoft.com/office/officeart/2009/3/layout/RandomtoResultProcess"/>
    <dgm:cxn modelId="{AF0F978C-3C21-45A2-92FB-5183C892AC1A}" type="presParOf" srcId="{E3264D2C-01CD-46FE-9390-E04B78C088AF}" destId="{3BAFF7A7-30C4-4792-80F0-F4ED56695A86}" srcOrd="6" destOrd="0" presId="urn:microsoft.com/office/officeart/2009/3/layout/RandomtoResultProcess"/>
    <dgm:cxn modelId="{2769AEAD-499F-4E75-AF42-5E9D598A260E}" type="presParOf" srcId="{E3264D2C-01CD-46FE-9390-E04B78C088AF}" destId="{902BDD82-6500-4745-ABB1-8AB85030FF96}" srcOrd="7" destOrd="0" presId="urn:microsoft.com/office/officeart/2009/3/layout/RandomtoResultProcess"/>
    <dgm:cxn modelId="{2404944B-DF77-45F5-B92F-53974AE1BA4F}" type="presParOf" srcId="{E3264D2C-01CD-46FE-9390-E04B78C088AF}" destId="{9BCC20C0-4B3E-4A32-8289-0C043EE14E08}" srcOrd="8" destOrd="0" presId="urn:microsoft.com/office/officeart/2009/3/layout/RandomtoResultProcess"/>
    <dgm:cxn modelId="{2F385BD5-12E8-40C4-96EA-45C32BD8F413}" type="presParOf" srcId="{E3264D2C-01CD-46FE-9390-E04B78C088AF}" destId="{1395F43B-46B6-48BD-BE0D-466AE12A59E4}" srcOrd="9" destOrd="0" presId="urn:microsoft.com/office/officeart/2009/3/layout/RandomtoResultProcess"/>
    <dgm:cxn modelId="{DE1E1F5D-27AB-429E-9417-85B5FEC9D6E9}" type="presParOf" srcId="{E3264D2C-01CD-46FE-9390-E04B78C088AF}" destId="{3361D2E2-6923-453F-81C0-77902D700F8C}" srcOrd="10" destOrd="0" presId="urn:microsoft.com/office/officeart/2009/3/layout/RandomtoResultProcess"/>
    <dgm:cxn modelId="{69496514-8766-4CF0-9D17-76A9B8FFFEEC}" type="presParOf" srcId="{E3264D2C-01CD-46FE-9390-E04B78C088AF}" destId="{B5D258C8-C381-4DFA-9DF0-F1337D842739}" srcOrd="11" destOrd="0" presId="urn:microsoft.com/office/officeart/2009/3/layout/RandomtoResultProcess"/>
    <dgm:cxn modelId="{B7553132-2469-4311-97D4-34BAD2BAF4E3}" type="presParOf" srcId="{E3264D2C-01CD-46FE-9390-E04B78C088AF}" destId="{483701E9-331F-4DBD-88D4-C515F77B849D}" srcOrd="12" destOrd="0" presId="urn:microsoft.com/office/officeart/2009/3/layout/RandomtoResultProcess"/>
    <dgm:cxn modelId="{B2EF3C86-1DCB-4957-99C9-F901542E1B1E}" type="presParOf" srcId="{E3264D2C-01CD-46FE-9390-E04B78C088AF}" destId="{4320B6E2-693F-4792-89C6-95944ABED13F}" srcOrd="13" destOrd="0" presId="urn:microsoft.com/office/officeart/2009/3/layout/RandomtoResultProcess"/>
    <dgm:cxn modelId="{2141F4FF-2FAF-4CF2-B2FB-032E7DA5EFC6}" type="presParOf" srcId="{E3264D2C-01CD-46FE-9390-E04B78C088AF}" destId="{37D79030-070E-406E-AD08-42C45219AC7F}" srcOrd="14" destOrd="0" presId="urn:microsoft.com/office/officeart/2009/3/layout/RandomtoResultProcess"/>
    <dgm:cxn modelId="{E39B7EAD-E2DE-4700-9BE4-2EFEE381765C}" type="presParOf" srcId="{E3264D2C-01CD-46FE-9390-E04B78C088AF}" destId="{98D3AB0A-B676-4AFF-8575-8BA9B28186E3}" srcOrd="15" destOrd="0" presId="urn:microsoft.com/office/officeart/2009/3/layout/RandomtoResultProcess"/>
    <dgm:cxn modelId="{4B443E8B-38CA-4556-91C9-B69E0CF43DC3}" type="presParOf" srcId="{E3264D2C-01CD-46FE-9390-E04B78C088AF}" destId="{005F7ED7-2138-429B-B8E8-40FB2DAF0412}" srcOrd="16" destOrd="0" presId="urn:microsoft.com/office/officeart/2009/3/layout/RandomtoResultProcess"/>
    <dgm:cxn modelId="{BB02E3E2-D990-44C8-AEE4-B081F9F827E3}" type="presParOf" srcId="{E3264D2C-01CD-46FE-9390-E04B78C088AF}" destId="{45319392-E8FF-4496-B113-53B39E20FF13}" srcOrd="17" destOrd="0" presId="urn:microsoft.com/office/officeart/2009/3/layout/RandomtoResultProcess"/>
    <dgm:cxn modelId="{BDA32DC8-1D0C-4640-84F7-5EF30E300ED7}" type="presParOf" srcId="{E3264D2C-01CD-46FE-9390-E04B78C088AF}" destId="{AAC1A9B1-BA60-4D17-BB1E-F0F02B4A3B2B}" srcOrd="18" destOrd="0" presId="urn:microsoft.com/office/officeart/2009/3/layout/RandomtoResultProcess"/>
    <dgm:cxn modelId="{241F8D87-36F7-4080-833C-0CE173BD7D9A}" type="presParOf" srcId="{49417DCD-9717-4962-8221-45CEFE5E3B38}" destId="{82AD7A0A-5AB4-479D-8368-D9F5B1295A52}" srcOrd="1" destOrd="0" presId="urn:microsoft.com/office/officeart/2009/3/layout/RandomtoResultProcess"/>
    <dgm:cxn modelId="{05ED66A9-285E-47A9-84CE-41B74E0DDF88}" type="presParOf" srcId="{82AD7A0A-5AB4-479D-8368-D9F5B1295A52}" destId="{DDED6EF4-A0CC-49CB-9AE7-43B444C48543}" srcOrd="0" destOrd="0" presId="urn:microsoft.com/office/officeart/2009/3/layout/RandomtoResultProcess"/>
    <dgm:cxn modelId="{FADB6785-AABE-4625-96F3-D835ADA09C88}" type="presParOf" srcId="{82AD7A0A-5AB4-479D-8368-D9F5B1295A52}" destId="{7DBDECA1-EFB3-441D-B55B-B2EDF3E67A5C}" srcOrd="1" destOrd="0" presId="urn:microsoft.com/office/officeart/2009/3/layout/RandomtoResultProcess"/>
    <dgm:cxn modelId="{A6F7C5AB-6AD8-384F-B2A6-F710B24E0E36}" type="presParOf" srcId="{49417DCD-9717-4962-8221-45CEFE5E3B38}" destId="{96B47957-28F0-9247-8DE2-F3CE0481C5DC}" srcOrd="2" destOrd="0" presId="urn:microsoft.com/office/officeart/2009/3/layout/RandomtoResultProcess"/>
    <dgm:cxn modelId="{628DADAF-1897-9543-A232-753B13CEEEE9}" type="presParOf" srcId="{96B47957-28F0-9247-8DE2-F3CE0481C5DC}" destId="{0AAA001A-6693-264B-8E47-E73057B2084D}" srcOrd="0" destOrd="0" presId="urn:microsoft.com/office/officeart/2009/3/layout/RandomtoResultProcess"/>
    <dgm:cxn modelId="{C7859024-1362-BE44-AECC-E16E1DFEF860}" type="presParOf" srcId="{96B47957-28F0-9247-8DE2-F3CE0481C5DC}" destId="{136546AB-BC18-864B-8227-5370FC5713A0}" srcOrd="1" destOrd="0" presId="urn:microsoft.com/office/officeart/2009/3/layout/RandomtoResultProcess"/>
    <dgm:cxn modelId="{0A25BF16-7B9C-9345-8767-DB536D8F89CE}" type="presParOf" srcId="{49417DCD-9717-4962-8221-45CEFE5E3B38}" destId="{32BD2986-775B-054A-80EB-C38BAAC231AD}" srcOrd="3" destOrd="0" presId="urn:microsoft.com/office/officeart/2009/3/layout/RandomtoResultProcess"/>
    <dgm:cxn modelId="{FDCC031E-2D4A-EA4A-AFCB-50B2B2F2F7DE}" type="presParOf" srcId="{32BD2986-775B-054A-80EB-C38BAAC231AD}" destId="{7B0DD7D3-1E74-6748-9E90-6389A0D3CC74}" srcOrd="0" destOrd="0" presId="urn:microsoft.com/office/officeart/2009/3/layout/RandomtoResultProcess"/>
    <dgm:cxn modelId="{BA8254C2-D68D-B74E-BBE3-CC572AFA3918}" type="presParOf" srcId="{32BD2986-775B-054A-80EB-C38BAAC231AD}" destId="{B398E878-D4D1-3C40-BECF-70749C93A853}" srcOrd="1" destOrd="0" presId="urn:microsoft.com/office/officeart/2009/3/layout/RandomtoResultProcess"/>
    <dgm:cxn modelId="{80693EC2-61D3-CF46-A6AB-9DE4647AD06F}" type="presParOf" srcId="{49417DCD-9717-4962-8221-45CEFE5E3B38}" destId="{C8BF98DF-33BD-9745-81ED-46C43D291176}" srcOrd="4" destOrd="0" presId="urn:microsoft.com/office/officeart/2009/3/layout/RandomtoResultProcess"/>
    <dgm:cxn modelId="{8B11D53B-9DBA-224E-8567-B0663E17ED4D}" type="presParOf" srcId="{C8BF98DF-33BD-9745-81ED-46C43D291176}" destId="{6ADC9339-932A-3A49-8B8C-3894ABB98606}" srcOrd="0" destOrd="0" presId="urn:microsoft.com/office/officeart/2009/3/layout/RandomtoResultProcess"/>
    <dgm:cxn modelId="{103F8F45-7922-4C42-9A3C-E4F4F8B8399D}" type="presParOf" srcId="{C8BF98DF-33BD-9745-81ED-46C43D291176}" destId="{5BCC7427-B1A7-E84C-B031-C713C2B6C70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01</a:t>
          </a: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02</a:t>
          </a: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03</a:t>
          </a: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04</a:t>
          </a: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105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1050"/>
        </a:p>
      </dgm:t>
    </dgm:pt>
    <dgm:pt modelId="{A8B223B7-719C-5048-8229-D2EB8B794403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06</a:t>
          </a:r>
        </a:p>
      </dgm:t>
    </dgm:pt>
    <dgm:pt modelId="{CC15E255-36C8-1548-ADDD-FD20B1C6D021}" type="parTrans" cxnId="{1C183CA8-8E17-884E-B6F4-0AD0CAED8900}">
      <dgm:prSet/>
      <dgm:spPr/>
      <dgm:t>
        <a:bodyPr/>
        <a:lstStyle/>
        <a:p>
          <a:endParaRPr lang="en-US"/>
        </a:p>
      </dgm:t>
    </dgm:pt>
    <dgm:pt modelId="{81CE1DAC-562B-2047-AD36-F1192676E1A7}" type="sibTrans" cxnId="{1C183CA8-8E17-884E-B6F4-0AD0CAED8900}">
      <dgm:prSet/>
      <dgm:spPr/>
      <dgm:t>
        <a:bodyPr/>
        <a:lstStyle/>
        <a:p>
          <a:endParaRPr lang="en-US"/>
        </a:p>
      </dgm:t>
    </dgm:pt>
    <dgm:pt modelId="{E8984D74-6C85-5848-A1C4-602BD32EDE56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05</a:t>
          </a:r>
        </a:p>
      </dgm:t>
    </dgm:pt>
    <dgm:pt modelId="{3660DBA6-3603-5C4D-A739-A7B96BADB0E5}" type="parTrans" cxnId="{36D93F79-1E0B-214D-BE4B-965257DEC30F}">
      <dgm:prSet/>
      <dgm:spPr/>
      <dgm:t>
        <a:bodyPr/>
        <a:lstStyle/>
        <a:p>
          <a:endParaRPr lang="en-US"/>
        </a:p>
      </dgm:t>
    </dgm:pt>
    <dgm:pt modelId="{F4F096E2-A66E-C045-968B-3847F7714C43}" type="sibTrans" cxnId="{36D93F79-1E0B-214D-BE4B-965257DEC30F}">
      <dgm:prSet/>
      <dgm:spPr/>
      <dgm:t>
        <a:bodyPr/>
        <a:lstStyle/>
        <a:p>
          <a:endParaRPr lang="en-US"/>
        </a:p>
      </dgm:t>
    </dgm:pt>
    <dgm:pt modelId="{5696438A-253B-F245-8C62-321694917FD5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07</a:t>
          </a:r>
        </a:p>
      </dgm:t>
    </dgm:pt>
    <dgm:pt modelId="{E43C6D03-90E1-404A-B28A-BB8F77D84C6E}" type="parTrans" cxnId="{D0392203-E19E-DB48-A545-0AD1A4779501}">
      <dgm:prSet/>
      <dgm:spPr/>
      <dgm:t>
        <a:bodyPr/>
        <a:lstStyle/>
        <a:p>
          <a:endParaRPr lang="en-US"/>
        </a:p>
      </dgm:t>
    </dgm:pt>
    <dgm:pt modelId="{3D01B4F2-6740-6B42-BFEE-AB84351C500D}" type="sibTrans" cxnId="{D0392203-E19E-DB48-A545-0AD1A4779501}">
      <dgm:prSet/>
      <dgm:spPr/>
      <dgm:t>
        <a:bodyPr/>
        <a:lstStyle/>
        <a:p>
          <a:endParaRPr lang="en-US"/>
        </a:p>
      </dgm:t>
    </dgm:pt>
    <dgm:pt modelId="{93D64879-A39E-4E4F-9A78-B8D633BB4AF3}">
      <dgm:prSet phldrT="[Text]" custT="1"/>
      <dgm:spPr>
        <a:solidFill>
          <a:srgbClr val="D34817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2860" tIns="11430" rIns="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08</a:t>
          </a:r>
        </a:p>
      </dgm:t>
    </dgm:pt>
    <dgm:pt modelId="{C633B8E3-A3E3-4E46-B204-9BFE39E80390}" type="parTrans" cxnId="{63B51B32-B1E5-A843-B20D-04E526224785}">
      <dgm:prSet/>
      <dgm:spPr/>
      <dgm:t>
        <a:bodyPr/>
        <a:lstStyle/>
        <a:p>
          <a:endParaRPr lang="en-US"/>
        </a:p>
      </dgm:t>
    </dgm:pt>
    <dgm:pt modelId="{5EB20A5F-55A3-9344-93E9-8E7280A2A7D8}" type="sibTrans" cxnId="{63B51B32-B1E5-A843-B20D-04E526224785}">
      <dgm:prSet/>
      <dgm:spPr/>
      <dgm:t>
        <a:bodyPr/>
        <a:lstStyle/>
        <a:p>
          <a:endParaRPr lang="en-US"/>
        </a:p>
      </dgm:t>
    </dgm:pt>
    <dgm:pt modelId="{8CF3E522-5D57-4AC6-A114-9011ECADB126}" type="pres">
      <dgm:prSet presAssocID="{ABB6AAD5-BB22-443A-B98E-11707CBE16C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6096381-8E40-4A96-8F38-09C01A4CFDEC}" type="pres">
      <dgm:prSet presAssocID="{62F3A35F-EA2B-462C-89DA-224952DBD84B}" presName="horFlow" presStyleCnt="0"/>
      <dgm:spPr/>
    </dgm:pt>
    <dgm:pt modelId="{C3C5C488-2D82-48FA-94E1-E6ED648AE07E}" type="pres">
      <dgm:prSet presAssocID="{62F3A35F-EA2B-462C-89DA-224952DBD84B}" presName="bigChev" presStyleLbl="node1" presStyleIdx="0" presStyleCnt="8"/>
      <dgm:spPr/>
    </dgm:pt>
    <dgm:pt modelId="{373A085F-9DBE-46BF-A47E-0C735CD1391E}" type="pres">
      <dgm:prSet presAssocID="{62F3A35F-EA2B-462C-89DA-224952DBD84B}" presName="vSp" presStyleCnt="0"/>
      <dgm:spPr/>
    </dgm:pt>
    <dgm:pt modelId="{9268F6D1-F112-4A65-8301-E74A81AB70DA}" type="pres">
      <dgm:prSet presAssocID="{37FDA6AE-027B-4120-90CE-09301A415796}" presName="horFlow" presStyleCnt="0"/>
      <dgm:spPr/>
    </dgm:pt>
    <dgm:pt modelId="{5F7C99BF-9C18-4701-B642-69C8B195B816}" type="pres">
      <dgm:prSet presAssocID="{37FDA6AE-027B-4120-90CE-09301A415796}" presName="bigChev" presStyleLbl="node1" presStyleIdx="1" presStyleCnt="8"/>
      <dgm:spPr>
        <a:xfrm>
          <a:off x="707773" y="438957"/>
          <a:ext cx="960716" cy="384286"/>
        </a:xfrm>
        <a:prstGeom prst="chevron">
          <a:avLst/>
        </a:prstGeom>
      </dgm:spPr>
    </dgm:pt>
    <dgm:pt modelId="{6489C701-29A2-43EE-B483-7F35B23E0462}" type="pres">
      <dgm:prSet presAssocID="{37FDA6AE-027B-4120-90CE-09301A415796}" presName="vSp" presStyleCnt="0"/>
      <dgm:spPr/>
    </dgm:pt>
    <dgm:pt modelId="{34BC7A11-46D6-4CD3-A2C1-3FD5B3D3F123}" type="pres">
      <dgm:prSet presAssocID="{8C92A023-B595-4B7E-9FD1-86305B47363F}" presName="horFlow" presStyleCnt="0"/>
      <dgm:spPr/>
    </dgm:pt>
    <dgm:pt modelId="{803580E4-39B5-44E5-A355-43EEFE242A45}" type="pres">
      <dgm:prSet presAssocID="{8C92A023-B595-4B7E-9FD1-86305B47363F}" presName="bigChev" presStyleLbl="node1" presStyleIdx="2" presStyleCnt="8"/>
      <dgm:spPr>
        <a:xfrm>
          <a:off x="707773" y="877044"/>
          <a:ext cx="960716" cy="384286"/>
        </a:xfrm>
        <a:prstGeom prst="chevron">
          <a:avLst/>
        </a:prstGeom>
      </dgm:spPr>
    </dgm:pt>
    <dgm:pt modelId="{48968FDD-2CAD-44D2-ABC1-A074F5AEE7EE}" type="pres">
      <dgm:prSet presAssocID="{8C92A023-B595-4B7E-9FD1-86305B47363F}" presName="vSp" presStyleCnt="0"/>
      <dgm:spPr/>
    </dgm:pt>
    <dgm:pt modelId="{E5CACCF2-1E9C-4594-B0E5-63D54C4C3B51}" type="pres">
      <dgm:prSet presAssocID="{839B389E-0F3A-4E44-B6E2-13F1399C142F}" presName="horFlow" presStyleCnt="0"/>
      <dgm:spPr/>
    </dgm:pt>
    <dgm:pt modelId="{38B3533C-0604-42C2-B6E4-34D51AE7EEAA}" type="pres">
      <dgm:prSet presAssocID="{839B389E-0F3A-4E44-B6E2-13F1399C142F}" presName="bigChev" presStyleLbl="node1" presStyleIdx="3" presStyleCnt="8"/>
      <dgm:spPr>
        <a:xfrm>
          <a:off x="707773" y="1315131"/>
          <a:ext cx="960716" cy="384286"/>
        </a:xfrm>
        <a:prstGeom prst="chevron">
          <a:avLst/>
        </a:prstGeom>
      </dgm:spPr>
    </dgm:pt>
    <dgm:pt modelId="{C1A183D1-8824-3947-975A-AFB959EDCBD5}" type="pres">
      <dgm:prSet presAssocID="{839B389E-0F3A-4E44-B6E2-13F1399C142F}" presName="vSp" presStyleCnt="0"/>
      <dgm:spPr/>
    </dgm:pt>
    <dgm:pt modelId="{8077760A-F599-A747-A8BC-EB7E0423F0D9}" type="pres">
      <dgm:prSet presAssocID="{E8984D74-6C85-5848-A1C4-602BD32EDE56}" presName="horFlow" presStyleCnt="0"/>
      <dgm:spPr/>
    </dgm:pt>
    <dgm:pt modelId="{CE168AC8-9D7F-6D42-955B-6D0D786E059C}" type="pres">
      <dgm:prSet presAssocID="{E8984D74-6C85-5848-A1C4-602BD32EDE56}" presName="bigChev" presStyleLbl="node1" presStyleIdx="4" presStyleCnt="8"/>
      <dgm:spPr>
        <a:xfrm>
          <a:off x="707773" y="1753217"/>
          <a:ext cx="960716" cy="384286"/>
        </a:xfrm>
        <a:prstGeom prst="chevron">
          <a:avLst/>
        </a:prstGeom>
      </dgm:spPr>
    </dgm:pt>
    <dgm:pt modelId="{E3CB63E3-05F6-9F44-90DD-AF0B84B459F3}" type="pres">
      <dgm:prSet presAssocID="{E8984D74-6C85-5848-A1C4-602BD32EDE56}" presName="vSp" presStyleCnt="0"/>
      <dgm:spPr/>
    </dgm:pt>
    <dgm:pt modelId="{2DA53F79-B10E-2A42-8178-61821776E9BA}" type="pres">
      <dgm:prSet presAssocID="{A8B223B7-719C-5048-8229-D2EB8B794403}" presName="horFlow" presStyleCnt="0"/>
      <dgm:spPr/>
    </dgm:pt>
    <dgm:pt modelId="{E1E13F02-5A79-B844-A833-46E37260CE4F}" type="pres">
      <dgm:prSet presAssocID="{A8B223B7-719C-5048-8229-D2EB8B794403}" presName="bigChev" presStyleLbl="node1" presStyleIdx="5" presStyleCnt="8"/>
      <dgm:spPr>
        <a:xfrm>
          <a:off x="707773" y="2191304"/>
          <a:ext cx="960716" cy="384286"/>
        </a:xfrm>
        <a:prstGeom prst="chevron">
          <a:avLst/>
        </a:prstGeom>
      </dgm:spPr>
    </dgm:pt>
    <dgm:pt modelId="{6319DD32-2C14-9D45-BD4C-D283354D02C6}" type="pres">
      <dgm:prSet presAssocID="{A8B223B7-719C-5048-8229-D2EB8B794403}" presName="vSp" presStyleCnt="0"/>
      <dgm:spPr/>
    </dgm:pt>
    <dgm:pt modelId="{E335054E-560E-4B47-9844-AE4F6A4F01F2}" type="pres">
      <dgm:prSet presAssocID="{5696438A-253B-F245-8C62-321694917FD5}" presName="horFlow" presStyleCnt="0"/>
      <dgm:spPr/>
    </dgm:pt>
    <dgm:pt modelId="{4FB2BBD9-1B8C-274C-B8F1-B21C905D4BF5}" type="pres">
      <dgm:prSet presAssocID="{5696438A-253B-F245-8C62-321694917FD5}" presName="bigChev" presStyleLbl="node1" presStyleIdx="6" presStyleCnt="8"/>
      <dgm:spPr>
        <a:xfrm>
          <a:off x="707773" y="2629390"/>
          <a:ext cx="960716" cy="384286"/>
        </a:xfrm>
        <a:prstGeom prst="chevron">
          <a:avLst/>
        </a:prstGeom>
      </dgm:spPr>
    </dgm:pt>
    <dgm:pt modelId="{7B4D9EFF-152F-1943-93FA-9D7F6B39B5E3}" type="pres">
      <dgm:prSet presAssocID="{5696438A-253B-F245-8C62-321694917FD5}" presName="vSp" presStyleCnt="0"/>
      <dgm:spPr/>
    </dgm:pt>
    <dgm:pt modelId="{15607BAC-A9D2-F34D-B093-71ED34F849B9}" type="pres">
      <dgm:prSet presAssocID="{93D64879-A39E-4E4F-9A78-B8D633BB4AF3}" presName="horFlow" presStyleCnt="0"/>
      <dgm:spPr/>
    </dgm:pt>
    <dgm:pt modelId="{78D4D253-0DC5-1648-9830-B3EA045FCE48}" type="pres">
      <dgm:prSet presAssocID="{93D64879-A39E-4E4F-9A78-B8D633BB4AF3}" presName="bigChev" presStyleLbl="node1" presStyleIdx="7" presStyleCnt="8"/>
      <dgm:spPr>
        <a:xfrm>
          <a:off x="707773" y="3067477"/>
          <a:ext cx="960716" cy="384286"/>
        </a:xfrm>
        <a:prstGeom prst="chevron">
          <a:avLst/>
        </a:prstGeom>
      </dgm:spPr>
    </dgm:pt>
  </dgm:ptLst>
  <dgm:cxnLst>
    <dgm:cxn modelId="{D0392203-E19E-DB48-A545-0AD1A4779501}" srcId="{ABB6AAD5-BB22-443A-B98E-11707CBE16C9}" destId="{5696438A-253B-F245-8C62-321694917FD5}" srcOrd="6" destOrd="0" parTransId="{E43C6D03-90E1-404A-B28A-BB8F77D84C6E}" sibTransId="{3D01B4F2-6740-6B42-BFEE-AB84351C500D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208C6B30-FE4B-418B-916A-B3B7FDD9BFFC}" type="presOf" srcId="{839B389E-0F3A-4E44-B6E2-13F1399C142F}" destId="{38B3533C-0604-42C2-B6E4-34D51AE7EEAA}" srcOrd="0" destOrd="0" presId="urn:microsoft.com/office/officeart/2005/8/layout/lProcess3"/>
    <dgm:cxn modelId="{63B51B32-B1E5-A843-B20D-04E526224785}" srcId="{ABB6AAD5-BB22-443A-B98E-11707CBE16C9}" destId="{93D64879-A39E-4E4F-9A78-B8D633BB4AF3}" srcOrd="7" destOrd="0" parTransId="{C633B8E3-A3E3-4E46-B204-9BFE39E80390}" sibTransId="{5EB20A5F-55A3-9344-93E9-8E7280A2A7D8}"/>
    <dgm:cxn modelId="{7F268C44-286F-4663-B067-CD41B3434E30}" type="presOf" srcId="{37FDA6AE-027B-4120-90CE-09301A415796}" destId="{5F7C99BF-9C18-4701-B642-69C8B195B816}" srcOrd="0" destOrd="0" presId="urn:microsoft.com/office/officeart/2005/8/layout/lProcess3"/>
    <dgm:cxn modelId="{83883768-2587-5240-BDF4-F8C1401669FD}" type="presOf" srcId="{E8984D74-6C85-5848-A1C4-602BD32EDE56}" destId="{CE168AC8-9D7F-6D42-955B-6D0D786E059C}" srcOrd="0" destOrd="0" presId="urn:microsoft.com/office/officeart/2005/8/layout/lProcess3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97964B51-06B2-F04D-84AA-1AE7151CC072}" type="presOf" srcId="{A8B223B7-719C-5048-8229-D2EB8B794403}" destId="{E1E13F02-5A79-B844-A833-46E37260CE4F}" srcOrd="0" destOrd="0" presId="urn:microsoft.com/office/officeart/2005/8/layout/lProcess3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36D93F79-1E0B-214D-BE4B-965257DEC30F}" srcId="{ABB6AAD5-BB22-443A-B98E-11707CBE16C9}" destId="{E8984D74-6C85-5848-A1C4-602BD32EDE56}" srcOrd="4" destOrd="0" parTransId="{3660DBA6-3603-5C4D-A739-A7B96BADB0E5}" sibTransId="{F4F096E2-A66E-C045-968B-3847F7714C43}"/>
    <dgm:cxn modelId="{86BBB099-25CC-48E5-BB09-D17FE4722418}" type="presOf" srcId="{8C92A023-B595-4B7E-9FD1-86305B47363F}" destId="{803580E4-39B5-44E5-A355-43EEFE242A45}" srcOrd="0" destOrd="0" presId="urn:microsoft.com/office/officeart/2005/8/layout/lProcess3"/>
    <dgm:cxn modelId="{19B6E39A-C8D0-4D21-9B29-1C24A51F57B0}" type="presOf" srcId="{62F3A35F-EA2B-462C-89DA-224952DBD84B}" destId="{C3C5C488-2D82-48FA-94E1-E6ED648AE07E}" srcOrd="0" destOrd="0" presId="urn:microsoft.com/office/officeart/2005/8/layout/lProcess3"/>
    <dgm:cxn modelId="{1C183CA8-8E17-884E-B6F4-0AD0CAED8900}" srcId="{ABB6AAD5-BB22-443A-B98E-11707CBE16C9}" destId="{A8B223B7-719C-5048-8229-D2EB8B794403}" srcOrd="5" destOrd="0" parTransId="{CC15E255-36C8-1548-ADDD-FD20B1C6D021}" sibTransId="{81CE1DAC-562B-2047-AD36-F1192676E1A7}"/>
    <dgm:cxn modelId="{ED842EB8-2475-2349-970D-78038B0802C2}" type="presOf" srcId="{5696438A-253B-F245-8C62-321694917FD5}" destId="{4FB2BBD9-1B8C-274C-B8F1-B21C905D4BF5}" srcOrd="0" destOrd="0" presId="urn:microsoft.com/office/officeart/2005/8/layout/lProcess3"/>
    <dgm:cxn modelId="{39EB23BB-CCC3-4B47-8F24-0E84E5998EFA}" type="presOf" srcId="{ABB6AAD5-BB22-443A-B98E-11707CBE16C9}" destId="{8CF3E522-5D57-4AC6-A114-9011ECADB126}" srcOrd="0" destOrd="0" presId="urn:microsoft.com/office/officeart/2005/8/layout/lProcess3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98B11ED9-29BC-DE44-BA4D-29A8881A37BD}" type="presOf" srcId="{93D64879-A39E-4E4F-9A78-B8D633BB4AF3}" destId="{78D4D253-0DC5-1648-9830-B3EA045FCE48}" srcOrd="0" destOrd="0" presId="urn:microsoft.com/office/officeart/2005/8/layout/lProcess3"/>
    <dgm:cxn modelId="{90CEED3C-7FF7-47EC-9A4F-B828203E591A}" type="presParOf" srcId="{8CF3E522-5D57-4AC6-A114-9011ECADB126}" destId="{D6096381-8E40-4A96-8F38-09C01A4CFDEC}" srcOrd="0" destOrd="0" presId="urn:microsoft.com/office/officeart/2005/8/layout/lProcess3"/>
    <dgm:cxn modelId="{7A50C61D-8D54-4957-B206-62D987D22639}" type="presParOf" srcId="{D6096381-8E40-4A96-8F38-09C01A4CFDEC}" destId="{C3C5C488-2D82-48FA-94E1-E6ED648AE07E}" srcOrd="0" destOrd="0" presId="urn:microsoft.com/office/officeart/2005/8/layout/lProcess3"/>
    <dgm:cxn modelId="{B54D8E48-6C19-44DF-958E-A945A5B7FA73}" type="presParOf" srcId="{8CF3E522-5D57-4AC6-A114-9011ECADB126}" destId="{373A085F-9DBE-46BF-A47E-0C735CD1391E}" srcOrd="1" destOrd="0" presId="urn:microsoft.com/office/officeart/2005/8/layout/lProcess3"/>
    <dgm:cxn modelId="{C9471331-E0EA-4A59-9B64-6EC01DCC8D37}" type="presParOf" srcId="{8CF3E522-5D57-4AC6-A114-9011ECADB126}" destId="{9268F6D1-F112-4A65-8301-E74A81AB70DA}" srcOrd="2" destOrd="0" presId="urn:microsoft.com/office/officeart/2005/8/layout/lProcess3"/>
    <dgm:cxn modelId="{9C27C29A-DF54-4EB3-842D-767618A35CF5}" type="presParOf" srcId="{9268F6D1-F112-4A65-8301-E74A81AB70DA}" destId="{5F7C99BF-9C18-4701-B642-69C8B195B816}" srcOrd="0" destOrd="0" presId="urn:microsoft.com/office/officeart/2005/8/layout/lProcess3"/>
    <dgm:cxn modelId="{52E3C1FC-AFF9-41D6-83AB-85F24247EB04}" type="presParOf" srcId="{8CF3E522-5D57-4AC6-A114-9011ECADB126}" destId="{6489C701-29A2-43EE-B483-7F35B23E0462}" srcOrd="3" destOrd="0" presId="urn:microsoft.com/office/officeart/2005/8/layout/lProcess3"/>
    <dgm:cxn modelId="{B7FB25B1-327F-4E4D-A17F-443518117E15}" type="presParOf" srcId="{8CF3E522-5D57-4AC6-A114-9011ECADB126}" destId="{34BC7A11-46D6-4CD3-A2C1-3FD5B3D3F123}" srcOrd="4" destOrd="0" presId="urn:microsoft.com/office/officeart/2005/8/layout/lProcess3"/>
    <dgm:cxn modelId="{AA797361-C7FB-4E52-8AB6-1536568F9070}" type="presParOf" srcId="{34BC7A11-46D6-4CD3-A2C1-3FD5B3D3F123}" destId="{803580E4-39B5-44E5-A355-43EEFE242A45}" srcOrd="0" destOrd="0" presId="urn:microsoft.com/office/officeart/2005/8/layout/lProcess3"/>
    <dgm:cxn modelId="{0957A993-489F-4D47-AF3F-B16F83ADC2AD}" type="presParOf" srcId="{8CF3E522-5D57-4AC6-A114-9011ECADB126}" destId="{48968FDD-2CAD-44D2-ABC1-A074F5AEE7EE}" srcOrd="5" destOrd="0" presId="urn:microsoft.com/office/officeart/2005/8/layout/lProcess3"/>
    <dgm:cxn modelId="{FED8E91E-1262-4726-B985-4001178DB68C}" type="presParOf" srcId="{8CF3E522-5D57-4AC6-A114-9011ECADB126}" destId="{E5CACCF2-1E9C-4594-B0E5-63D54C4C3B51}" srcOrd="6" destOrd="0" presId="urn:microsoft.com/office/officeart/2005/8/layout/lProcess3"/>
    <dgm:cxn modelId="{53BD5770-C201-446A-BFAD-AC573BCAAD59}" type="presParOf" srcId="{E5CACCF2-1E9C-4594-B0E5-63D54C4C3B51}" destId="{38B3533C-0604-42C2-B6E4-34D51AE7EEAA}" srcOrd="0" destOrd="0" presId="urn:microsoft.com/office/officeart/2005/8/layout/lProcess3"/>
    <dgm:cxn modelId="{52C82393-1739-F843-9AB6-D2E4EC2AA4FD}" type="presParOf" srcId="{8CF3E522-5D57-4AC6-A114-9011ECADB126}" destId="{C1A183D1-8824-3947-975A-AFB959EDCBD5}" srcOrd="7" destOrd="0" presId="urn:microsoft.com/office/officeart/2005/8/layout/lProcess3"/>
    <dgm:cxn modelId="{821B834F-8369-034F-BA84-A1F80CC8C451}" type="presParOf" srcId="{8CF3E522-5D57-4AC6-A114-9011ECADB126}" destId="{8077760A-F599-A747-A8BC-EB7E0423F0D9}" srcOrd="8" destOrd="0" presId="urn:microsoft.com/office/officeart/2005/8/layout/lProcess3"/>
    <dgm:cxn modelId="{8182EEA5-1E02-BA4A-B393-5DC0135D9739}" type="presParOf" srcId="{8077760A-F599-A747-A8BC-EB7E0423F0D9}" destId="{CE168AC8-9D7F-6D42-955B-6D0D786E059C}" srcOrd="0" destOrd="0" presId="urn:microsoft.com/office/officeart/2005/8/layout/lProcess3"/>
    <dgm:cxn modelId="{A49C027A-9670-B344-8EF4-831F3FCA71F5}" type="presParOf" srcId="{8CF3E522-5D57-4AC6-A114-9011ECADB126}" destId="{E3CB63E3-05F6-9F44-90DD-AF0B84B459F3}" srcOrd="9" destOrd="0" presId="urn:microsoft.com/office/officeart/2005/8/layout/lProcess3"/>
    <dgm:cxn modelId="{81FA7F0E-557D-B84A-B9B9-23115A669421}" type="presParOf" srcId="{8CF3E522-5D57-4AC6-A114-9011ECADB126}" destId="{2DA53F79-B10E-2A42-8178-61821776E9BA}" srcOrd="10" destOrd="0" presId="urn:microsoft.com/office/officeart/2005/8/layout/lProcess3"/>
    <dgm:cxn modelId="{EF3C580E-FCF5-7448-A184-EF910BAD0E51}" type="presParOf" srcId="{2DA53F79-B10E-2A42-8178-61821776E9BA}" destId="{E1E13F02-5A79-B844-A833-46E37260CE4F}" srcOrd="0" destOrd="0" presId="urn:microsoft.com/office/officeart/2005/8/layout/lProcess3"/>
    <dgm:cxn modelId="{E12E70D3-4989-9243-BFE5-F8FD00FC4151}" type="presParOf" srcId="{8CF3E522-5D57-4AC6-A114-9011ECADB126}" destId="{6319DD32-2C14-9D45-BD4C-D283354D02C6}" srcOrd="11" destOrd="0" presId="urn:microsoft.com/office/officeart/2005/8/layout/lProcess3"/>
    <dgm:cxn modelId="{4D052B64-2BAB-DE4A-B418-B892062BC837}" type="presParOf" srcId="{8CF3E522-5D57-4AC6-A114-9011ECADB126}" destId="{E335054E-560E-4B47-9844-AE4F6A4F01F2}" srcOrd="12" destOrd="0" presId="urn:microsoft.com/office/officeart/2005/8/layout/lProcess3"/>
    <dgm:cxn modelId="{22BCB3B4-F88B-E74B-82BB-F3690A480612}" type="presParOf" srcId="{E335054E-560E-4B47-9844-AE4F6A4F01F2}" destId="{4FB2BBD9-1B8C-274C-B8F1-B21C905D4BF5}" srcOrd="0" destOrd="0" presId="urn:microsoft.com/office/officeart/2005/8/layout/lProcess3"/>
    <dgm:cxn modelId="{AEBB9FF7-CB43-AC42-873C-84C388E27DE2}" type="presParOf" srcId="{8CF3E522-5D57-4AC6-A114-9011ECADB126}" destId="{7B4D9EFF-152F-1943-93FA-9D7F6B39B5E3}" srcOrd="13" destOrd="0" presId="urn:microsoft.com/office/officeart/2005/8/layout/lProcess3"/>
    <dgm:cxn modelId="{CA58488D-47C2-0E4C-8D71-B3AD4A5DD5FC}" type="presParOf" srcId="{8CF3E522-5D57-4AC6-A114-9011ECADB126}" destId="{15607BAC-A9D2-F34D-B093-71ED34F849B9}" srcOrd="14" destOrd="0" presId="urn:microsoft.com/office/officeart/2005/8/layout/lProcess3"/>
    <dgm:cxn modelId="{4453E9ED-C4E0-0149-92E8-3FCA3E96F0C3}" type="presParOf" srcId="{15607BAC-A9D2-F34D-B093-71ED34F849B9}" destId="{78D4D253-0DC5-1648-9830-B3EA045FCE4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1"/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</a:t>
          </a:r>
          <a:r>
            <a:rPr lang="en-US" altLang="zh-CN" sz="1600" b="1" dirty="0">
              <a:solidFill>
                <a:schemeClr val="bg1"/>
              </a:solidFill>
            </a:rPr>
            <a:t>1 LDA Topic Models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Step2  Calculate Confusion Matrix</a:t>
          </a: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Step3  Compute Scores</a:t>
          </a: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Step4 Correct</a:t>
          </a: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240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2400"/>
        </a:p>
      </dgm:t>
    </dgm:pt>
    <dgm:pt modelId="{E8D49301-D1F0-4A13-A83B-F63355B3AAB1}" type="pres">
      <dgm:prSet presAssocID="{ABB6AAD5-BB22-443A-B98E-11707CBE16C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1D1016D-E845-420A-9D96-2392CF9C71AC}" type="pres">
      <dgm:prSet presAssocID="{62F3A35F-EA2B-462C-89DA-224952DBD84B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E704CB68-EE45-47EA-8D6C-9876FC1F6117}" type="pres">
      <dgm:prSet presAssocID="{37FDA6AE-027B-4120-90CE-09301A415796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DD6C64AB-DCB9-40B4-9670-E7BC915EEA3A}" type="pres">
      <dgm:prSet presAssocID="{8C92A023-B595-4B7E-9FD1-86305B47363F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47B0A3AD-F424-EB4D-8F59-92393EAD7331}" type="pres">
      <dgm:prSet presAssocID="{839B389E-0F3A-4E44-B6E2-13F1399C142F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1E83EB17-232A-654E-A2F8-669098E3F1AB}" type="presOf" srcId="{839B389E-0F3A-4E44-B6E2-13F1399C142F}" destId="{47B0A3AD-F424-EB4D-8F59-92393EAD7331}" srcOrd="0" destOrd="0" presId="urn:microsoft.com/office/officeart/2009/3/layout/IncreasingArrowsProcess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21121C3C-310F-42DF-A587-4D1895FFC95E}" type="presOf" srcId="{62F3A35F-EA2B-462C-89DA-224952DBD84B}" destId="{31D1016D-E845-420A-9D96-2392CF9C71AC}" srcOrd="0" destOrd="0" presId="urn:microsoft.com/office/officeart/2009/3/layout/IncreasingArrowsProcess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FC743A81-49E1-4ADD-BF3F-52E292770A0A}" type="presOf" srcId="{37FDA6AE-027B-4120-90CE-09301A415796}" destId="{E704CB68-EE45-47EA-8D6C-9876FC1F6117}" srcOrd="0" destOrd="0" presId="urn:microsoft.com/office/officeart/2009/3/layout/IncreasingArrowsProcess"/>
    <dgm:cxn modelId="{05F0E2B7-2C3A-41DA-B169-42BAA01DC8BC}" type="presOf" srcId="{ABB6AAD5-BB22-443A-B98E-11707CBE16C9}" destId="{E8D49301-D1F0-4A13-A83B-F63355B3AAB1}" srcOrd="0" destOrd="0" presId="urn:microsoft.com/office/officeart/2009/3/layout/IncreasingArrowsProcess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1D1BB9CD-990F-4EDF-8E7E-C12E46227BC2}" type="presOf" srcId="{8C92A023-B595-4B7E-9FD1-86305B47363F}" destId="{DD6C64AB-DCB9-40B4-9670-E7BC915EEA3A}" srcOrd="0" destOrd="0" presId="urn:microsoft.com/office/officeart/2009/3/layout/IncreasingArrowsProcess"/>
    <dgm:cxn modelId="{E0A432F9-13BF-4DB3-B7AE-01A1A574B511}" type="presParOf" srcId="{E8D49301-D1F0-4A13-A83B-F63355B3AAB1}" destId="{31D1016D-E845-420A-9D96-2392CF9C71AC}" srcOrd="0" destOrd="0" presId="urn:microsoft.com/office/officeart/2009/3/layout/IncreasingArrowsProcess"/>
    <dgm:cxn modelId="{F4C22AAD-C027-4AB2-85D9-BC85C92D7202}" type="presParOf" srcId="{E8D49301-D1F0-4A13-A83B-F63355B3AAB1}" destId="{E704CB68-EE45-47EA-8D6C-9876FC1F6117}" srcOrd="1" destOrd="0" presId="urn:microsoft.com/office/officeart/2009/3/layout/IncreasingArrowsProcess"/>
    <dgm:cxn modelId="{23F51977-267F-4056-9855-7E924F6E555F}" type="presParOf" srcId="{E8D49301-D1F0-4A13-A83B-F63355B3AAB1}" destId="{DD6C64AB-DCB9-40B4-9670-E7BC915EEA3A}" srcOrd="2" destOrd="0" presId="urn:microsoft.com/office/officeart/2009/3/layout/IncreasingArrowsProcess"/>
    <dgm:cxn modelId="{888E7161-9994-F248-B4C2-72765D804B47}" type="presParOf" srcId="{E8D49301-D1F0-4A13-A83B-F63355B3AAB1}" destId="{47B0A3AD-F424-EB4D-8F59-92393EAD7331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1"/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</a:t>
          </a:r>
          <a:r>
            <a:rPr lang="en-US" altLang="zh-CN" sz="1600" b="1" dirty="0">
              <a:solidFill>
                <a:schemeClr val="bg1"/>
              </a:solidFill>
            </a:rPr>
            <a:t>1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Step2</a:t>
          </a: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Step3</a:t>
          </a: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 lIns="540000"/>
        <a:lstStyle/>
        <a:p>
          <a:r>
            <a:rPr lang="en-US" sz="1600" b="1" dirty="0">
              <a:solidFill>
                <a:schemeClr val="bg1"/>
              </a:solidFill>
            </a:rPr>
            <a:t>Step4</a:t>
          </a: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240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2400"/>
        </a:p>
      </dgm:t>
    </dgm:pt>
    <dgm:pt modelId="{E8D49301-D1F0-4A13-A83B-F63355B3AAB1}" type="pres">
      <dgm:prSet presAssocID="{ABB6AAD5-BB22-443A-B98E-11707CBE16C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1D1016D-E845-420A-9D96-2392CF9C71AC}" type="pres">
      <dgm:prSet presAssocID="{62F3A35F-EA2B-462C-89DA-224952DBD84B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E704CB68-EE45-47EA-8D6C-9876FC1F6117}" type="pres">
      <dgm:prSet presAssocID="{37FDA6AE-027B-4120-90CE-09301A415796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DD6C64AB-DCB9-40B4-9670-E7BC915EEA3A}" type="pres">
      <dgm:prSet presAssocID="{8C92A023-B595-4B7E-9FD1-86305B47363F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47B0A3AD-F424-EB4D-8F59-92393EAD7331}" type="pres">
      <dgm:prSet presAssocID="{839B389E-0F3A-4E44-B6E2-13F1399C142F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1E83EB17-232A-654E-A2F8-669098E3F1AB}" type="presOf" srcId="{839B389E-0F3A-4E44-B6E2-13F1399C142F}" destId="{47B0A3AD-F424-EB4D-8F59-92393EAD7331}" srcOrd="0" destOrd="0" presId="urn:microsoft.com/office/officeart/2009/3/layout/IncreasingArrowsProcess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21121C3C-310F-42DF-A587-4D1895FFC95E}" type="presOf" srcId="{62F3A35F-EA2B-462C-89DA-224952DBD84B}" destId="{31D1016D-E845-420A-9D96-2392CF9C71AC}" srcOrd="0" destOrd="0" presId="urn:microsoft.com/office/officeart/2009/3/layout/IncreasingArrowsProcess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FC743A81-49E1-4ADD-BF3F-52E292770A0A}" type="presOf" srcId="{37FDA6AE-027B-4120-90CE-09301A415796}" destId="{E704CB68-EE45-47EA-8D6C-9876FC1F6117}" srcOrd="0" destOrd="0" presId="urn:microsoft.com/office/officeart/2009/3/layout/IncreasingArrowsProcess"/>
    <dgm:cxn modelId="{05F0E2B7-2C3A-41DA-B169-42BAA01DC8BC}" type="presOf" srcId="{ABB6AAD5-BB22-443A-B98E-11707CBE16C9}" destId="{E8D49301-D1F0-4A13-A83B-F63355B3AAB1}" srcOrd="0" destOrd="0" presId="urn:microsoft.com/office/officeart/2009/3/layout/IncreasingArrowsProcess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1D1BB9CD-990F-4EDF-8E7E-C12E46227BC2}" type="presOf" srcId="{8C92A023-B595-4B7E-9FD1-86305B47363F}" destId="{DD6C64AB-DCB9-40B4-9670-E7BC915EEA3A}" srcOrd="0" destOrd="0" presId="urn:microsoft.com/office/officeart/2009/3/layout/IncreasingArrowsProcess"/>
    <dgm:cxn modelId="{E0A432F9-13BF-4DB3-B7AE-01A1A574B511}" type="presParOf" srcId="{E8D49301-D1F0-4A13-A83B-F63355B3AAB1}" destId="{31D1016D-E845-420A-9D96-2392CF9C71AC}" srcOrd="0" destOrd="0" presId="urn:microsoft.com/office/officeart/2009/3/layout/IncreasingArrowsProcess"/>
    <dgm:cxn modelId="{F4C22AAD-C027-4AB2-85D9-BC85C92D7202}" type="presParOf" srcId="{E8D49301-D1F0-4A13-A83B-F63355B3AAB1}" destId="{E704CB68-EE45-47EA-8D6C-9876FC1F6117}" srcOrd="1" destOrd="0" presId="urn:microsoft.com/office/officeart/2009/3/layout/IncreasingArrowsProcess"/>
    <dgm:cxn modelId="{23F51977-267F-4056-9855-7E924F6E555F}" type="presParOf" srcId="{E8D49301-D1F0-4A13-A83B-F63355B3AAB1}" destId="{DD6C64AB-DCB9-40B4-9670-E7BC915EEA3A}" srcOrd="2" destOrd="0" presId="urn:microsoft.com/office/officeart/2009/3/layout/IncreasingArrowsProcess"/>
    <dgm:cxn modelId="{888E7161-9994-F248-B4C2-72765D804B47}" type="presParOf" srcId="{E8D49301-D1F0-4A13-A83B-F63355B3AAB1}" destId="{47B0A3AD-F424-EB4D-8F59-92393EAD7331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0BFC-07A7-4DDD-8427-0CA01EE69FD7}">
      <dsp:nvSpPr>
        <dsp:cNvPr id="0" name=""/>
        <dsp:cNvSpPr/>
      </dsp:nvSpPr>
      <dsp:spPr>
        <a:xfrm>
          <a:off x="135424" y="1140299"/>
          <a:ext cx="1973012" cy="65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Load Data</a:t>
          </a:r>
        </a:p>
      </dsp:txBody>
      <dsp:txXfrm>
        <a:off x="135424" y="1140299"/>
        <a:ext cx="1973012" cy="650197"/>
      </dsp:txXfrm>
    </dsp:sp>
    <dsp:sp modelId="{7425EFB1-85FD-43BD-9E0C-5EB503D12F2B}">
      <dsp:nvSpPr>
        <dsp:cNvPr id="0" name=""/>
        <dsp:cNvSpPr/>
      </dsp:nvSpPr>
      <dsp:spPr>
        <a:xfrm>
          <a:off x="133182" y="942549"/>
          <a:ext cx="156944" cy="15694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9CC5-AC2A-4E40-80C3-B6257E28E1D3}">
      <dsp:nvSpPr>
        <dsp:cNvPr id="0" name=""/>
        <dsp:cNvSpPr/>
      </dsp:nvSpPr>
      <dsp:spPr>
        <a:xfrm>
          <a:off x="243043" y="722827"/>
          <a:ext cx="156944" cy="156944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5506E-F82F-40D0-B269-A33A56AD6FAD}">
      <dsp:nvSpPr>
        <dsp:cNvPr id="0" name=""/>
        <dsp:cNvSpPr/>
      </dsp:nvSpPr>
      <dsp:spPr>
        <a:xfrm>
          <a:off x="506709" y="766772"/>
          <a:ext cx="246626" cy="24662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EB5CB-7F94-462A-B74B-D681CCDAFE96}">
      <dsp:nvSpPr>
        <dsp:cNvPr id="0" name=""/>
        <dsp:cNvSpPr/>
      </dsp:nvSpPr>
      <dsp:spPr>
        <a:xfrm>
          <a:off x="726431" y="525078"/>
          <a:ext cx="156944" cy="1569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1D45-881E-45E0-815F-B3D1F42ABA6A}">
      <dsp:nvSpPr>
        <dsp:cNvPr id="0" name=""/>
        <dsp:cNvSpPr/>
      </dsp:nvSpPr>
      <dsp:spPr>
        <a:xfrm>
          <a:off x="1012069" y="437189"/>
          <a:ext cx="156944" cy="15694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F7A7-30C4-4792-80F0-F4ED56695A86}">
      <dsp:nvSpPr>
        <dsp:cNvPr id="0" name=""/>
        <dsp:cNvSpPr/>
      </dsp:nvSpPr>
      <dsp:spPr>
        <a:xfrm>
          <a:off x="1363624" y="590994"/>
          <a:ext cx="156944" cy="15694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BDD82-6500-4745-ABB1-8AB85030FF96}">
      <dsp:nvSpPr>
        <dsp:cNvPr id="0" name=""/>
        <dsp:cNvSpPr/>
      </dsp:nvSpPr>
      <dsp:spPr>
        <a:xfrm>
          <a:off x="1583346" y="700855"/>
          <a:ext cx="246626" cy="246626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C20C0-4B3E-4A32-8289-0C043EE14E08}">
      <dsp:nvSpPr>
        <dsp:cNvPr id="0" name=""/>
        <dsp:cNvSpPr/>
      </dsp:nvSpPr>
      <dsp:spPr>
        <a:xfrm>
          <a:off x="1890956" y="942549"/>
          <a:ext cx="156944" cy="15694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F43B-46B6-48BD-BE0D-466AE12A59E4}">
      <dsp:nvSpPr>
        <dsp:cNvPr id="0" name=""/>
        <dsp:cNvSpPr/>
      </dsp:nvSpPr>
      <dsp:spPr>
        <a:xfrm>
          <a:off x="2022789" y="1184243"/>
          <a:ext cx="156944" cy="1569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D2E2-6923-453F-81C0-77902D700F8C}">
      <dsp:nvSpPr>
        <dsp:cNvPr id="0" name=""/>
        <dsp:cNvSpPr/>
      </dsp:nvSpPr>
      <dsp:spPr>
        <a:xfrm>
          <a:off x="880236" y="722827"/>
          <a:ext cx="403570" cy="4035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258C8-C381-4DFA-9DF0-F1337D842739}">
      <dsp:nvSpPr>
        <dsp:cNvPr id="0" name=""/>
        <dsp:cNvSpPr/>
      </dsp:nvSpPr>
      <dsp:spPr>
        <a:xfrm>
          <a:off x="23321" y="1557770"/>
          <a:ext cx="156944" cy="15694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701E9-331F-4DBD-88D4-C515F77B849D}">
      <dsp:nvSpPr>
        <dsp:cNvPr id="0" name=""/>
        <dsp:cNvSpPr/>
      </dsp:nvSpPr>
      <dsp:spPr>
        <a:xfrm>
          <a:off x="155154" y="1755520"/>
          <a:ext cx="246626" cy="246626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0B6E2-693F-4792-89C6-95944ABED13F}">
      <dsp:nvSpPr>
        <dsp:cNvPr id="0" name=""/>
        <dsp:cNvSpPr/>
      </dsp:nvSpPr>
      <dsp:spPr>
        <a:xfrm>
          <a:off x="484737" y="1931297"/>
          <a:ext cx="358729" cy="35872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79030-070E-406E-AD08-42C45219AC7F}">
      <dsp:nvSpPr>
        <dsp:cNvPr id="0" name=""/>
        <dsp:cNvSpPr/>
      </dsp:nvSpPr>
      <dsp:spPr>
        <a:xfrm>
          <a:off x="946152" y="2216936"/>
          <a:ext cx="156944" cy="1569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AB0A-B676-4AFF-8575-8BA9B28186E3}">
      <dsp:nvSpPr>
        <dsp:cNvPr id="0" name=""/>
        <dsp:cNvSpPr/>
      </dsp:nvSpPr>
      <dsp:spPr>
        <a:xfrm>
          <a:off x="1034041" y="1931297"/>
          <a:ext cx="246626" cy="246626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7ED7-2138-429B-B8E8-40FB2DAF0412}">
      <dsp:nvSpPr>
        <dsp:cNvPr id="0" name=""/>
        <dsp:cNvSpPr/>
      </dsp:nvSpPr>
      <dsp:spPr>
        <a:xfrm>
          <a:off x="1253763" y="2238908"/>
          <a:ext cx="156944" cy="15694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19392-E8FF-4496-B113-53B39E20FF13}">
      <dsp:nvSpPr>
        <dsp:cNvPr id="0" name=""/>
        <dsp:cNvSpPr/>
      </dsp:nvSpPr>
      <dsp:spPr>
        <a:xfrm>
          <a:off x="1451513" y="1887353"/>
          <a:ext cx="358729" cy="358729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1A9B1-BA60-4D17-BB1E-F0F02B4A3B2B}">
      <dsp:nvSpPr>
        <dsp:cNvPr id="0" name=""/>
        <dsp:cNvSpPr/>
      </dsp:nvSpPr>
      <dsp:spPr>
        <a:xfrm>
          <a:off x="1934901" y="1799464"/>
          <a:ext cx="246626" cy="24662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D6EF4-A0CC-49CB-9AE7-43B444C48543}">
      <dsp:nvSpPr>
        <dsp:cNvPr id="0" name=""/>
        <dsp:cNvSpPr/>
      </dsp:nvSpPr>
      <dsp:spPr>
        <a:xfrm>
          <a:off x="2181527" y="766406"/>
          <a:ext cx="724307" cy="1382781"/>
        </a:xfrm>
        <a:prstGeom prst="chevron">
          <a:avLst>
            <a:gd name="adj" fmla="val 6231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A001A-6693-264B-8E47-E73057B2084D}">
      <dsp:nvSpPr>
        <dsp:cNvPr id="0" name=""/>
        <dsp:cNvSpPr/>
      </dsp:nvSpPr>
      <dsp:spPr>
        <a:xfrm>
          <a:off x="2905834" y="740266"/>
          <a:ext cx="1926255" cy="143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Clean Text</a:t>
          </a:r>
        </a:p>
      </dsp:txBody>
      <dsp:txXfrm>
        <a:off x="2905834" y="740266"/>
        <a:ext cx="1926255" cy="1436391"/>
      </dsp:txXfrm>
    </dsp:sp>
    <dsp:sp modelId="{7B0DD7D3-1E74-6748-9E90-6389A0D3CC74}">
      <dsp:nvSpPr>
        <dsp:cNvPr id="0" name=""/>
        <dsp:cNvSpPr/>
      </dsp:nvSpPr>
      <dsp:spPr>
        <a:xfrm>
          <a:off x="4832089" y="766406"/>
          <a:ext cx="724307" cy="1382781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9339-932A-3A49-8B8C-3894ABB98606}">
      <dsp:nvSpPr>
        <dsp:cNvPr id="0" name=""/>
        <dsp:cNvSpPr/>
      </dsp:nvSpPr>
      <dsp:spPr>
        <a:xfrm>
          <a:off x="5635412" y="652130"/>
          <a:ext cx="1679075" cy="1679075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Delete Uneven</a:t>
          </a:r>
        </a:p>
      </dsp:txBody>
      <dsp:txXfrm>
        <a:off x="5881307" y="898025"/>
        <a:ext cx="1187285" cy="118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C488-2D82-48FA-94E1-E6ED648AE07E}">
      <dsp:nvSpPr>
        <dsp:cNvPr id="0" name=""/>
        <dsp:cNvSpPr/>
      </dsp:nvSpPr>
      <dsp:spPr>
        <a:xfrm>
          <a:off x="707773" y="871"/>
          <a:ext cx="960716" cy="384286"/>
        </a:xfrm>
        <a:prstGeom prst="chevron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01</a:t>
          </a:r>
        </a:p>
      </dsp:txBody>
      <dsp:txXfrm>
        <a:off x="899916" y="871"/>
        <a:ext cx="576430" cy="384286"/>
      </dsp:txXfrm>
    </dsp:sp>
    <dsp:sp modelId="{5F7C99BF-9C18-4701-B642-69C8B195B816}">
      <dsp:nvSpPr>
        <dsp:cNvPr id="0" name=""/>
        <dsp:cNvSpPr/>
      </dsp:nvSpPr>
      <dsp:spPr>
        <a:xfrm>
          <a:off x="707773" y="438957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02</a:t>
          </a:r>
        </a:p>
      </dsp:txBody>
      <dsp:txXfrm>
        <a:off x="899916" y="438957"/>
        <a:ext cx="576430" cy="384286"/>
      </dsp:txXfrm>
    </dsp:sp>
    <dsp:sp modelId="{803580E4-39B5-44E5-A355-43EEFE242A45}">
      <dsp:nvSpPr>
        <dsp:cNvPr id="0" name=""/>
        <dsp:cNvSpPr/>
      </dsp:nvSpPr>
      <dsp:spPr>
        <a:xfrm>
          <a:off x="707773" y="877044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03</a:t>
          </a:r>
        </a:p>
      </dsp:txBody>
      <dsp:txXfrm>
        <a:off x="899916" y="877044"/>
        <a:ext cx="576430" cy="384286"/>
      </dsp:txXfrm>
    </dsp:sp>
    <dsp:sp modelId="{38B3533C-0604-42C2-B6E4-34D51AE7EEAA}">
      <dsp:nvSpPr>
        <dsp:cNvPr id="0" name=""/>
        <dsp:cNvSpPr/>
      </dsp:nvSpPr>
      <dsp:spPr>
        <a:xfrm>
          <a:off x="707773" y="1315131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04</a:t>
          </a:r>
        </a:p>
      </dsp:txBody>
      <dsp:txXfrm>
        <a:off x="899916" y="1315131"/>
        <a:ext cx="576430" cy="384286"/>
      </dsp:txXfrm>
    </dsp:sp>
    <dsp:sp modelId="{CE168AC8-9D7F-6D42-955B-6D0D786E059C}">
      <dsp:nvSpPr>
        <dsp:cNvPr id="0" name=""/>
        <dsp:cNvSpPr/>
      </dsp:nvSpPr>
      <dsp:spPr>
        <a:xfrm>
          <a:off x="707773" y="1753217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05</a:t>
          </a:r>
        </a:p>
      </dsp:txBody>
      <dsp:txXfrm>
        <a:off x="899916" y="1753217"/>
        <a:ext cx="576430" cy="384286"/>
      </dsp:txXfrm>
    </dsp:sp>
    <dsp:sp modelId="{E1E13F02-5A79-B844-A833-46E37260CE4F}">
      <dsp:nvSpPr>
        <dsp:cNvPr id="0" name=""/>
        <dsp:cNvSpPr/>
      </dsp:nvSpPr>
      <dsp:spPr>
        <a:xfrm>
          <a:off x="707773" y="2191304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06</a:t>
          </a:r>
        </a:p>
      </dsp:txBody>
      <dsp:txXfrm>
        <a:off x="899916" y="2191304"/>
        <a:ext cx="576430" cy="384286"/>
      </dsp:txXfrm>
    </dsp:sp>
    <dsp:sp modelId="{4FB2BBD9-1B8C-274C-B8F1-B21C905D4BF5}">
      <dsp:nvSpPr>
        <dsp:cNvPr id="0" name=""/>
        <dsp:cNvSpPr/>
      </dsp:nvSpPr>
      <dsp:spPr>
        <a:xfrm>
          <a:off x="707773" y="2629390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07</a:t>
          </a:r>
        </a:p>
      </dsp:txBody>
      <dsp:txXfrm>
        <a:off x="899916" y="2629390"/>
        <a:ext cx="576430" cy="384286"/>
      </dsp:txXfrm>
    </dsp:sp>
    <dsp:sp modelId="{78D4D253-0DC5-1648-9830-B3EA045FCE48}">
      <dsp:nvSpPr>
        <dsp:cNvPr id="0" name=""/>
        <dsp:cNvSpPr/>
      </dsp:nvSpPr>
      <dsp:spPr>
        <a:xfrm>
          <a:off x="707773" y="3067477"/>
          <a:ext cx="960716" cy="384286"/>
        </a:xfrm>
        <a:prstGeom prst="chevron">
          <a:avLst/>
        </a:prstGeom>
        <a:solidFill>
          <a:srgbClr val="D3481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08</a:t>
          </a:r>
        </a:p>
      </dsp:txBody>
      <dsp:txXfrm>
        <a:off x="899916" y="3067477"/>
        <a:ext cx="576430" cy="384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1016D-E845-420A-9D96-2392CF9C71AC}">
      <dsp:nvSpPr>
        <dsp:cNvPr id="0" name=""/>
        <dsp:cNvSpPr/>
      </dsp:nvSpPr>
      <dsp:spPr>
        <a:xfrm>
          <a:off x="0" y="336925"/>
          <a:ext cx="7416824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</a:t>
          </a:r>
          <a:r>
            <a:rPr lang="en-US" altLang="zh-CN" sz="1600" b="1" kern="1200" dirty="0">
              <a:solidFill>
                <a:schemeClr val="bg1"/>
              </a:solidFill>
            </a:rPr>
            <a:t>1 LDA Topic Models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0" y="606878"/>
        <a:ext cx="7146871" cy="539905"/>
      </dsp:txXfrm>
    </dsp:sp>
    <dsp:sp modelId="{E704CB68-EE45-47EA-8D6C-9876FC1F6117}">
      <dsp:nvSpPr>
        <dsp:cNvPr id="0" name=""/>
        <dsp:cNvSpPr/>
      </dsp:nvSpPr>
      <dsp:spPr>
        <a:xfrm>
          <a:off x="1709577" y="696646"/>
          <a:ext cx="5707246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Step2  Calculate Confusion Matrix</a:t>
          </a:r>
        </a:p>
      </dsp:txBody>
      <dsp:txXfrm>
        <a:off x="1709577" y="966599"/>
        <a:ext cx="5437293" cy="539905"/>
      </dsp:txXfrm>
    </dsp:sp>
    <dsp:sp modelId="{DD6C64AB-DCB9-40B4-9670-E7BC915EEA3A}">
      <dsp:nvSpPr>
        <dsp:cNvPr id="0" name=""/>
        <dsp:cNvSpPr/>
      </dsp:nvSpPr>
      <dsp:spPr>
        <a:xfrm>
          <a:off x="3419155" y="1056583"/>
          <a:ext cx="3997668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Step3  Compute Scores</a:t>
          </a:r>
        </a:p>
      </dsp:txBody>
      <dsp:txXfrm>
        <a:off x="3419155" y="1326536"/>
        <a:ext cx="3727715" cy="539905"/>
      </dsp:txXfrm>
    </dsp:sp>
    <dsp:sp modelId="{47B0A3AD-F424-EB4D-8F59-92393EAD7331}">
      <dsp:nvSpPr>
        <dsp:cNvPr id="0" name=""/>
        <dsp:cNvSpPr/>
      </dsp:nvSpPr>
      <dsp:spPr>
        <a:xfrm>
          <a:off x="5128733" y="1416305"/>
          <a:ext cx="2288090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Step4 Correct</a:t>
          </a:r>
        </a:p>
      </dsp:txBody>
      <dsp:txXfrm>
        <a:off x="5128733" y="1686258"/>
        <a:ext cx="2018137" cy="539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1016D-E845-420A-9D96-2392CF9C71AC}">
      <dsp:nvSpPr>
        <dsp:cNvPr id="0" name=""/>
        <dsp:cNvSpPr/>
      </dsp:nvSpPr>
      <dsp:spPr>
        <a:xfrm>
          <a:off x="0" y="336925"/>
          <a:ext cx="7416824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</a:t>
          </a:r>
          <a:r>
            <a:rPr lang="en-US" altLang="zh-CN" sz="1600" b="1" kern="1200" dirty="0">
              <a:solidFill>
                <a:schemeClr val="bg1"/>
              </a:solidFill>
            </a:rPr>
            <a:t>1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0" y="606878"/>
        <a:ext cx="7146871" cy="539905"/>
      </dsp:txXfrm>
    </dsp:sp>
    <dsp:sp modelId="{E704CB68-EE45-47EA-8D6C-9876FC1F6117}">
      <dsp:nvSpPr>
        <dsp:cNvPr id="0" name=""/>
        <dsp:cNvSpPr/>
      </dsp:nvSpPr>
      <dsp:spPr>
        <a:xfrm>
          <a:off x="1709577" y="696646"/>
          <a:ext cx="5707246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Step2</a:t>
          </a:r>
        </a:p>
      </dsp:txBody>
      <dsp:txXfrm>
        <a:off x="1709577" y="966599"/>
        <a:ext cx="5437293" cy="539905"/>
      </dsp:txXfrm>
    </dsp:sp>
    <dsp:sp modelId="{DD6C64AB-DCB9-40B4-9670-E7BC915EEA3A}">
      <dsp:nvSpPr>
        <dsp:cNvPr id="0" name=""/>
        <dsp:cNvSpPr/>
      </dsp:nvSpPr>
      <dsp:spPr>
        <a:xfrm>
          <a:off x="3419155" y="1056583"/>
          <a:ext cx="3997668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Step3</a:t>
          </a:r>
        </a:p>
      </dsp:txBody>
      <dsp:txXfrm>
        <a:off x="3419155" y="1326536"/>
        <a:ext cx="3727715" cy="539905"/>
      </dsp:txXfrm>
    </dsp:sp>
    <dsp:sp modelId="{47B0A3AD-F424-EB4D-8F59-92393EAD7331}">
      <dsp:nvSpPr>
        <dsp:cNvPr id="0" name=""/>
        <dsp:cNvSpPr/>
      </dsp:nvSpPr>
      <dsp:spPr>
        <a:xfrm>
          <a:off x="5128733" y="1416305"/>
          <a:ext cx="2288090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Step4</a:t>
          </a:r>
        </a:p>
      </dsp:txBody>
      <dsp:txXfrm>
        <a:off x="5128733" y="1686258"/>
        <a:ext cx="2018137" cy="539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5570-FE69-4FDF-99DA-8CDE43644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0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2931790"/>
            <a:ext cx="5886522" cy="584775"/>
          </a:xfr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 For  OCR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US" b="1" dirty="0"/>
              <a:t> Use topic models to improve OCR (D1,C5)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4D4A745-0BD8-D248-B32F-D7AF67B3AF91}"/>
              </a:ext>
            </a:extLst>
          </p:cNvPr>
          <p:cNvSpPr/>
          <p:nvPr/>
        </p:nvSpPr>
        <p:spPr>
          <a:xfrm>
            <a:off x="6012160" y="-519464"/>
            <a:ext cx="3637364" cy="3451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A2C979-2BE9-F243-9CCC-041C37A9F069}"/>
              </a:ext>
            </a:extLst>
          </p:cNvPr>
          <p:cNvSpPr/>
          <p:nvPr/>
        </p:nvSpPr>
        <p:spPr>
          <a:xfrm>
            <a:off x="7153228" y="3147814"/>
            <a:ext cx="2496296" cy="26411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341AEE-45C9-2548-BDD9-A32ADCD642C1}"/>
              </a:ext>
            </a:extLst>
          </p:cNvPr>
          <p:cNvSpPr/>
          <p:nvPr/>
        </p:nvSpPr>
        <p:spPr>
          <a:xfrm>
            <a:off x="-791709" y="-514655"/>
            <a:ext cx="3637364" cy="3451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48851-4BA6-2141-A511-C534F050E816}"/>
              </a:ext>
            </a:extLst>
          </p:cNvPr>
          <p:cNvSpPr txBox="1"/>
          <p:nvPr/>
        </p:nvSpPr>
        <p:spPr>
          <a:xfrm>
            <a:off x="2468092" y="2464605"/>
            <a:ext cx="404812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Members: </a:t>
            </a:r>
            <a:r>
              <a:rPr lang="en-US" sz="1400" b="1" dirty="0">
                <a:solidFill>
                  <a:prstClr val="black">
                    <a:tint val="75000"/>
                  </a:prstClr>
                </a:solidFill>
                <a:latin typeface="Calibri"/>
              </a:rPr>
              <a:t>Cai Yang, Cui </a:t>
            </a:r>
            <a:r>
              <a:rPr lang="en-US" sz="1400" b="1" dirty="0" err="1">
                <a:solidFill>
                  <a:prstClr val="black">
                    <a:tint val="75000"/>
                  </a:prstClr>
                </a:solidFill>
                <a:latin typeface="Calibri"/>
              </a:rPr>
              <a:t>Jiayi</a:t>
            </a:r>
            <a:r>
              <a:rPr lang="en-US" sz="1400" b="1" dirty="0">
                <a:solidFill>
                  <a:prstClr val="black">
                    <a:tint val="75000"/>
                  </a:prstClr>
                </a:solidFill>
                <a:latin typeface="Calibri"/>
              </a:rPr>
              <a:t>,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Nannan Wang,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>
                    <a:tint val="75000"/>
                  </a:prstClr>
                </a:solidFill>
                <a:latin typeface="Calibri"/>
              </a:rPr>
              <a:t>       (group 2)                            Yang </a:t>
            </a:r>
            <a:r>
              <a:rPr lang="en-US" sz="1400" b="1" dirty="0" err="1">
                <a:solidFill>
                  <a:prstClr val="black">
                    <a:tint val="75000"/>
                  </a:prstClr>
                </a:solidFill>
                <a:latin typeface="Calibri"/>
              </a:rPr>
              <a:t>Yang</a:t>
            </a:r>
            <a:r>
              <a:rPr lang="en-US" sz="1400" b="1" dirty="0">
                <a:solidFill>
                  <a:prstClr val="black">
                    <a:tint val="75000"/>
                  </a:prstClr>
                </a:solidFill>
                <a:latin typeface="Calibri"/>
              </a:rPr>
              <a:t>, Yu </a:t>
            </a:r>
            <a:r>
              <a:rPr lang="en-US" sz="1400" b="1" dirty="0" err="1">
                <a:solidFill>
                  <a:prstClr val="black">
                    <a:tint val="75000"/>
                  </a:prstClr>
                </a:solidFill>
                <a:latin typeface="Calibri"/>
              </a:rPr>
              <a:t>Wenting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03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8</a:t>
            </a:r>
            <a:endParaRPr 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611560" y="45622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Step2  Confusion Matrix  -- Fuzzy Matching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3488F-D004-4501-BD54-196F1F1ADD61}"/>
              </a:ext>
            </a:extLst>
          </p:cNvPr>
          <p:cNvSpPr/>
          <p:nvPr/>
        </p:nvSpPr>
        <p:spPr>
          <a:xfrm>
            <a:off x="1403648" y="1491630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Confusion Matrix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42D09-B408-4E54-AB77-BF5BE233ADF2}"/>
              </a:ext>
            </a:extLst>
          </p:cNvPr>
          <p:cNvSpPr txBox="1"/>
          <p:nvPr/>
        </p:nvSpPr>
        <p:spPr>
          <a:xfrm>
            <a:off x="1079612" y="1055515"/>
            <a:ext cx="69847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Step1</a:t>
            </a:r>
          </a:p>
          <a:p>
            <a:pPr algn="just"/>
            <a:r>
              <a:rPr lang="en-US" sz="1600" b="1" i="1" dirty="0" err="1"/>
              <a:t>LD_similarity</a:t>
            </a:r>
            <a:r>
              <a:rPr lang="en-US" sz="1600" dirty="0"/>
              <a:t>=1-(</a:t>
            </a:r>
            <a:r>
              <a:rPr lang="en-US" sz="1600" dirty="0" err="1"/>
              <a:t>levenshtein</a:t>
            </a:r>
            <a:r>
              <a:rPr lang="en-US" sz="1600" dirty="0"/>
              <a:t> distance)/(</a:t>
            </a:r>
            <a:r>
              <a:rPr lang="en-US" sz="1600" dirty="0" err="1"/>
              <a:t>nchar</a:t>
            </a:r>
            <a:r>
              <a:rPr lang="en-US" sz="1600" dirty="0"/>
              <a:t> of actual world)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##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Levenshtein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distance : the minimum number of deletions, insertions, or substitutions required to transform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string_s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into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string_t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Step2</a:t>
            </a:r>
            <a:endParaRPr lang="en-US" sz="1600" dirty="0"/>
          </a:p>
          <a:p>
            <a:r>
              <a:rPr lang="en-US" sz="1600" dirty="0">
                <a:cs typeface="Times New Roman" panose="02020603050405020304" pitchFamily="18" charset="0"/>
              </a:rPr>
              <a:t>Choose the one with largest </a:t>
            </a:r>
            <a:r>
              <a:rPr lang="en-US" sz="1600" b="1" i="1" dirty="0" err="1"/>
              <a:t>LD_similarity</a:t>
            </a:r>
            <a:r>
              <a:rPr lang="en-US" sz="1600" b="1" i="1" dirty="0"/>
              <a:t> </a:t>
            </a:r>
            <a:r>
              <a:rPr lang="en-US" sz="1600" dirty="0">
                <a:cs typeface="Times New Roman" panose="02020603050405020304" pitchFamily="18" charset="0"/>
              </a:rPr>
              <a:t>in </a:t>
            </a:r>
            <a:r>
              <a:rPr lang="en-US" sz="1600" b="1" i="1" dirty="0"/>
              <a:t>CANDIDATE_NUM</a:t>
            </a:r>
            <a:r>
              <a:rPr lang="en-US" sz="1600" dirty="0">
                <a:cs typeface="Times New Roman" panose="02020603050405020304" pitchFamily="18" charset="0"/>
              </a:rPr>
              <a:t>(here we choose 3) of OCR words. 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Step3</a:t>
            </a:r>
            <a:endParaRPr lang="en-US" sz="1600" dirty="0"/>
          </a:p>
          <a:p>
            <a:r>
              <a:rPr lang="en-US" sz="1600" dirty="0"/>
              <a:t>To match the actual word.</a:t>
            </a:r>
          </a:p>
          <a:p>
            <a:r>
              <a:rPr lang="en-US" sz="1600" dirty="0"/>
              <a:t>If none of these candidate has </a:t>
            </a:r>
            <a:r>
              <a:rPr lang="en-US" sz="1600" b="1" i="1" dirty="0" err="1"/>
              <a:t>LD_similarity</a:t>
            </a:r>
            <a:r>
              <a:rPr lang="en-US" sz="1600" b="1" i="1" dirty="0"/>
              <a:t> </a:t>
            </a:r>
            <a:r>
              <a:rPr lang="en-US" sz="1600" dirty="0"/>
              <a:t>above </a:t>
            </a:r>
            <a:r>
              <a:rPr lang="en-US" sz="1600" b="1" i="1" dirty="0"/>
              <a:t>SIM_THRES</a:t>
            </a:r>
            <a:r>
              <a:rPr lang="en-US" sz="1600" dirty="0"/>
              <a:t>(we choose 0.5), then give up this actual word.</a:t>
            </a:r>
          </a:p>
          <a:p>
            <a:endParaRPr lang="en-US" sz="1600" dirty="0"/>
          </a:p>
          <a:p>
            <a:r>
              <a:rPr lang="en-US" sz="1600" dirty="0"/>
              <a:t>We also give up the words which do not have the equal length</a:t>
            </a:r>
          </a:p>
        </p:txBody>
      </p:sp>
    </p:spTree>
    <p:extLst>
      <p:ext uri="{BB962C8B-B14F-4D97-AF65-F5344CB8AC3E}">
        <p14:creationId xmlns:p14="http://schemas.microsoft.com/office/powerpoint/2010/main" val="32092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9</a:t>
            </a:r>
            <a:endParaRPr lang="en-US" sz="11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3488F-D004-4501-BD54-196F1F1ADD61}"/>
              </a:ext>
            </a:extLst>
          </p:cNvPr>
          <p:cNvSpPr/>
          <p:nvPr/>
        </p:nvSpPr>
        <p:spPr>
          <a:xfrm>
            <a:off x="1403648" y="1491630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Confusion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F3D11-4FCF-4FCE-B795-95F9F988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2312"/>
            <a:ext cx="3600400" cy="1583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F0EE-1B29-4AE8-850A-B7C63EFC9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74901"/>
            <a:ext cx="3600400" cy="15834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084155-F56C-4DDB-BD07-4FD3D988B4FD}"/>
              </a:ext>
            </a:extLst>
          </p:cNvPr>
          <p:cNvSpPr/>
          <p:nvPr/>
        </p:nvSpPr>
        <p:spPr>
          <a:xfrm>
            <a:off x="2771800" y="1491630"/>
            <a:ext cx="1440160" cy="936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2C489-6A98-421A-84A6-DA8D26C14CDC}"/>
              </a:ext>
            </a:extLst>
          </p:cNvPr>
          <p:cNvCxnSpPr/>
          <p:nvPr/>
        </p:nvCxnSpPr>
        <p:spPr>
          <a:xfrm>
            <a:off x="1835696" y="1635646"/>
            <a:ext cx="864096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BC65F-AFDF-471E-826A-E8A8910E8E0A}"/>
              </a:ext>
            </a:extLst>
          </p:cNvPr>
          <p:cNvSpPr/>
          <p:nvPr/>
        </p:nvSpPr>
        <p:spPr>
          <a:xfrm>
            <a:off x="2771800" y="3795886"/>
            <a:ext cx="1440160" cy="936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87CF4A-44A8-43F6-9671-B66F8FEA6E4A}"/>
              </a:ext>
            </a:extLst>
          </p:cNvPr>
          <p:cNvCxnSpPr>
            <a:cxnSpLocks/>
          </p:cNvCxnSpPr>
          <p:nvPr/>
        </p:nvCxnSpPr>
        <p:spPr>
          <a:xfrm>
            <a:off x="1953100" y="3893202"/>
            <a:ext cx="792088" cy="235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55F125-540A-40BD-A706-F03FABE24B5A}"/>
              </a:ext>
            </a:extLst>
          </p:cNvPr>
          <p:cNvSpPr txBox="1"/>
          <p:nvPr/>
        </p:nvSpPr>
        <p:spPr>
          <a:xfrm>
            <a:off x="4860032" y="1136092"/>
            <a:ext cx="37051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Alr</a:t>
            </a:r>
            <a:r>
              <a:rPr lang="en-US" sz="1600" dirty="0"/>
              <a:t> : </a:t>
            </a:r>
            <a:r>
              <a:rPr lang="en-US" sz="1600" i="1" dirty="0"/>
              <a:t>LD = 1</a:t>
            </a:r>
          </a:p>
          <a:p>
            <a:r>
              <a:rPr lang="en-US" sz="1600" b="1" dirty="0"/>
              <a:t>O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/>
              <a:t>LD = 4</a:t>
            </a:r>
          </a:p>
          <a:p>
            <a:r>
              <a:rPr lang="en-US" sz="1600" b="1" dirty="0" err="1"/>
              <a:t>allity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/>
              <a:t>LD = 5</a:t>
            </a:r>
          </a:p>
          <a:p>
            <a:r>
              <a:rPr lang="en-US" sz="1600" b="1" dirty="0" err="1"/>
              <a:t>Alr</a:t>
            </a:r>
            <a:r>
              <a:rPr lang="en-US" sz="1600" dirty="0"/>
              <a:t> : </a:t>
            </a:r>
            <a:r>
              <a:rPr lang="en-US" sz="1600" i="1" dirty="0" err="1"/>
              <a:t>LD_similarity</a:t>
            </a:r>
            <a:r>
              <a:rPr lang="en-US" sz="1600" i="1" dirty="0"/>
              <a:t> = 1-1/3 = 2/3 &gt; 0.5</a:t>
            </a:r>
          </a:p>
          <a:p>
            <a:r>
              <a:rPr lang="en-US" sz="1600" b="1" dirty="0"/>
              <a:t>O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 err="1"/>
              <a:t>LD_similarity</a:t>
            </a:r>
            <a:r>
              <a:rPr lang="en-US" sz="1600" i="1" dirty="0"/>
              <a:t> = 1- 4/3 = -1/3</a:t>
            </a:r>
          </a:p>
          <a:p>
            <a:r>
              <a:rPr lang="en-US" sz="1600" b="1" dirty="0" err="1"/>
              <a:t>allity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 err="1"/>
              <a:t>LD_similarity</a:t>
            </a:r>
            <a:r>
              <a:rPr lang="en-US" sz="1600" i="1" dirty="0"/>
              <a:t> = 1-5/3 = 2/3</a:t>
            </a:r>
          </a:p>
          <a:p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2C742-78BB-4BE7-BCA4-07B5B5BD0B61}"/>
              </a:ext>
            </a:extLst>
          </p:cNvPr>
          <p:cNvSpPr/>
          <p:nvPr/>
        </p:nvSpPr>
        <p:spPr>
          <a:xfrm>
            <a:off x="4716018" y="1923678"/>
            <a:ext cx="3384374" cy="216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41E57-6D67-4DCD-8BF7-F1F166DAEE88}"/>
              </a:ext>
            </a:extLst>
          </p:cNvPr>
          <p:cNvSpPr txBox="1"/>
          <p:nvPr/>
        </p:nvSpPr>
        <p:spPr>
          <a:xfrm>
            <a:off x="4860031" y="3065212"/>
            <a:ext cx="41044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/>
              <a:t>LD = 7</a:t>
            </a:r>
          </a:p>
          <a:p>
            <a:r>
              <a:rPr lang="en-US" sz="1600" b="1" dirty="0" err="1"/>
              <a:t>allity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/>
              <a:t>LD = 3</a:t>
            </a:r>
          </a:p>
          <a:p>
            <a:r>
              <a:rPr lang="en-US" sz="1600" b="1" dirty="0" err="1"/>
              <a:t>Commlttee</a:t>
            </a:r>
            <a:r>
              <a:rPr lang="en-US" sz="1600" dirty="0"/>
              <a:t> : </a:t>
            </a:r>
            <a:r>
              <a:rPr lang="en-US" sz="1600" i="1" dirty="0"/>
              <a:t>LD = 8</a:t>
            </a:r>
          </a:p>
          <a:p>
            <a:r>
              <a:rPr lang="en-US" sz="1600" b="1" dirty="0"/>
              <a:t>O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 err="1"/>
              <a:t>LD_similarity</a:t>
            </a:r>
            <a:r>
              <a:rPr lang="en-US" sz="1600" i="1" dirty="0"/>
              <a:t> = 1- 7/7= 0</a:t>
            </a:r>
          </a:p>
          <a:p>
            <a:r>
              <a:rPr lang="en-US" sz="1600" b="1" dirty="0" err="1"/>
              <a:t>allity</a:t>
            </a:r>
            <a:r>
              <a:rPr lang="en-US" sz="1600" b="1" i="1" dirty="0"/>
              <a:t> </a:t>
            </a:r>
            <a:r>
              <a:rPr lang="en-US" sz="1600" dirty="0"/>
              <a:t>: </a:t>
            </a:r>
            <a:r>
              <a:rPr lang="en-US" sz="1600" i="1" dirty="0" err="1"/>
              <a:t>LD_similarity</a:t>
            </a:r>
            <a:r>
              <a:rPr lang="en-US" sz="1600" i="1" dirty="0"/>
              <a:t> = 1- 3/7 = 4/7 &gt; 0.5</a:t>
            </a:r>
          </a:p>
          <a:p>
            <a:r>
              <a:rPr lang="en-US" sz="1600" b="1" dirty="0" err="1"/>
              <a:t>Commlttee</a:t>
            </a:r>
            <a:r>
              <a:rPr lang="en-US" sz="1600" dirty="0"/>
              <a:t> : </a:t>
            </a:r>
            <a:r>
              <a:rPr lang="en-US" sz="1600" i="1" dirty="0" err="1"/>
              <a:t>LD_similarity</a:t>
            </a:r>
            <a:r>
              <a:rPr lang="en-US" sz="1600" i="1" dirty="0"/>
              <a:t> = 1- 8/7= -1/7</a:t>
            </a:r>
          </a:p>
          <a:p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7E552-2A28-4338-B791-9FF76F45A24B}"/>
              </a:ext>
            </a:extLst>
          </p:cNvPr>
          <p:cNvSpPr txBox="1"/>
          <p:nvPr/>
        </p:nvSpPr>
        <p:spPr>
          <a:xfrm>
            <a:off x="611560" y="45622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Step2  Confusion Matrix  -- Fuzzy Matching</a:t>
            </a:r>
          </a:p>
        </p:txBody>
      </p:sp>
    </p:spTree>
    <p:extLst>
      <p:ext uri="{BB962C8B-B14F-4D97-AF65-F5344CB8AC3E}">
        <p14:creationId xmlns:p14="http://schemas.microsoft.com/office/powerpoint/2010/main" val="37487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539552" y="31058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Step2  Confusion Matrix  -- results: 11</a:t>
            </a:r>
            <a:r>
              <a:rPr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* 11</a:t>
            </a:r>
            <a:r>
              <a:rPr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matrix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3488F-D004-4501-BD54-196F1F1ADD61}"/>
              </a:ext>
            </a:extLst>
          </p:cNvPr>
          <p:cNvSpPr/>
          <p:nvPr/>
        </p:nvSpPr>
        <p:spPr>
          <a:xfrm>
            <a:off x="971600" y="113159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trings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u </a:t>
            </a:r>
            <a:r>
              <a:rPr lang="en-US" b="1" dirty="0" err="1">
                <a:solidFill>
                  <a:schemeClr val="bg1"/>
                </a:solidFill>
              </a:rPr>
              <a:t>sioat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B5A15-5BB7-4C1E-83C4-0AACECF7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7654"/>
            <a:ext cx="7740352" cy="18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11</a:t>
            </a:r>
            <a:endParaRPr 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539552" y="31058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Step2  Confusion Matrix  -- results: 11</a:t>
            </a:r>
            <a:r>
              <a:rPr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* 11</a:t>
            </a:r>
            <a:r>
              <a:rPr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matrix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3488F-D004-4501-BD54-196F1F1ADD61}"/>
              </a:ext>
            </a:extLst>
          </p:cNvPr>
          <p:cNvSpPr/>
          <p:nvPr/>
        </p:nvSpPr>
        <p:spPr>
          <a:xfrm>
            <a:off x="11758" y="772245"/>
            <a:ext cx="229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Part of Matrix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u </a:t>
            </a:r>
            <a:r>
              <a:rPr lang="en-US" b="1" dirty="0" err="1">
                <a:solidFill>
                  <a:schemeClr val="bg1"/>
                </a:solidFill>
              </a:rPr>
              <a:t>sioat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5EBB2-9D8D-4F2D-A815-BC052EF92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" t="17158" r="4258"/>
          <a:stretch/>
        </p:blipFill>
        <p:spPr>
          <a:xfrm>
            <a:off x="1742659" y="772245"/>
            <a:ext cx="6480720" cy="426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AB6AA-7C7C-4904-B735-D886CCF6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49810"/>
            <a:ext cx="1321798" cy="6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12</a:t>
            </a:r>
            <a:endParaRPr 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539552" y="310580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Step3 Compute all candidates Scores</a:t>
            </a:r>
          </a:p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(generate all possible candidates)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Step4 Select the best candidates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(the highest score)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652455-BB54-4F50-B744-D3347B652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99509"/>
              </p:ext>
            </p:extLst>
          </p:nvPr>
        </p:nvGraphicFramePr>
        <p:xfrm>
          <a:off x="1835696" y="2599846"/>
          <a:ext cx="5112568" cy="232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22">
                  <a:extLst>
                    <a:ext uri="{9D8B030D-6E8A-4147-A177-3AD203B41FA5}">
                      <a16:colId xmlns:a16="http://schemas.microsoft.com/office/drawing/2014/main" val="2409228057"/>
                    </a:ext>
                  </a:extLst>
                </a:gridCol>
                <a:gridCol w="1481022">
                  <a:extLst>
                    <a:ext uri="{9D8B030D-6E8A-4147-A177-3AD203B41FA5}">
                      <a16:colId xmlns:a16="http://schemas.microsoft.com/office/drawing/2014/main" val="1732314224"/>
                    </a:ext>
                  </a:extLst>
                </a:gridCol>
                <a:gridCol w="2150524">
                  <a:extLst>
                    <a:ext uri="{9D8B030D-6E8A-4147-A177-3AD203B41FA5}">
                      <a16:colId xmlns:a16="http://schemas.microsoft.com/office/drawing/2014/main" val="1676693610"/>
                    </a:ext>
                  </a:extLst>
                </a:gridCol>
              </a:tblGrid>
              <a:tr h="498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Tesseract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Processed Tesseract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75377"/>
                  </a:ext>
                </a:extLst>
              </a:tr>
              <a:tr h="300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exhibit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exhlblt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exhibit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70048"/>
                  </a:ext>
                </a:extLst>
              </a:tr>
              <a:tr h="300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39030"/>
                  </a:ext>
                </a:extLst>
              </a:tr>
              <a:tr h="300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42715"/>
                  </a:ext>
                </a:extLst>
              </a:tr>
              <a:tr h="300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72877"/>
                  </a:ext>
                </a:extLst>
              </a:tr>
              <a:tr h="300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213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B2F34D-DC34-41E4-A6A0-79B12445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9542"/>
            <a:ext cx="864096" cy="449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E68AB-ED1F-436A-9EE6-273F541457ED}"/>
              </a:ext>
            </a:extLst>
          </p:cNvPr>
          <p:cNvSpPr txBox="1"/>
          <p:nvPr/>
        </p:nvSpPr>
        <p:spPr>
          <a:xfrm>
            <a:off x="6217386" y="7657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+ bias(1+e5)</a:t>
            </a:r>
          </a:p>
        </p:txBody>
      </p:sp>
      <p:pic>
        <p:nvPicPr>
          <p:cNvPr id="7" name="Google Shape;313;p22">
            <a:extLst>
              <a:ext uri="{FF2B5EF4-FFF2-40B4-BE49-F238E27FC236}">
                <a16:creationId xmlns:a16="http://schemas.microsoft.com/office/drawing/2014/main" id="{7B472D52-7712-4930-ABA9-1133081C06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101" t="-2405" r="21291" b="16183"/>
          <a:stretch/>
        </p:blipFill>
        <p:spPr>
          <a:xfrm>
            <a:off x="1548162" y="1135113"/>
            <a:ext cx="3095846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2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848387" y="915566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953997" y="1637996"/>
            <a:ext cx="265075" cy="282369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741563" y="1915598"/>
            <a:ext cx="341635" cy="341997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375259" y="2324357"/>
            <a:ext cx="291029" cy="291948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01661" y="2324357"/>
            <a:ext cx="1676987" cy="22159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unique words in two texts separately. And only the ones that appear in both texts are used.</a:t>
            </a:r>
          </a:p>
          <a:p>
            <a:pPr marL="0" indent="0" algn="just">
              <a:buNone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unique words as anchors to split each segment into smaller ones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110974" y="2708346"/>
            <a:ext cx="239577" cy="24846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03189" y="2640928"/>
            <a:ext cx="1393679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 unique words from all segments (delete the first and the last word in every segments)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65301" y="2832578"/>
            <a:ext cx="1774851" cy="23821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levenshtein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distance to calculate the number of incorrect characters in every segments</a:t>
            </a:r>
          </a:p>
          <a:p>
            <a:pPr marL="0" indent="0" algn="just">
              <a:buNone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distance gives the minimal possibly weighted number of insertions,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deletions and substitutions needed to transform one string into another.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10974" y="3241092"/>
            <a:ext cx="144016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just">
              <a:spcBef>
                <a:spcPct val="20000"/>
              </a:spcBef>
              <a:buFont typeface="Arial" pitchFamily="34" charset="0"/>
              <a:buNone/>
              <a:defRPr sz="12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precision and recall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Recall: number of correct items/number of items in ground truth</a:t>
            </a:r>
          </a:p>
        </p:txBody>
      </p:sp>
      <p:sp>
        <p:nvSpPr>
          <p:cNvPr id="16" name="Flowchart: Off-page Connector 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13</a:t>
            </a:r>
            <a:endParaRPr lang="en-US" sz="11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8D52228-FB0F-4B6B-89DD-B7AE037BC2C4}"/>
              </a:ext>
            </a:extLst>
          </p:cNvPr>
          <p:cNvSpPr txBox="1">
            <a:spLocks/>
          </p:cNvSpPr>
          <p:nvPr/>
        </p:nvSpPr>
        <p:spPr>
          <a:xfrm>
            <a:off x="481053" y="794603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From Paper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—— A Fast Alignment Scheme for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Automatic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OCR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Evaluation of Books </a:t>
            </a:r>
            <a:r>
              <a:rPr lang="en-US" altLang="zh-CN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(Ismet Zeki </a:t>
            </a:r>
            <a:r>
              <a:rPr lang="en-US" altLang="zh-CN" sz="1100" i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Yainiz</a:t>
            </a:r>
            <a:r>
              <a:rPr lang="en-US" altLang="zh-CN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</a:t>
            </a:r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1100" i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R.Manmatha</a:t>
            </a:r>
            <a:r>
              <a:rPr lang="zh-CN" altLang="en-US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）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89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Have a nice day!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A2B81F17-493A-4A42-980D-31A5F7A7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D4576A88-F6EE-4140-A178-00780BBBCCE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14</a:t>
            </a:r>
            <a:endParaRPr lang="en-US" sz="11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1B3E42-ADA2-4307-BB27-9DBDDF0E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4394"/>
              </p:ext>
            </p:extLst>
          </p:nvPr>
        </p:nvGraphicFramePr>
        <p:xfrm>
          <a:off x="971600" y="1093487"/>
          <a:ext cx="7056783" cy="365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275">
                  <a:extLst>
                    <a:ext uri="{9D8B030D-6E8A-4147-A177-3AD203B41FA5}">
                      <a16:colId xmlns:a16="http://schemas.microsoft.com/office/drawing/2014/main" val="4064531638"/>
                    </a:ext>
                  </a:extLst>
                </a:gridCol>
                <a:gridCol w="1058265">
                  <a:extLst>
                    <a:ext uri="{9D8B030D-6E8A-4147-A177-3AD203B41FA5}">
                      <a16:colId xmlns:a16="http://schemas.microsoft.com/office/drawing/2014/main" val="1505118407"/>
                    </a:ext>
                  </a:extLst>
                </a:gridCol>
                <a:gridCol w="2147811">
                  <a:extLst>
                    <a:ext uri="{9D8B030D-6E8A-4147-A177-3AD203B41FA5}">
                      <a16:colId xmlns:a16="http://schemas.microsoft.com/office/drawing/2014/main" val="3820371485"/>
                    </a:ext>
                  </a:extLst>
                </a:gridCol>
                <a:gridCol w="2095432">
                  <a:extLst>
                    <a:ext uri="{9D8B030D-6E8A-4147-A177-3AD203B41FA5}">
                      <a16:colId xmlns:a16="http://schemas.microsoft.com/office/drawing/2014/main" val="331065468"/>
                    </a:ext>
                  </a:extLst>
                </a:gridCol>
              </a:tblGrid>
              <a:tr h="829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Tesseract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Tesseract with (detection)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Tesseract with (correction)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576397"/>
                  </a:ext>
                </a:extLst>
              </a:tr>
              <a:tr h="575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Word_wise_recall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0.6245921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0.5822522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0.631548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663051"/>
                  </a:ext>
                </a:extLst>
              </a:tr>
              <a:tr h="84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Word_wise_precision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0.6160689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0.7250324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0.7087555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591801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character_wise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0.8747239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883242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character_wise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0.8936824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6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4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601"/>
            <a:ext cx="9144000" cy="5143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Have a nice day!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12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97BA439-9A2B-8245-A0AE-59DA64DA3F20}"/>
              </a:ext>
            </a:extLst>
          </p:cNvPr>
          <p:cNvSpPr/>
          <p:nvPr/>
        </p:nvSpPr>
        <p:spPr>
          <a:xfrm flipH="1">
            <a:off x="0" y="0"/>
            <a:ext cx="9144000" cy="148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0" name="Title 13"/>
          <p:cNvSpPr txBox="1">
            <a:spLocks/>
          </p:cNvSpPr>
          <p:nvPr/>
        </p:nvSpPr>
        <p:spPr>
          <a:xfrm>
            <a:off x="1015147" y="205763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Cleaning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9552" y="2192143"/>
            <a:ext cx="475253" cy="475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82309" y="2323776"/>
            <a:ext cx="189738" cy="19677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14678" y="2192143"/>
            <a:ext cx="475253" cy="475253"/>
            <a:chOff x="4731584" y="1650175"/>
            <a:chExt cx="475253" cy="475253"/>
          </a:xfrm>
        </p:grpSpPr>
        <p:sp>
          <p:nvSpPr>
            <p:cNvPr id="29" name="Oval 28"/>
            <p:cNvSpPr/>
            <p:nvPr/>
          </p:nvSpPr>
          <p:spPr>
            <a:xfrm>
              <a:off x="4731584" y="1650175"/>
              <a:ext cx="475253" cy="4752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874354" y="1781808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31596" y="3213997"/>
            <a:ext cx="475254" cy="475254"/>
            <a:chOff x="4731596" y="3213997"/>
            <a:chExt cx="475254" cy="475254"/>
          </a:xfrm>
        </p:grpSpPr>
        <p:sp>
          <p:nvSpPr>
            <p:cNvPr id="34" name="Oval 33"/>
            <p:cNvSpPr/>
            <p:nvPr/>
          </p:nvSpPr>
          <p:spPr>
            <a:xfrm>
              <a:off x="4731596" y="3213997"/>
              <a:ext cx="475254" cy="475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874354" y="3345625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458" y="3213992"/>
            <a:ext cx="475253" cy="475253"/>
            <a:chOff x="556458" y="3213992"/>
            <a:chExt cx="475253" cy="475253"/>
          </a:xfrm>
        </p:grpSpPr>
        <p:sp>
          <p:nvSpPr>
            <p:cNvPr id="23" name="Oval 22"/>
            <p:cNvSpPr/>
            <p:nvPr/>
          </p:nvSpPr>
          <p:spPr>
            <a:xfrm>
              <a:off x="556458" y="3213992"/>
              <a:ext cx="475253" cy="4752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86787" y="3345625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Flowchart: Off-page Connector 23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</a:t>
            </a:r>
            <a:endParaRPr lang="en-US" sz="11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C228-025E-BF48-A7BB-9E01FD92BEB6}"/>
              </a:ext>
            </a:extLst>
          </p:cNvPr>
          <p:cNvCxnSpPr/>
          <p:nvPr/>
        </p:nvCxnSpPr>
        <p:spPr>
          <a:xfrm>
            <a:off x="1098710" y="2520552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3">
            <a:extLst>
              <a:ext uri="{FF2B5EF4-FFF2-40B4-BE49-F238E27FC236}">
                <a16:creationId xmlns:a16="http://schemas.microsoft.com/office/drawing/2014/main" id="{BFC3A5CA-FCCF-8F42-B227-0A7D3663B6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4381" y="2472517"/>
            <a:ext cx="903423" cy="520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accent1"/>
                </a:solidFill>
              </a:rPr>
              <a:t>Part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3593105D-1A49-C34B-B299-E74E84C33C61}"/>
              </a:ext>
            </a:extLst>
          </p:cNvPr>
          <p:cNvSpPr txBox="1">
            <a:spLocks/>
          </p:cNvSpPr>
          <p:nvPr/>
        </p:nvSpPr>
        <p:spPr>
          <a:xfrm>
            <a:off x="1032053" y="3127518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Correction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1EB6E2-CC59-A647-B0DD-AE4FD152BA07}"/>
              </a:ext>
            </a:extLst>
          </p:cNvPr>
          <p:cNvCxnSpPr/>
          <p:nvPr/>
        </p:nvCxnSpPr>
        <p:spPr>
          <a:xfrm>
            <a:off x="1115616" y="3590436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3">
            <a:extLst>
              <a:ext uri="{FF2B5EF4-FFF2-40B4-BE49-F238E27FC236}">
                <a16:creationId xmlns:a16="http://schemas.microsoft.com/office/drawing/2014/main" id="{E0498713-8E67-0348-9136-9249FEE3A1B2}"/>
              </a:ext>
            </a:extLst>
          </p:cNvPr>
          <p:cNvSpPr txBox="1">
            <a:spLocks/>
          </p:cNvSpPr>
          <p:nvPr/>
        </p:nvSpPr>
        <p:spPr>
          <a:xfrm>
            <a:off x="2661287" y="3542401"/>
            <a:ext cx="903423" cy="520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III</a:t>
            </a:r>
          </a:p>
        </p:txBody>
      </p:sp>
      <p:sp>
        <p:nvSpPr>
          <p:cNvPr id="42" name="Title 13">
            <a:extLst>
              <a:ext uri="{FF2B5EF4-FFF2-40B4-BE49-F238E27FC236}">
                <a16:creationId xmlns:a16="http://schemas.microsoft.com/office/drawing/2014/main" id="{3E38C169-3295-C042-A85B-F3985580BB82}"/>
              </a:ext>
            </a:extLst>
          </p:cNvPr>
          <p:cNvSpPr txBox="1">
            <a:spLocks/>
          </p:cNvSpPr>
          <p:nvPr/>
        </p:nvSpPr>
        <p:spPr>
          <a:xfrm>
            <a:off x="5328572" y="205763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Detection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9E4522-6EB1-BB46-B803-38EACC162DD3}"/>
              </a:ext>
            </a:extLst>
          </p:cNvPr>
          <p:cNvCxnSpPr/>
          <p:nvPr/>
        </p:nvCxnSpPr>
        <p:spPr>
          <a:xfrm>
            <a:off x="5412135" y="2520552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3">
            <a:extLst>
              <a:ext uri="{FF2B5EF4-FFF2-40B4-BE49-F238E27FC236}">
                <a16:creationId xmlns:a16="http://schemas.microsoft.com/office/drawing/2014/main" id="{913F494E-1657-B54C-A31C-7B1F5772633B}"/>
              </a:ext>
            </a:extLst>
          </p:cNvPr>
          <p:cNvSpPr txBox="1">
            <a:spLocks/>
          </p:cNvSpPr>
          <p:nvPr/>
        </p:nvSpPr>
        <p:spPr>
          <a:xfrm>
            <a:off x="6957806" y="2472517"/>
            <a:ext cx="903423" cy="520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II</a:t>
            </a:r>
          </a:p>
        </p:txBody>
      </p:sp>
      <p:sp>
        <p:nvSpPr>
          <p:cNvPr id="45" name="Title 13">
            <a:extLst>
              <a:ext uri="{FF2B5EF4-FFF2-40B4-BE49-F238E27FC236}">
                <a16:creationId xmlns:a16="http://schemas.microsoft.com/office/drawing/2014/main" id="{7AFF5020-9A46-7A4C-AF72-A8A8DBA4A644}"/>
              </a:ext>
            </a:extLst>
          </p:cNvPr>
          <p:cNvSpPr txBox="1">
            <a:spLocks/>
          </p:cNvSpPr>
          <p:nvPr/>
        </p:nvSpPr>
        <p:spPr>
          <a:xfrm>
            <a:off x="5345478" y="3070216"/>
            <a:ext cx="3474994" cy="58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Evaluation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4A5D98-FA13-3C46-B544-367F02683AFB}"/>
              </a:ext>
            </a:extLst>
          </p:cNvPr>
          <p:cNvCxnSpPr/>
          <p:nvPr/>
        </p:nvCxnSpPr>
        <p:spPr>
          <a:xfrm>
            <a:off x="5429041" y="3590436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le 13">
            <a:extLst>
              <a:ext uri="{FF2B5EF4-FFF2-40B4-BE49-F238E27FC236}">
                <a16:creationId xmlns:a16="http://schemas.microsoft.com/office/drawing/2014/main" id="{F87937B7-FA0E-1C44-BC16-6D7EE2E54CC9}"/>
              </a:ext>
            </a:extLst>
          </p:cNvPr>
          <p:cNvSpPr txBox="1">
            <a:spLocks/>
          </p:cNvSpPr>
          <p:nvPr/>
        </p:nvSpPr>
        <p:spPr>
          <a:xfrm>
            <a:off x="6974712" y="3542401"/>
            <a:ext cx="903423" cy="520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2050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34817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804974779"/>
              </p:ext>
            </p:extLst>
          </p:nvPr>
        </p:nvGraphicFramePr>
        <p:xfrm>
          <a:off x="755576" y="1034852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41546" y="3849310"/>
            <a:ext cx="22468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Comparing with ground-truth by rows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the uneven lines.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Uneven: in our project means two lines don’t equal number of characters.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E03AFE1-249A-4099-9E51-9B3D67E6008A}"/>
              </a:ext>
            </a:extLst>
          </p:cNvPr>
          <p:cNvSpPr/>
          <p:nvPr/>
        </p:nvSpPr>
        <p:spPr>
          <a:xfrm>
            <a:off x="5580112" y="1779662"/>
            <a:ext cx="724307" cy="1440160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r>
              <a:rPr lang="zh-CN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words</a:t>
            </a:r>
            <a:r>
              <a:rPr lang="zh-CN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555526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From Paper D1 Sectiom2.2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21E47A-9F05-C24F-9A3E-15A51C7DCC06}"/>
              </a:ext>
            </a:extLst>
          </p:cNvPr>
          <p:cNvGrpSpPr/>
          <p:nvPr/>
        </p:nvGrpSpPr>
        <p:grpSpPr>
          <a:xfrm>
            <a:off x="463130" y="981873"/>
            <a:ext cx="3839634" cy="1233586"/>
            <a:chOff x="684935" y="1635646"/>
            <a:chExt cx="3839634" cy="1233586"/>
          </a:xfrm>
        </p:grpSpPr>
        <p:sp>
          <p:nvSpPr>
            <p:cNvPr id="419" name="Title 13"/>
            <p:cNvSpPr txBox="1">
              <a:spLocks/>
            </p:cNvSpPr>
            <p:nvPr/>
          </p:nvSpPr>
          <p:spPr>
            <a:xfrm>
              <a:off x="1640144" y="1635646"/>
              <a:ext cx="2884425" cy="5855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Error Detection Rules</a:t>
              </a: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84935" y="1789112"/>
              <a:ext cx="862729" cy="1080120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3</a:t>
            </a:r>
            <a:endParaRPr lang="en-US" sz="1100" b="1" dirty="0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9AE72D80-202D-3D45-9FE4-6481A62BE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125095"/>
              </p:ext>
            </p:extLst>
          </p:nvPr>
        </p:nvGraphicFramePr>
        <p:xfrm>
          <a:off x="755576" y="1567386"/>
          <a:ext cx="2376264" cy="345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460A5D9-E88C-C04B-B956-1453968F45A5}"/>
              </a:ext>
            </a:extLst>
          </p:cNvPr>
          <p:cNvSpPr txBox="1">
            <a:spLocks/>
          </p:cNvSpPr>
          <p:nvPr/>
        </p:nvSpPr>
        <p:spPr>
          <a:xfrm>
            <a:off x="2607569" y="1563638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string composed of more than 20 symbols is garbage.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11A959B-4D5D-AC49-A5CA-550D31D3EDFA}"/>
              </a:ext>
            </a:extLst>
          </p:cNvPr>
          <p:cNvSpPr txBox="1">
            <a:spLocks/>
          </p:cNvSpPr>
          <p:nvPr/>
        </p:nvSpPr>
        <p:spPr>
          <a:xfrm>
            <a:off x="2607569" y="1923678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number of punctuation characters in a string is greater than the number of alphanumeric characters.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D5198CC-7F03-5D4A-8B04-EC6D9B03D6D3}"/>
              </a:ext>
            </a:extLst>
          </p:cNvPr>
          <p:cNvSpPr txBox="1">
            <a:spLocks/>
          </p:cNvSpPr>
          <p:nvPr/>
        </p:nvSpPr>
        <p:spPr>
          <a:xfrm>
            <a:off x="2607569" y="2427734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Ignoring the first and last characters in a string, if there are two or more different punctuation characters in the string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9ABD10A-0A9B-6D4E-8878-042650646781}"/>
              </a:ext>
            </a:extLst>
          </p:cNvPr>
          <p:cNvSpPr txBox="1">
            <a:spLocks/>
          </p:cNvSpPr>
          <p:nvPr/>
        </p:nvSpPr>
        <p:spPr>
          <a:xfrm>
            <a:off x="2607569" y="2946842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there are three or more identical characters in a row in a string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383AD5D-1D6C-EA46-BEBF-99A4742942CF}"/>
              </a:ext>
            </a:extLst>
          </p:cNvPr>
          <p:cNvSpPr txBox="1">
            <a:spLocks/>
          </p:cNvSpPr>
          <p:nvPr/>
        </p:nvSpPr>
        <p:spPr>
          <a:xfrm>
            <a:off x="2607569" y="3306882"/>
            <a:ext cx="6029646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number of uppercase characters in a string is greater than the number of lowercase characters, and if the number of uppercase characters is less than the total number of characters in the string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836186B-A4F1-8546-8AD3-451F2D3E47CB}"/>
              </a:ext>
            </a:extLst>
          </p:cNvPr>
          <p:cNvSpPr txBox="1">
            <a:spLocks/>
          </p:cNvSpPr>
          <p:nvPr/>
        </p:nvSpPr>
        <p:spPr>
          <a:xfrm>
            <a:off x="2607569" y="3738930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all the characters in a string are alphabetic, and if the number of consonants in the string is greater than 8 times the number of vowels in the string, or vice-versa,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24151BD-7016-C14D-88DB-1BDEB23C056A}"/>
              </a:ext>
            </a:extLst>
          </p:cNvPr>
          <p:cNvSpPr txBox="1">
            <a:spLocks/>
          </p:cNvSpPr>
          <p:nvPr/>
        </p:nvSpPr>
        <p:spPr>
          <a:xfrm>
            <a:off x="2607569" y="4163451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there are four or more consecutive vowels in the string or five or more consecutive consonants in the string, it is garbage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24EEE93-E62D-5548-8897-7B3576C241A2}"/>
              </a:ext>
            </a:extLst>
          </p:cNvPr>
          <p:cNvSpPr txBox="1">
            <a:spLocks/>
          </p:cNvSpPr>
          <p:nvPr/>
        </p:nvSpPr>
        <p:spPr>
          <a:xfrm>
            <a:off x="2615735" y="4603024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first and last characters in a string are both lowercase and any other character is uppercase</a:t>
            </a:r>
          </a:p>
        </p:txBody>
      </p:sp>
    </p:spTree>
    <p:extLst>
      <p:ext uri="{BB962C8B-B14F-4D97-AF65-F5344CB8AC3E}">
        <p14:creationId xmlns:p14="http://schemas.microsoft.com/office/powerpoint/2010/main" val="35004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r>
              <a:rPr lang="zh-CN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words</a:t>
            </a:r>
            <a:r>
              <a:rPr lang="zh-CN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555526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From Paper D1 Sectiom2.2</a:t>
            </a:r>
          </a:p>
        </p:txBody>
      </p:sp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3</a:t>
            </a:r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1D0E1-7E1F-4B05-B4DD-C26678C9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711415"/>
            <a:ext cx="953454" cy="4227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2E9C8-CC88-460F-A639-0C8A87280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48" y="711414"/>
            <a:ext cx="934248" cy="42261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D09FBEA-BBD6-46C4-B480-0C0F81E11AE4}"/>
              </a:ext>
            </a:extLst>
          </p:cNvPr>
          <p:cNvSpPr/>
          <p:nvPr/>
        </p:nvSpPr>
        <p:spPr>
          <a:xfrm>
            <a:off x="3419872" y="2643758"/>
            <a:ext cx="934248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0484637"/>
              </p:ext>
            </p:extLst>
          </p:nvPr>
        </p:nvGraphicFramePr>
        <p:xfrm>
          <a:off x="848387" y="915566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81053" y="458663"/>
            <a:ext cx="807524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Correction-Topic Models </a:t>
            </a:r>
            <a:b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953997" y="1637996"/>
            <a:ext cx="265075" cy="282369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741563" y="1915598"/>
            <a:ext cx="341635" cy="341997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375259" y="2324357"/>
            <a:ext cx="291029" cy="291948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55576" y="2324357"/>
            <a:ext cx="1676987" cy="17666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Generate </a:t>
            </a:r>
          </a:p>
          <a:p>
            <a:pPr marL="0" indent="0" algn="ctr">
              <a:buNone/>
            </a:pPr>
            <a:r>
              <a:rPr lang="en-US" sz="1600" b="1" dirty="0"/>
              <a:t>30 topics</a:t>
            </a:r>
          </a:p>
          <a:p>
            <a:pPr marL="0" indent="0" algn="ctr">
              <a:buNone/>
            </a:pPr>
            <a:r>
              <a:rPr lang="en-US" sz="1600" b="1" dirty="0"/>
              <a:t>for each documents </a:t>
            </a:r>
          </a:p>
          <a:p>
            <a:pPr marL="0" indent="0" algn="ctr">
              <a:buNone/>
            </a:pPr>
            <a:r>
              <a:rPr lang="en-US" sz="1600" b="1" dirty="0"/>
              <a:t>and compute  </a:t>
            </a:r>
          </a:p>
          <a:p>
            <a:pPr marL="0" indent="0" algn="ctr">
              <a:buNone/>
            </a:pPr>
            <a:r>
              <a:rPr lang="en-US" sz="1600" b="1" dirty="0"/>
              <a:t>the probability  </a:t>
            </a: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110974" y="2708346"/>
            <a:ext cx="239577" cy="24846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76426" y="2952503"/>
            <a:ext cx="1848063" cy="19143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Generate all possible word candidates </a:t>
            </a:r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Compute scores for each candidates using step1 &amp; step2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47903" y="3291830"/>
            <a:ext cx="2038475" cy="15204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For each words </a:t>
            </a:r>
          </a:p>
          <a:p>
            <a:pPr marL="0" indent="0" algn="ctr">
              <a:buNone/>
            </a:pPr>
            <a:r>
              <a:rPr lang="en-US" sz="1600" b="1" dirty="0"/>
              <a:t>select the </a:t>
            </a:r>
          </a:p>
          <a:p>
            <a:pPr marL="0" indent="0" algn="ctr">
              <a:buNone/>
            </a:pPr>
            <a:r>
              <a:rPr lang="en-US" sz="1600" b="1" dirty="0"/>
              <a:t>highest score </a:t>
            </a:r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Correct the words </a:t>
            </a:r>
          </a:p>
        </p:txBody>
      </p:sp>
      <p:sp>
        <p:nvSpPr>
          <p:cNvPr id="16" name="Flowchart: Off-page Connector 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4</a:t>
            </a:r>
            <a:endParaRPr lang="en-US" sz="1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8FCE3-0BF3-4A4A-B030-06C271F1DCFF}"/>
              </a:ext>
            </a:extLst>
          </p:cNvPr>
          <p:cNvSpPr txBox="1"/>
          <p:nvPr/>
        </p:nvSpPr>
        <p:spPr>
          <a:xfrm>
            <a:off x="2741563" y="2616305"/>
            <a:ext cx="134261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Doing Fuzzy Matching</a:t>
            </a:r>
          </a:p>
          <a:p>
            <a:pPr algn="ctr">
              <a:spcBef>
                <a:spcPct val="200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Generate Confusion</a:t>
            </a:r>
          </a:p>
          <a:p>
            <a:pPr algn="ctr">
              <a:spcBef>
                <a:spcPct val="200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65C5AE-EB1E-48A0-978A-B343FEE99F3F}"/>
              </a:ext>
            </a:extLst>
          </p:cNvPr>
          <p:cNvSpPr txBox="1">
            <a:spLocks/>
          </p:cNvSpPr>
          <p:nvPr/>
        </p:nvSpPr>
        <p:spPr>
          <a:xfrm>
            <a:off x="481053" y="795605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From Paper C5 Section 3.2</a:t>
            </a:r>
          </a:p>
        </p:txBody>
      </p:sp>
    </p:spTree>
    <p:extLst>
      <p:ext uri="{BB962C8B-B14F-4D97-AF65-F5344CB8AC3E}">
        <p14:creationId xmlns:p14="http://schemas.microsoft.com/office/powerpoint/2010/main" val="16396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Correction-Topic Models </a:t>
            </a:r>
            <a:b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555526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From Paper C5 Section 3.2</a:t>
            </a:r>
          </a:p>
        </p:txBody>
      </p:sp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5</a:t>
            </a:r>
            <a:endParaRPr lang="en-US" sz="1100" b="1" dirty="0"/>
          </a:p>
        </p:txBody>
      </p:sp>
      <p:pic>
        <p:nvPicPr>
          <p:cNvPr id="8" name="Google Shape;313;p22">
            <a:extLst>
              <a:ext uri="{FF2B5EF4-FFF2-40B4-BE49-F238E27FC236}">
                <a16:creationId xmlns:a16="http://schemas.microsoft.com/office/drawing/2014/main" id="{F5E19D1B-3880-4B0F-8744-6F0CDD6659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101" t="-2405" r="21291" b="16183"/>
          <a:stretch/>
        </p:blipFill>
        <p:spPr>
          <a:xfrm>
            <a:off x="1918834" y="771550"/>
            <a:ext cx="4669390" cy="1728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6735F7-B3A8-4797-885D-3D59FC559F20}"/>
              </a:ext>
            </a:extLst>
          </p:cNvPr>
          <p:cNvCxnSpPr>
            <a:cxnSpLocks/>
          </p:cNvCxnSpPr>
          <p:nvPr/>
        </p:nvCxnSpPr>
        <p:spPr>
          <a:xfrm flipH="1">
            <a:off x="2944535" y="2139702"/>
            <a:ext cx="936104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oogle Shape;314;p22">
            <a:extLst>
              <a:ext uri="{FF2B5EF4-FFF2-40B4-BE49-F238E27FC236}">
                <a16:creationId xmlns:a16="http://schemas.microsoft.com/office/drawing/2014/main" id="{AA31474C-EC2D-4746-A38D-A3618BA111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840" t="11837" r="25623" b="16764"/>
          <a:stretch/>
        </p:blipFill>
        <p:spPr>
          <a:xfrm>
            <a:off x="940640" y="2643759"/>
            <a:ext cx="2939999" cy="8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1F26FA-D62C-4EB0-8DEC-10C9F34DA22D}"/>
              </a:ext>
            </a:extLst>
          </p:cNvPr>
          <p:cNvCxnSpPr>
            <a:cxnSpLocks/>
          </p:cNvCxnSpPr>
          <p:nvPr/>
        </p:nvCxnSpPr>
        <p:spPr>
          <a:xfrm flipH="1">
            <a:off x="1836006" y="3327834"/>
            <a:ext cx="936104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05EAC-AC45-44E1-A88D-B2F029435EEF}"/>
              </a:ext>
            </a:extLst>
          </p:cNvPr>
          <p:cNvCxnSpPr/>
          <p:nvPr/>
        </p:nvCxnSpPr>
        <p:spPr>
          <a:xfrm>
            <a:off x="3507057" y="3291830"/>
            <a:ext cx="367325" cy="5760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76BA7-0491-46D9-A94B-610B33E1D4E7}"/>
              </a:ext>
            </a:extLst>
          </p:cNvPr>
          <p:cNvCxnSpPr/>
          <p:nvPr/>
        </p:nvCxnSpPr>
        <p:spPr>
          <a:xfrm>
            <a:off x="5604580" y="2010091"/>
            <a:ext cx="288032" cy="561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49C3E-4336-468E-94F8-C0AAD235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1" y="2658163"/>
            <a:ext cx="3705294" cy="4896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5F0E7F-A9BF-43FA-AAD8-153B5D2A8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60" y="3213776"/>
            <a:ext cx="2001678" cy="438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97C798-C908-4036-9F52-0A2A499DB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631" y="3686726"/>
            <a:ext cx="3024336" cy="541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303EBD-D495-4C06-9027-BB64CDF82293}"/>
              </a:ext>
            </a:extLst>
          </p:cNvPr>
          <p:cNvSpPr txBox="1"/>
          <p:nvPr/>
        </p:nvSpPr>
        <p:spPr>
          <a:xfrm>
            <a:off x="683568" y="383189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word under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topic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E79E2-187E-45A5-A07A-B8099E6F40C8}"/>
              </a:ext>
            </a:extLst>
          </p:cNvPr>
          <p:cNvSpPr txBox="1"/>
          <p:nvPr/>
        </p:nvSpPr>
        <p:spPr>
          <a:xfrm>
            <a:off x="3059832" y="386789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topic in a document</a:t>
            </a:r>
          </a:p>
        </p:txBody>
      </p:sp>
    </p:spTree>
    <p:extLst>
      <p:ext uri="{BB962C8B-B14F-4D97-AF65-F5344CB8AC3E}">
        <p14:creationId xmlns:p14="http://schemas.microsoft.com/office/powerpoint/2010/main" val="13438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6</a:t>
            </a:r>
            <a:endParaRPr lang="en-US" sz="1100" b="1" dirty="0"/>
          </a:p>
        </p:txBody>
      </p:sp>
      <p:pic>
        <p:nvPicPr>
          <p:cNvPr id="8" name="Google Shape;314;p22">
            <a:extLst>
              <a:ext uri="{FF2B5EF4-FFF2-40B4-BE49-F238E27FC236}">
                <a16:creationId xmlns:a16="http://schemas.microsoft.com/office/drawing/2014/main" id="{F0381B3E-500E-4E25-A76A-9B6F33C2BA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840" t="11837" r="25623" b="16764"/>
          <a:stretch/>
        </p:blipFill>
        <p:spPr>
          <a:xfrm>
            <a:off x="4539707" y="108906"/>
            <a:ext cx="2939999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1043608" y="304980"/>
            <a:ext cx="293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Step1  LDA Topic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2210B-2983-49A3-B4AE-B65E81B0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66" y="988976"/>
            <a:ext cx="7285652" cy="38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7</a:t>
            </a:r>
            <a:endParaRPr 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5E51-E133-4101-8F73-13ADE8D1495F}"/>
              </a:ext>
            </a:extLst>
          </p:cNvPr>
          <p:cNvSpPr txBox="1"/>
          <p:nvPr/>
        </p:nvSpPr>
        <p:spPr>
          <a:xfrm>
            <a:off x="1043608" y="45622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LDA Topic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FC579-6841-4B54-A94A-3ACB79B6F0D0}"/>
              </a:ext>
            </a:extLst>
          </p:cNvPr>
          <p:cNvSpPr txBox="1"/>
          <p:nvPr/>
        </p:nvSpPr>
        <p:spPr>
          <a:xfrm>
            <a:off x="827584" y="113159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set: 80 documents</a:t>
            </a:r>
          </a:p>
          <a:p>
            <a:endParaRPr lang="en-US" dirty="0"/>
          </a:p>
          <a:p>
            <a:r>
              <a:rPr lang="en-US" altLang="zh-CN" dirty="0"/>
              <a:t>Test set:  20 documents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640FC-CC25-418B-9E0F-94F4E56F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7" y="484105"/>
            <a:ext cx="4818109" cy="4319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D4DAB-847B-45E8-B6E5-F8EE71A4E626}"/>
              </a:ext>
            </a:extLst>
          </p:cNvPr>
          <p:cNvSpPr txBox="1"/>
          <p:nvPr/>
        </p:nvSpPr>
        <p:spPr>
          <a:xfrm>
            <a:off x="971600" y="327266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P(W) --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7" name="Google Shape;314;p22">
            <a:extLst>
              <a:ext uri="{FF2B5EF4-FFF2-40B4-BE49-F238E27FC236}">
                <a16:creationId xmlns:a16="http://schemas.microsoft.com/office/drawing/2014/main" id="{35047DF9-3C48-4434-9C8E-48163979E3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840" t="11837" r="25623" b="16764"/>
          <a:stretch/>
        </p:blipFill>
        <p:spPr>
          <a:xfrm>
            <a:off x="623889" y="1995686"/>
            <a:ext cx="2939999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9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909</Words>
  <Application>Microsoft Office PowerPoint</Application>
  <PresentationFormat>On-screen Show (16:9)</PresentationFormat>
  <Paragraphs>198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Source Sans Pro Light</vt:lpstr>
      <vt:lpstr>Times New Roman</vt:lpstr>
      <vt:lpstr>Office Theme</vt:lpstr>
      <vt:lpstr>Post-processing  For  OCR Data </vt:lpstr>
      <vt:lpstr>Content</vt:lpstr>
      <vt:lpstr>PART I    Data Cleaning Process</vt:lpstr>
      <vt:lpstr>PART II   Error Detection（garbage words）  </vt:lpstr>
      <vt:lpstr>PART II   Error Detection（garbage words）  </vt:lpstr>
      <vt:lpstr>PART III   Error Correction-Topic Models  </vt:lpstr>
      <vt:lpstr>PART III   Error Correction-Topic Models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 Performance Evaluation</vt:lpstr>
      <vt:lpstr>PART IV  Performance Evaluation</vt:lpstr>
      <vt:lpstr>Thanks for Listening 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Wang Nannan</cp:lastModifiedBy>
  <cp:revision>380</cp:revision>
  <dcterms:created xsi:type="dcterms:W3CDTF">2014-02-03T20:55:49Z</dcterms:created>
  <dcterms:modified xsi:type="dcterms:W3CDTF">2018-11-29T19:31:30Z</dcterms:modified>
</cp:coreProperties>
</file>