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8" r:id="rId3"/>
    <p:sldId id="259" r:id="rId4"/>
    <p:sldId id="257" r:id="rId5"/>
    <p:sldId id="284" r:id="rId6"/>
    <p:sldId id="288" r:id="rId7"/>
    <p:sldId id="289" r:id="rId8"/>
    <p:sldId id="285" r:id="rId9"/>
    <p:sldId id="260" r:id="rId10"/>
    <p:sldId id="292" r:id="rId11"/>
    <p:sldId id="290" r:id="rId12"/>
    <p:sldId id="293" r:id="rId13"/>
    <p:sldId id="294" r:id="rId14"/>
    <p:sldId id="286" r:id="rId15"/>
    <p:sldId id="261" r:id="rId16"/>
    <p:sldId id="287" r:id="rId17"/>
    <p:sldId id="295" r:id="rId18"/>
    <p:sldId id="296" r:id="rId19"/>
    <p:sldId id="262" r:id="rId20"/>
  </p:sldIdLst>
  <p:sldSz cx="9144000" cy="5143500" type="screen16x9"/>
  <p:notesSz cx="6858000" cy="9144000"/>
  <p:embeddedFontLst>
    <p:embeddedFont>
      <p:font typeface="Muli" pitchFamily="2" charset="77"/>
      <p:regular r:id="rId22"/>
      <p:bold r:id="rId23"/>
      <p:italic r:id="rId24"/>
      <p:boldItalic r:id="rId25"/>
    </p:embeddedFont>
    <p:embeddedFont>
      <p:font typeface="Muli Black" pitchFamily="2" charset="77"/>
      <p:bold r:id="rId26"/>
      <p:italic r:id="rId27"/>
      <p:boldItalic r:id="rId28"/>
    </p:embeddedFont>
    <p:embeddedFont>
      <p:font typeface="Muli Light" pitchFamily="2" charset="77"/>
      <p:regular r:id="rId29"/>
      <p:bold r:id="rId30"/>
      <p:italic r:id="rId31"/>
      <p:boldItalic r:id="rId32"/>
    </p:embeddedFont>
    <p:embeddedFont>
      <p:font typeface="Roboto Slab" pitchFamily="2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1ECEB4-15D6-47B6-AA30-FF404435D3C8}">
  <a:tblStyle styleId="{291ECEB4-15D6-47B6-AA30-FF404435D3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/>
    <p:restoredTop sz="94674"/>
  </p:normalViewPr>
  <p:slideViewPr>
    <p:cSldViewPr snapToGrid="0" snapToObjects="1">
      <p:cViewPr varScale="1">
        <p:scale>
          <a:sx n="159" d="100"/>
          <a:sy n="15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35EEF2-1DF3-9A41-88D8-0FF7AFF5E090}" type="doc">
      <dgm:prSet loTypeId="urn:microsoft.com/office/officeart/2005/8/layout/vProcess5" loCatId="" qsTypeId="urn:microsoft.com/office/officeart/2005/8/quickstyle/simple1" qsCatId="simple" csTypeId="urn:microsoft.com/office/officeart/2005/8/colors/colorful3" csCatId="colorful" phldr="1"/>
      <dgm:spPr/>
    </dgm:pt>
    <dgm:pt modelId="{71D6A195-0B04-1E43-A08B-F8452AF25BD2}">
      <dgm:prSet phldrT="[Text]"/>
      <dgm:spPr/>
      <dgm:t>
        <a:bodyPr/>
        <a:lstStyle/>
        <a:p>
          <a:r>
            <a:rPr lang="en-US" altLang="zh-CN" dirty="0"/>
            <a:t>Data</a:t>
          </a:r>
          <a:r>
            <a:rPr lang="zh-CN" altLang="en-US" dirty="0"/>
            <a:t> </a:t>
          </a:r>
          <a:r>
            <a:rPr lang="en-US" altLang="zh-CN" dirty="0"/>
            <a:t>Preprocessing</a:t>
          </a:r>
          <a:endParaRPr lang="en-US" dirty="0"/>
        </a:p>
      </dgm:t>
    </dgm:pt>
    <dgm:pt modelId="{7E25A75B-BB34-4647-9848-33C01FA5E0DC}" type="parTrans" cxnId="{4D6B25B6-53B4-6D4B-878B-60872CFAA456}">
      <dgm:prSet/>
      <dgm:spPr/>
      <dgm:t>
        <a:bodyPr/>
        <a:lstStyle/>
        <a:p>
          <a:endParaRPr lang="en-US"/>
        </a:p>
      </dgm:t>
    </dgm:pt>
    <dgm:pt modelId="{453681E6-5876-0B4C-92EE-2061134C9A5D}" type="sibTrans" cxnId="{4D6B25B6-53B4-6D4B-878B-60872CFAA456}">
      <dgm:prSet/>
      <dgm:spPr/>
      <dgm:t>
        <a:bodyPr/>
        <a:lstStyle/>
        <a:p>
          <a:endParaRPr lang="en-US"/>
        </a:p>
      </dgm:t>
    </dgm:pt>
    <dgm:pt modelId="{9EFFDEB8-7BB6-574C-947E-C6E9058A96FF}">
      <dgm:prSet phldrT="[Text]"/>
      <dgm:spPr/>
      <dgm:t>
        <a:bodyPr/>
        <a:lstStyle/>
        <a:p>
          <a:r>
            <a:rPr lang="en-US" altLang="zh-CN" dirty="0"/>
            <a:t>Error</a:t>
          </a:r>
          <a:r>
            <a:rPr lang="zh-CN" altLang="en-US" dirty="0"/>
            <a:t> </a:t>
          </a:r>
          <a:r>
            <a:rPr lang="en-US" altLang="zh-CN" dirty="0"/>
            <a:t>Detection</a:t>
          </a:r>
          <a:r>
            <a:rPr lang="zh-CN" altLang="en-US" dirty="0"/>
            <a:t> </a:t>
          </a:r>
          <a:r>
            <a:rPr lang="en-US" altLang="zh-CN" dirty="0"/>
            <a:t>[D1]</a:t>
          </a:r>
          <a:endParaRPr lang="en-US" dirty="0"/>
        </a:p>
      </dgm:t>
    </dgm:pt>
    <dgm:pt modelId="{A346FDBE-15A8-9448-A52C-08683D04371C}" type="parTrans" cxnId="{EB73215E-324A-C84C-AFB5-B1D049F92C46}">
      <dgm:prSet/>
      <dgm:spPr/>
      <dgm:t>
        <a:bodyPr/>
        <a:lstStyle/>
        <a:p>
          <a:endParaRPr lang="en-US"/>
        </a:p>
      </dgm:t>
    </dgm:pt>
    <dgm:pt modelId="{9DFEBBA4-F84C-5C48-B62F-3E73F1EA4622}" type="sibTrans" cxnId="{EB73215E-324A-C84C-AFB5-B1D049F92C46}">
      <dgm:prSet/>
      <dgm:spPr/>
      <dgm:t>
        <a:bodyPr/>
        <a:lstStyle/>
        <a:p>
          <a:endParaRPr lang="en-US"/>
        </a:p>
      </dgm:t>
    </dgm:pt>
    <dgm:pt modelId="{D865732C-B0A4-EA4F-A453-5E7BE8822381}">
      <dgm:prSet phldrT="[Text]"/>
      <dgm:spPr/>
      <dgm:t>
        <a:bodyPr/>
        <a:lstStyle/>
        <a:p>
          <a:r>
            <a:rPr lang="en-US" altLang="zh-CN" dirty="0"/>
            <a:t>Error</a:t>
          </a:r>
          <a:r>
            <a:rPr lang="zh-CN" altLang="en-US" dirty="0"/>
            <a:t> </a:t>
          </a:r>
          <a:r>
            <a:rPr lang="en-US" altLang="zh-CN" dirty="0"/>
            <a:t>Correction</a:t>
          </a:r>
          <a:r>
            <a:rPr lang="zh-CN" altLang="en-US" dirty="0"/>
            <a:t> </a:t>
          </a:r>
          <a:r>
            <a:rPr lang="en-US" altLang="zh-CN" dirty="0"/>
            <a:t>[C2]</a:t>
          </a:r>
          <a:endParaRPr lang="en-US" dirty="0"/>
        </a:p>
      </dgm:t>
    </dgm:pt>
    <dgm:pt modelId="{DFFCCBF8-0B88-D64B-B9B5-DB91999AC3C1}" type="parTrans" cxnId="{C545A554-C751-2E48-9DD2-24F1774245E3}">
      <dgm:prSet/>
      <dgm:spPr/>
      <dgm:t>
        <a:bodyPr/>
        <a:lstStyle/>
        <a:p>
          <a:endParaRPr lang="en-US"/>
        </a:p>
      </dgm:t>
    </dgm:pt>
    <dgm:pt modelId="{6FAB0F3A-D38B-494B-82BF-A3714220877C}" type="sibTrans" cxnId="{C545A554-C751-2E48-9DD2-24F1774245E3}">
      <dgm:prSet/>
      <dgm:spPr/>
      <dgm:t>
        <a:bodyPr/>
        <a:lstStyle/>
        <a:p>
          <a:endParaRPr lang="en-US"/>
        </a:p>
      </dgm:t>
    </dgm:pt>
    <dgm:pt modelId="{3DA9D621-937A-024E-B920-20A9D0B14DE1}">
      <dgm:prSet/>
      <dgm:spPr/>
      <dgm:t>
        <a:bodyPr/>
        <a:lstStyle/>
        <a:p>
          <a:r>
            <a:rPr lang="en-US" altLang="zh-CN" dirty="0"/>
            <a:t>Evaluation </a:t>
          </a:r>
          <a:endParaRPr lang="en-US" dirty="0"/>
        </a:p>
      </dgm:t>
    </dgm:pt>
    <dgm:pt modelId="{EC40E5C5-237E-A446-BE52-D8A2956A7C01}" type="parTrans" cxnId="{ADE78516-7F50-F540-B091-0B9A65EEB273}">
      <dgm:prSet/>
      <dgm:spPr/>
      <dgm:t>
        <a:bodyPr/>
        <a:lstStyle/>
        <a:p>
          <a:endParaRPr lang="en-US"/>
        </a:p>
      </dgm:t>
    </dgm:pt>
    <dgm:pt modelId="{B9E91106-C847-6042-9B42-100169417648}" type="sibTrans" cxnId="{ADE78516-7F50-F540-B091-0B9A65EEB273}">
      <dgm:prSet/>
      <dgm:spPr/>
      <dgm:t>
        <a:bodyPr/>
        <a:lstStyle/>
        <a:p>
          <a:endParaRPr lang="en-US"/>
        </a:p>
      </dgm:t>
    </dgm:pt>
    <dgm:pt modelId="{DE6690A1-D545-9A41-AC0C-681E9C9E0E72}" type="pres">
      <dgm:prSet presAssocID="{2A35EEF2-1DF3-9A41-88D8-0FF7AFF5E090}" presName="outerComposite" presStyleCnt="0">
        <dgm:presLayoutVars>
          <dgm:chMax val="5"/>
          <dgm:dir/>
          <dgm:resizeHandles val="exact"/>
        </dgm:presLayoutVars>
      </dgm:prSet>
      <dgm:spPr/>
    </dgm:pt>
    <dgm:pt modelId="{16C072C7-75B9-5249-88B0-9F4B65BB73A5}" type="pres">
      <dgm:prSet presAssocID="{2A35EEF2-1DF3-9A41-88D8-0FF7AFF5E090}" presName="dummyMaxCanvas" presStyleCnt="0">
        <dgm:presLayoutVars/>
      </dgm:prSet>
      <dgm:spPr/>
    </dgm:pt>
    <dgm:pt modelId="{6209869B-6058-8A4A-B4D7-B176934D11A7}" type="pres">
      <dgm:prSet presAssocID="{2A35EEF2-1DF3-9A41-88D8-0FF7AFF5E090}" presName="FourNodes_1" presStyleLbl="node1" presStyleIdx="0" presStyleCnt="4">
        <dgm:presLayoutVars>
          <dgm:bulletEnabled val="1"/>
        </dgm:presLayoutVars>
      </dgm:prSet>
      <dgm:spPr/>
    </dgm:pt>
    <dgm:pt modelId="{F7F441A2-598C-F24E-B952-DB86CB5986EA}" type="pres">
      <dgm:prSet presAssocID="{2A35EEF2-1DF3-9A41-88D8-0FF7AFF5E090}" presName="FourNodes_2" presStyleLbl="node1" presStyleIdx="1" presStyleCnt="4">
        <dgm:presLayoutVars>
          <dgm:bulletEnabled val="1"/>
        </dgm:presLayoutVars>
      </dgm:prSet>
      <dgm:spPr/>
    </dgm:pt>
    <dgm:pt modelId="{A3BE2051-D13F-4449-B6A1-E3629FADCD5D}" type="pres">
      <dgm:prSet presAssocID="{2A35EEF2-1DF3-9A41-88D8-0FF7AFF5E090}" presName="FourNodes_3" presStyleLbl="node1" presStyleIdx="2" presStyleCnt="4">
        <dgm:presLayoutVars>
          <dgm:bulletEnabled val="1"/>
        </dgm:presLayoutVars>
      </dgm:prSet>
      <dgm:spPr/>
    </dgm:pt>
    <dgm:pt modelId="{AC2E3CA0-E4EC-5546-A3A5-7EC57D226C6F}" type="pres">
      <dgm:prSet presAssocID="{2A35EEF2-1DF3-9A41-88D8-0FF7AFF5E090}" presName="FourNodes_4" presStyleLbl="node1" presStyleIdx="3" presStyleCnt="4">
        <dgm:presLayoutVars>
          <dgm:bulletEnabled val="1"/>
        </dgm:presLayoutVars>
      </dgm:prSet>
      <dgm:spPr/>
    </dgm:pt>
    <dgm:pt modelId="{3F45D2D5-ED47-474C-BF20-E2D15A8810CB}" type="pres">
      <dgm:prSet presAssocID="{2A35EEF2-1DF3-9A41-88D8-0FF7AFF5E090}" presName="FourConn_1-2" presStyleLbl="fgAccFollowNode1" presStyleIdx="0" presStyleCnt="3">
        <dgm:presLayoutVars>
          <dgm:bulletEnabled val="1"/>
        </dgm:presLayoutVars>
      </dgm:prSet>
      <dgm:spPr/>
    </dgm:pt>
    <dgm:pt modelId="{A0C45189-10D6-CA43-B3FB-2512D14D0E32}" type="pres">
      <dgm:prSet presAssocID="{2A35EEF2-1DF3-9A41-88D8-0FF7AFF5E090}" presName="FourConn_2-3" presStyleLbl="fgAccFollowNode1" presStyleIdx="1" presStyleCnt="3">
        <dgm:presLayoutVars>
          <dgm:bulletEnabled val="1"/>
        </dgm:presLayoutVars>
      </dgm:prSet>
      <dgm:spPr/>
    </dgm:pt>
    <dgm:pt modelId="{0431AE07-B491-1044-B76E-78ABA878DC35}" type="pres">
      <dgm:prSet presAssocID="{2A35EEF2-1DF3-9A41-88D8-0FF7AFF5E090}" presName="FourConn_3-4" presStyleLbl="fgAccFollowNode1" presStyleIdx="2" presStyleCnt="3">
        <dgm:presLayoutVars>
          <dgm:bulletEnabled val="1"/>
        </dgm:presLayoutVars>
      </dgm:prSet>
      <dgm:spPr/>
    </dgm:pt>
    <dgm:pt modelId="{7E0AB008-558D-D746-BEB2-2F6D522AAAC9}" type="pres">
      <dgm:prSet presAssocID="{2A35EEF2-1DF3-9A41-88D8-0FF7AFF5E090}" presName="FourNodes_1_text" presStyleLbl="node1" presStyleIdx="3" presStyleCnt="4">
        <dgm:presLayoutVars>
          <dgm:bulletEnabled val="1"/>
        </dgm:presLayoutVars>
      </dgm:prSet>
      <dgm:spPr/>
    </dgm:pt>
    <dgm:pt modelId="{86A2DC76-12DD-8848-929B-51A699074EF4}" type="pres">
      <dgm:prSet presAssocID="{2A35EEF2-1DF3-9A41-88D8-0FF7AFF5E090}" presName="FourNodes_2_text" presStyleLbl="node1" presStyleIdx="3" presStyleCnt="4">
        <dgm:presLayoutVars>
          <dgm:bulletEnabled val="1"/>
        </dgm:presLayoutVars>
      </dgm:prSet>
      <dgm:spPr/>
    </dgm:pt>
    <dgm:pt modelId="{4E54587E-B35B-304C-A1D2-BE58E76EB506}" type="pres">
      <dgm:prSet presAssocID="{2A35EEF2-1DF3-9A41-88D8-0FF7AFF5E090}" presName="FourNodes_3_text" presStyleLbl="node1" presStyleIdx="3" presStyleCnt="4">
        <dgm:presLayoutVars>
          <dgm:bulletEnabled val="1"/>
        </dgm:presLayoutVars>
      </dgm:prSet>
      <dgm:spPr/>
    </dgm:pt>
    <dgm:pt modelId="{916D9984-7070-0D44-A638-D50C694F6330}" type="pres">
      <dgm:prSet presAssocID="{2A35EEF2-1DF3-9A41-88D8-0FF7AFF5E09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A0AC005-7FBE-0046-9211-A6E9489B773C}" type="presOf" srcId="{9EFFDEB8-7BB6-574C-947E-C6E9058A96FF}" destId="{86A2DC76-12DD-8848-929B-51A699074EF4}" srcOrd="1" destOrd="0" presId="urn:microsoft.com/office/officeart/2005/8/layout/vProcess5"/>
    <dgm:cxn modelId="{ADE78516-7F50-F540-B091-0B9A65EEB273}" srcId="{2A35EEF2-1DF3-9A41-88D8-0FF7AFF5E090}" destId="{3DA9D621-937A-024E-B920-20A9D0B14DE1}" srcOrd="3" destOrd="0" parTransId="{EC40E5C5-237E-A446-BE52-D8A2956A7C01}" sibTransId="{B9E91106-C847-6042-9B42-100169417648}"/>
    <dgm:cxn modelId="{94AA2C3E-5D9E-9D4D-9DCD-9C39E4A9831F}" type="presOf" srcId="{3DA9D621-937A-024E-B920-20A9D0B14DE1}" destId="{916D9984-7070-0D44-A638-D50C694F6330}" srcOrd="1" destOrd="0" presId="urn:microsoft.com/office/officeart/2005/8/layout/vProcess5"/>
    <dgm:cxn modelId="{2BBCFA43-2B93-5447-A777-0F32C034609E}" type="presOf" srcId="{453681E6-5876-0B4C-92EE-2061134C9A5D}" destId="{3F45D2D5-ED47-474C-BF20-E2D15A8810CB}" srcOrd="0" destOrd="0" presId="urn:microsoft.com/office/officeart/2005/8/layout/vProcess5"/>
    <dgm:cxn modelId="{C545A554-C751-2E48-9DD2-24F1774245E3}" srcId="{2A35EEF2-1DF3-9A41-88D8-0FF7AFF5E090}" destId="{D865732C-B0A4-EA4F-A453-5E7BE8822381}" srcOrd="2" destOrd="0" parTransId="{DFFCCBF8-0B88-D64B-B9B5-DB91999AC3C1}" sibTransId="{6FAB0F3A-D38B-494B-82BF-A3714220877C}"/>
    <dgm:cxn modelId="{EB73215E-324A-C84C-AFB5-B1D049F92C46}" srcId="{2A35EEF2-1DF3-9A41-88D8-0FF7AFF5E090}" destId="{9EFFDEB8-7BB6-574C-947E-C6E9058A96FF}" srcOrd="1" destOrd="0" parTransId="{A346FDBE-15A8-9448-A52C-08683D04371C}" sibTransId="{9DFEBBA4-F84C-5C48-B62F-3E73F1EA4622}"/>
    <dgm:cxn modelId="{B13F3D83-DCF0-1745-BC47-0B049388F02D}" type="presOf" srcId="{6FAB0F3A-D38B-494B-82BF-A3714220877C}" destId="{0431AE07-B491-1044-B76E-78ABA878DC35}" srcOrd="0" destOrd="0" presId="urn:microsoft.com/office/officeart/2005/8/layout/vProcess5"/>
    <dgm:cxn modelId="{560526A4-0258-9147-B336-DC682F83CAAE}" type="presOf" srcId="{71D6A195-0B04-1E43-A08B-F8452AF25BD2}" destId="{7E0AB008-558D-D746-BEB2-2F6D522AAAC9}" srcOrd="1" destOrd="0" presId="urn:microsoft.com/office/officeart/2005/8/layout/vProcess5"/>
    <dgm:cxn modelId="{C4C99EA9-F451-934E-B461-862FEB144E85}" type="presOf" srcId="{3DA9D621-937A-024E-B920-20A9D0B14DE1}" destId="{AC2E3CA0-E4EC-5546-A3A5-7EC57D226C6F}" srcOrd="0" destOrd="0" presId="urn:microsoft.com/office/officeart/2005/8/layout/vProcess5"/>
    <dgm:cxn modelId="{03BFC7B4-0DC2-AA4E-B5DF-FFE24E52DDD2}" type="presOf" srcId="{71D6A195-0B04-1E43-A08B-F8452AF25BD2}" destId="{6209869B-6058-8A4A-B4D7-B176934D11A7}" srcOrd="0" destOrd="0" presId="urn:microsoft.com/office/officeart/2005/8/layout/vProcess5"/>
    <dgm:cxn modelId="{4D6B25B6-53B4-6D4B-878B-60872CFAA456}" srcId="{2A35EEF2-1DF3-9A41-88D8-0FF7AFF5E090}" destId="{71D6A195-0B04-1E43-A08B-F8452AF25BD2}" srcOrd="0" destOrd="0" parTransId="{7E25A75B-BB34-4647-9848-33C01FA5E0DC}" sibTransId="{453681E6-5876-0B4C-92EE-2061134C9A5D}"/>
    <dgm:cxn modelId="{82B36FC5-C935-4E42-9C0D-7389B026BB87}" type="presOf" srcId="{9EFFDEB8-7BB6-574C-947E-C6E9058A96FF}" destId="{F7F441A2-598C-F24E-B952-DB86CB5986EA}" srcOrd="0" destOrd="0" presId="urn:microsoft.com/office/officeart/2005/8/layout/vProcess5"/>
    <dgm:cxn modelId="{9B6D36C9-041E-AC4A-87DC-0CBA8ACD8025}" type="presOf" srcId="{9DFEBBA4-F84C-5C48-B62F-3E73F1EA4622}" destId="{A0C45189-10D6-CA43-B3FB-2512D14D0E32}" srcOrd="0" destOrd="0" presId="urn:microsoft.com/office/officeart/2005/8/layout/vProcess5"/>
    <dgm:cxn modelId="{D9F5CFD5-F6D7-884F-8412-3E9EAC697F9D}" type="presOf" srcId="{2A35EEF2-1DF3-9A41-88D8-0FF7AFF5E090}" destId="{DE6690A1-D545-9A41-AC0C-681E9C9E0E72}" srcOrd="0" destOrd="0" presId="urn:microsoft.com/office/officeart/2005/8/layout/vProcess5"/>
    <dgm:cxn modelId="{A1F264D7-4D52-5F44-AC40-5759FEFF3203}" type="presOf" srcId="{D865732C-B0A4-EA4F-A453-5E7BE8822381}" destId="{4E54587E-B35B-304C-A1D2-BE58E76EB506}" srcOrd="1" destOrd="0" presId="urn:microsoft.com/office/officeart/2005/8/layout/vProcess5"/>
    <dgm:cxn modelId="{A809EBDA-A095-B942-8980-1BCA8C623127}" type="presOf" srcId="{D865732C-B0A4-EA4F-A453-5E7BE8822381}" destId="{A3BE2051-D13F-4449-B6A1-E3629FADCD5D}" srcOrd="0" destOrd="0" presId="urn:microsoft.com/office/officeart/2005/8/layout/vProcess5"/>
    <dgm:cxn modelId="{435E995B-EB33-384C-9FDC-ABB642355826}" type="presParOf" srcId="{DE6690A1-D545-9A41-AC0C-681E9C9E0E72}" destId="{16C072C7-75B9-5249-88B0-9F4B65BB73A5}" srcOrd="0" destOrd="0" presId="urn:microsoft.com/office/officeart/2005/8/layout/vProcess5"/>
    <dgm:cxn modelId="{B0A1274D-939A-664C-96A0-268C21263868}" type="presParOf" srcId="{DE6690A1-D545-9A41-AC0C-681E9C9E0E72}" destId="{6209869B-6058-8A4A-B4D7-B176934D11A7}" srcOrd="1" destOrd="0" presId="urn:microsoft.com/office/officeart/2005/8/layout/vProcess5"/>
    <dgm:cxn modelId="{EA83BF16-537D-C349-AA38-D80D1B857AB9}" type="presParOf" srcId="{DE6690A1-D545-9A41-AC0C-681E9C9E0E72}" destId="{F7F441A2-598C-F24E-B952-DB86CB5986EA}" srcOrd="2" destOrd="0" presId="urn:microsoft.com/office/officeart/2005/8/layout/vProcess5"/>
    <dgm:cxn modelId="{575F6BF1-20BE-8647-8787-89EC09745167}" type="presParOf" srcId="{DE6690A1-D545-9A41-AC0C-681E9C9E0E72}" destId="{A3BE2051-D13F-4449-B6A1-E3629FADCD5D}" srcOrd="3" destOrd="0" presId="urn:microsoft.com/office/officeart/2005/8/layout/vProcess5"/>
    <dgm:cxn modelId="{2309BAE4-4726-7348-B171-CDE2F651155A}" type="presParOf" srcId="{DE6690A1-D545-9A41-AC0C-681E9C9E0E72}" destId="{AC2E3CA0-E4EC-5546-A3A5-7EC57D226C6F}" srcOrd="4" destOrd="0" presId="urn:microsoft.com/office/officeart/2005/8/layout/vProcess5"/>
    <dgm:cxn modelId="{E3A82DC9-4022-AB4E-B0BC-B5AB29A90830}" type="presParOf" srcId="{DE6690A1-D545-9A41-AC0C-681E9C9E0E72}" destId="{3F45D2D5-ED47-474C-BF20-E2D15A8810CB}" srcOrd="5" destOrd="0" presId="urn:microsoft.com/office/officeart/2005/8/layout/vProcess5"/>
    <dgm:cxn modelId="{319683B7-4A9E-604C-B265-2FC67EE41DB7}" type="presParOf" srcId="{DE6690A1-D545-9A41-AC0C-681E9C9E0E72}" destId="{A0C45189-10D6-CA43-B3FB-2512D14D0E32}" srcOrd="6" destOrd="0" presId="urn:microsoft.com/office/officeart/2005/8/layout/vProcess5"/>
    <dgm:cxn modelId="{EE540AA9-FC93-244C-BA77-3619915AA038}" type="presParOf" srcId="{DE6690A1-D545-9A41-AC0C-681E9C9E0E72}" destId="{0431AE07-B491-1044-B76E-78ABA878DC35}" srcOrd="7" destOrd="0" presId="urn:microsoft.com/office/officeart/2005/8/layout/vProcess5"/>
    <dgm:cxn modelId="{6CFE7FF1-429F-734D-8DFC-1985520C02C6}" type="presParOf" srcId="{DE6690A1-D545-9A41-AC0C-681E9C9E0E72}" destId="{7E0AB008-558D-D746-BEB2-2F6D522AAAC9}" srcOrd="8" destOrd="0" presId="urn:microsoft.com/office/officeart/2005/8/layout/vProcess5"/>
    <dgm:cxn modelId="{2CD6F39A-DB04-F14B-9CE1-7980961472F8}" type="presParOf" srcId="{DE6690A1-D545-9A41-AC0C-681E9C9E0E72}" destId="{86A2DC76-12DD-8848-929B-51A699074EF4}" srcOrd="9" destOrd="0" presId="urn:microsoft.com/office/officeart/2005/8/layout/vProcess5"/>
    <dgm:cxn modelId="{7D33178D-1B79-A14E-A3AE-F0677B82FD78}" type="presParOf" srcId="{DE6690A1-D545-9A41-AC0C-681E9C9E0E72}" destId="{4E54587E-B35B-304C-A1D2-BE58E76EB506}" srcOrd="10" destOrd="0" presId="urn:microsoft.com/office/officeart/2005/8/layout/vProcess5"/>
    <dgm:cxn modelId="{447B47AE-DF5D-E643-B249-F5D87F6EBC73}" type="presParOf" srcId="{DE6690A1-D545-9A41-AC0C-681E9C9E0E72}" destId="{916D9984-7070-0D44-A638-D50C694F633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79051-892A-B242-BA6C-DB9B00E4ED52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5E8A8DA3-A0BB-9B49-BC1C-3CF3AFA25FB9}">
      <dgm:prSet phldrT="[Text]"/>
      <dgm:spPr>
        <a:solidFill>
          <a:schemeClr val="bg1">
            <a:alpha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accent3">
                  <a:lumMod val="60000"/>
                  <a:lumOff val="40000"/>
                </a:schemeClr>
              </a:solidFill>
            </a:rPr>
            <a:t>D1 Sectiom2.2</a:t>
          </a:r>
        </a:p>
      </dgm:t>
    </dgm:pt>
    <dgm:pt modelId="{9A17A7A6-EDBC-7F42-B2D2-39662A9E3461}" type="parTrans" cxnId="{5527191E-FE0D-884F-92C5-56F367BBD42F}">
      <dgm:prSet/>
      <dgm:spPr/>
      <dgm:t>
        <a:bodyPr/>
        <a:lstStyle/>
        <a:p>
          <a:endParaRPr lang="en-US"/>
        </a:p>
      </dgm:t>
    </dgm:pt>
    <dgm:pt modelId="{05D3641C-6DB4-B84F-A382-3866FAB66034}" type="sibTrans" cxnId="{5527191E-FE0D-884F-92C5-56F367BBD42F}">
      <dgm:prSet/>
      <dgm:spPr/>
      <dgm:t>
        <a:bodyPr/>
        <a:lstStyle/>
        <a:p>
          <a:endParaRPr lang="en-US"/>
        </a:p>
      </dgm:t>
    </dgm:pt>
    <dgm:pt modelId="{0CF25AA5-428C-1841-BE5B-C401DBDC15B3}">
      <dgm:prSet phldrT="[Text]" custT="1"/>
      <dgm:spPr>
        <a:solidFill>
          <a:schemeClr val="bg1">
            <a:alpha val="7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zh-CN" altLang="en-US" sz="1050" b="1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   </a:t>
          </a:r>
          <a:r>
            <a:rPr lang="en-US" altLang="zh-CN" sz="1050" b="1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If</a:t>
          </a:r>
          <a:r>
            <a:rPr lang="zh-CN" altLang="en-US" sz="1050" b="1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 </a:t>
          </a:r>
          <a:r>
            <a:rPr lang="en-US" altLang="zh-CN" sz="1050" b="1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a</a:t>
          </a:r>
          <a:r>
            <a:rPr lang="en-US" sz="1050" b="1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 string composed of more than 20 symbols</a:t>
          </a:r>
          <a:endParaRPr lang="en-US" sz="1050" dirty="0">
            <a:ln>
              <a:noFill/>
            </a:ln>
            <a:solidFill>
              <a:schemeClr val="accent4">
                <a:lumMod val="75000"/>
              </a:schemeClr>
            </a:solidFill>
          </a:endParaRPr>
        </a:p>
      </dgm:t>
    </dgm:pt>
    <dgm:pt modelId="{60EF5E0C-8B64-0344-8B4F-45F80517406B}" type="parTrans" cxnId="{7DBA247C-1DFB-1249-9B07-9A1963E201DA}">
      <dgm:prSet/>
      <dgm:spPr/>
      <dgm:t>
        <a:bodyPr/>
        <a:lstStyle/>
        <a:p>
          <a:endParaRPr lang="en-US"/>
        </a:p>
      </dgm:t>
    </dgm:pt>
    <dgm:pt modelId="{76A1A5EE-BA3F-814A-9809-3C23A6C0A2F6}" type="sibTrans" cxnId="{7DBA247C-1DFB-1249-9B07-9A1963E201DA}">
      <dgm:prSet/>
      <dgm:spPr/>
      <dgm:t>
        <a:bodyPr/>
        <a:lstStyle/>
        <a:p>
          <a:endParaRPr lang="en-US"/>
        </a:p>
      </dgm:t>
    </dgm:pt>
    <dgm:pt modelId="{E153A59B-6418-FB42-AA7B-A96419AC798A}">
      <dgm:prSet custT="1"/>
      <dgm:spPr>
        <a:solidFill>
          <a:schemeClr val="bg1">
            <a:alpha val="7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zh-CN" altLang="en-US" sz="1050" b="1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   </a:t>
          </a:r>
          <a:r>
            <a:rPr lang="en-US" sz="1050" b="1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If the number of punctuation characters in a string is greater than the number of alphanumeric </a:t>
          </a:r>
          <a:r>
            <a:rPr lang="zh-CN" altLang="en-US" sz="1050" b="1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  </a:t>
          </a:r>
          <a:r>
            <a:rPr lang="en-US" sz="1050" b="1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characters</a:t>
          </a:r>
          <a:endParaRPr lang="en-US" sz="1050" dirty="0">
            <a:ln>
              <a:noFill/>
            </a:ln>
            <a:solidFill>
              <a:schemeClr val="accent4">
                <a:lumMod val="75000"/>
              </a:schemeClr>
            </a:solidFill>
          </a:endParaRPr>
        </a:p>
      </dgm:t>
    </dgm:pt>
    <dgm:pt modelId="{9D664520-7221-8E42-BC83-275109BE4233}" type="parTrans" cxnId="{C3E44210-4686-124D-846F-83427E5885CD}">
      <dgm:prSet/>
      <dgm:spPr/>
      <dgm:t>
        <a:bodyPr/>
        <a:lstStyle/>
        <a:p>
          <a:endParaRPr lang="en-US"/>
        </a:p>
      </dgm:t>
    </dgm:pt>
    <dgm:pt modelId="{7AAF45F7-2D0D-384D-8192-9CFF6F5830F6}" type="sibTrans" cxnId="{C3E44210-4686-124D-846F-83427E5885CD}">
      <dgm:prSet/>
      <dgm:spPr/>
      <dgm:t>
        <a:bodyPr/>
        <a:lstStyle/>
        <a:p>
          <a:endParaRPr lang="en-US"/>
        </a:p>
      </dgm:t>
    </dgm:pt>
    <dgm:pt modelId="{B49C6F74-874A-4749-984B-C1F9454A94AB}">
      <dgm:prSet custT="1"/>
      <dgm:spPr>
        <a:solidFill>
          <a:schemeClr val="bg1">
            <a:alpha val="7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zh-CN" altLang="en-US" sz="1050" b="1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   </a:t>
          </a:r>
          <a:r>
            <a:rPr lang="en-US" sz="1050" b="1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Ignoring the first and last characters in a string, if there are two or more different punctuation characters in the string</a:t>
          </a:r>
          <a:endParaRPr lang="en-US" sz="1050" dirty="0">
            <a:ln>
              <a:noFill/>
            </a:ln>
            <a:solidFill>
              <a:schemeClr val="accent4">
                <a:lumMod val="75000"/>
              </a:schemeClr>
            </a:solidFill>
          </a:endParaRPr>
        </a:p>
      </dgm:t>
    </dgm:pt>
    <dgm:pt modelId="{D0E93506-71C9-844D-A180-BD315983A019}" type="parTrans" cxnId="{9D8AB9C9-6D62-6B47-BD3F-77ED072DC2E8}">
      <dgm:prSet/>
      <dgm:spPr/>
      <dgm:t>
        <a:bodyPr/>
        <a:lstStyle/>
        <a:p>
          <a:endParaRPr lang="en-US"/>
        </a:p>
      </dgm:t>
    </dgm:pt>
    <dgm:pt modelId="{AADB8991-0D5C-2548-B4C6-1066DA69ACB3}" type="sibTrans" cxnId="{9D8AB9C9-6D62-6B47-BD3F-77ED072DC2E8}">
      <dgm:prSet/>
      <dgm:spPr/>
      <dgm:t>
        <a:bodyPr/>
        <a:lstStyle/>
        <a:p>
          <a:endParaRPr lang="en-US"/>
        </a:p>
      </dgm:t>
    </dgm:pt>
    <dgm:pt modelId="{AF32860A-9594-EF4D-BCF6-5F84ECD81AE8}">
      <dgm:prSet custT="1"/>
      <dgm:spPr>
        <a:solidFill>
          <a:schemeClr val="bg1">
            <a:alpha val="7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zh-CN" altLang="en-US" sz="1050" b="1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   </a:t>
          </a:r>
          <a:r>
            <a:rPr lang="en-US" sz="1050" b="1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If there are three or more identical characters in a row in a string</a:t>
          </a:r>
          <a:endParaRPr lang="en-US" sz="1050" dirty="0">
            <a:ln>
              <a:noFill/>
            </a:ln>
            <a:solidFill>
              <a:schemeClr val="accent4">
                <a:lumMod val="75000"/>
              </a:schemeClr>
            </a:solidFill>
          </a:endParaRPr>
        </a:p>
      </dgm:t>
    </dgm:pt>
    <dgm:pt modelId="{98F4E6E7-D352-674C-8AFF-8202677BE80C}" type="parTrans" cxnId="{979718C4-8DCF-1245-B2A7-BE9EFED9718D}">
      <dgm:prSet/>
      <dgm:spPr/>
      <dgm:t>
        <a:bodyPr/>
        <a:lstStyle/>
        <a:p>
          <a:endParaRPr lang="en-US"/>
        </a:p>
      </dgm:t>
    </dgm:pt>
    <dgm:pt modelId="{45845D80-4C67-CC48-83FD-447FB4E22990}" type="sibTrans" cxnId="{979718C4-8DCF-1245-B2A7-BE9EFED9718D}">
      <dgm:prSet/>
      <dgm:spPr/>
      <dgm:t>
        <a:bodyPr/>
        <a:lstStyle/>
        <a:p>
          <a:endParaRPr lang="en-US"/>
        </a:p>
      </dgm:t>
    </dgm:pt>
    <dgm:pt modelId="{53A958C5-DCC6-1E4C-B712-83BFF65D86B2}">
      <dgm:prSet custT="1"/>
      <dgm:spPr>
        <a:solidFill>
          <a:schemeClr val="bg1">
            <a:alpha val="7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zh-CN" altLang="en-US" sz="1050" b="1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   </a:t>
          </a:r>
          <a:r>
            <a:rPr lang="en-US" sz="1050" b="1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If the number of uppercase characters in a string is greater than the number of lowercase characters, and if the number of uppercase characters is less than the total number of characters in the string</a:t>
          </a:r>
          <a:endParaRPr lang="en-US" sz="1050" dirty="0">
            <a:ln>
              <a:noFill/>
            </a:ln>
            <a:solidFill>
              <a:schemeClr val="accent4">
                <a:lumMod val="75000"/>
              </a:schemeClr>
            </a:solidFill>
          </a:endParaRPr>
        </a:p>
      </dgm:t>
    </dgm:pt>
    <dgm:pt modelId="{8BFE46FC-820E-1E4A-B266-B0240F210EE5}" type="parTrans" cxnId="{9BD4C79B-7037-BF4B-8B02-EC7652B20B5E}">
      <dgm:prSet/>
      <dgm:spPr/>
      <dgm:t>
        <a:bodyPr/>
        <a:lstStyle/>
        <a:p>
          <a:endParaRPr lang="en-US"/>
        </a:p>
      </dgm:t>
    </dgm:pt>
    <dgm:pt modelId="{1A7B006C-6A60-024C-9D3D-53C1441CEA4D}" type="sibTrans" cxnId="{9BD4C79B-7037-BF4B-8B02-EC7652B20B5E}">
      <dgm:prSet/>
      <dgm:spPr/>
      <dgm:t>
        <a:bodyPr/>
        <a:lstStyle/>
        <a:p>
          <a:endParaRPr lang="en-US"/>
        </a:p>
      </dgm:t>
    </dgm:pt>
    <dgm:pt modelId="{1798E8C9-0FE8-9B49-B390-78B337EFBEA1}">
      <dgm:prSet custT="1"/>
      <dgm:spPr>
        <a:solidFill>
          <a:schemeClr val="bg1">
            <a:alpha val="7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zh-CN" altLang="en-US" sz="1050" b="1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   </a:t>
          </a:r>
          <a:r>
            <a:rPr lang="en-US" sz="1050" b="1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If there are four or more consecutive vowels in the string or five or more consecutive consonants in the string</a:t>
          </a:r>
          <a:endParaRPr lang="en-US" sz="1050" dirty="0">
            <a:ln>
              <a:noFill/>
            </a:ln>
            <a:solidFill>
              <a:schemeClr val="accent4">
                <a:lumMod val="75000"/>
              </a:schemeClr>
            </a:solidFill>
          </a:endParaRPr>
        </a:p>
      </dgm:t>
    </dgm:pt>
    <dgm:pt modelId="{8E99E288-79C8-F742-9E3A-5377108CA2A8}" type="parTrans" cxnId="{01775C5B-C179-AE41-8840-B93EE440D676}">
      <dgm:prSet/>
      <dgm:spPr/>
      <dgm:t>
        <a:bodyPr/>
        <a:lstStyle/>
        <a:p>
          <a:endParaRPr lang="en-US"/>
        </a:p>
      </dgm:t>
    </dgm:pt>
    <dgm:pt modelId="{ED41F188-BCB0-404B-A2DD-7A0D3C1572DF}" type="sibTrans" cxnId="{01775C5B-C179-AE41-8840-B93EE440D676}">
      <dgm:prSet/>
      <dgm:spPr/>
      <dgm:t>
        <a:bodyPr/>
        <a:lstStyle/>
        <a:p>
          <a:endParaRPr lang="en-US"/>
        </a:p>
      </dgm:t>
    </dgm:pt>
    <dgm:pt modelId="{89413859-A9CE-AD46-BE78-655F7F6A6143}">
      <dgm:prSet custT="1"/>
      <dgm:spPr>
        <a:solidFill>
          <a:schemeClr val="bg1">
            <a:alpha val="7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zh-CN" altLang="en-US" sz="1050" b="1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   </a:t>
          </a:r>
          <a:r>
            <a:rPr lang="en-US" sz="1050" b="1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If all the characters in a string are alphabetic, and if the number of consonants in the string is greater than 8 times the number of vowels in the string, or vice-versa</a:t>
          </a:r>
        </a:p>
      </dgm:t>
    </dgm:pt>
    <dgm:pt modelId="{F1555E07-3D67-C545-9F6F-4CF157736641}" type="parTrans" cxnId="{35AB173F-995D-8C43-A778-E61ADC63651A}">
      <dgm:prSet/>
      <dgm:spPr/>
      <dgm:t>
        <a:bodyPr/>
        <a:lstStyle/>
        <a:p>
          <a:endParaRPr lang="en-US"/>
        </a:p>
      </dgm:t>
    </dgm:pt>
    <dgm:pt modelId="{5D71876C-48D8-3C4F-B591-F8D9370E517C}" type="sibTrans" cxnId="{35AB173F-995D-8C43-A778-E61ADC63651A}">
      <dgm:prSet/>
      <dgm:spPr/>
      <dgm:t>
        <a:bodyPr/>
        <a:lstStyle/>
        <a:p>
          <a:endParaRPr lang="en-US"/>
        </a:p>
      </dgm:t>
    </dgm:pt>
    <dgm:pt modelId="{525B2345-9A95-5E49-A4C5-16C0C4BFF7C1}">
      <dgm:prSet custT="1"/>
      <dgm:spPr>
        <a:solidFill>
          <a:schemeClr val="bg1">
            <a:alpha val="7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zh-CN" altLang="en-US" sz="1050" b="1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   </a:t>
          </a:r>
          <a:r>
            <a:rPr lang="en-US" sz="1050" b="1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If the first and last characters in a string are both lowercase and any other character is uppercase</a:t>
          </a:r>
          <a:endParaRPr lang="en-US" sz="1050" dirty="0">
            <a:ln>
              <a:noFill/>
            </a:ln>
            <a:solidFill>
              <a:schemeClr val="accent4">
                <a:lumMod val="75000"/>
              </a:schemeClr>
            </a:solidFill>
          </a:endParaRPr>
        </a:p>
      </dgm:t>
    </dgm:pt>
    <dgm:pt modelId="{86049345-B3A2-9545-8341-5067673C288F}" type="parTrans" cxnId="{8F666F1B-EB15-5449-AC75-A4B2775266C9}">
      <dgm:prSet/>
      <dgm:spPr/>
      <dgm:t>
        <a:bodyPr/>
        <a:lstStyle/>
        <a:p>
          <a:endParaRPr lang="en-US"/>
        </a:p>
      </dgm:t>
    </dgm:pt>
    <dgm:pt modelId="{60A814F3-DB51-F946-B2B5-4A2E23F7BA19}" type="sibTrans" cxnId="{8F666F1B-EB15-5449-AC75-A4B2775266C9}">
      <dgm:prSet/>
      <dgm:spPr/>
      <dgm:t>
        <a:bodyPr/>
        <a:lstStyle/>
        <a:p>
          <a:endParaRPr lang="en-US"/>
        </a:p>
      </dgm:t>
    </dgm:pt>
    <dgm:pt modelId="{6E949025-98E9-6E4D-B77F-371707FFF8DE}" type="pres">
      <dgm:prSet presAssocID="{44879051-892A-B242-BA6C-DB9B00E4ED5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8B8502D-26C9-CB4B-A985-07D43E176A16}" type="pres">
      <dgm:prSet presAssocID="{5E8A8DA3-A0BB-9B49-BC1C-3CF3AFA25FB9}" presName="root1" presStyleCnt="0"/>
      <dgm:spPr/>
    </dgm:pt>
    <dgm:pt modelId="{A62B2E65-A4A6-C647-966F-9D923DA5A25A}" type="pres">
      <dgm:prSet presAssocID="{5E8A8DA3-A0BB-9B49-BC1C-3CF3AFA25FB9}" presName="LevelOneTextNode" presStyleLbl="node0" presStyleIdx="0" presStyleCnt="1">
        <dgm:presLayoutVars>
          <dgm:chPref val="3"/>
        </dgm:presLayoutVars>
      </dgm:prSet>
      <dgm:spPr/>
    </dgm:pt>
    <dgm:pt modelId="{E6B797DE-0988-634B-9336-45B9660EB5F8}" type="pres">
      <dgm:prSet presAssocID="{5E8A8DA3-A0BB-9B49-BC1C-3CF3AFA25FB9}" presName="level2hierChild" presStyleCnt="0"/>
      <dgm:spPr/>
    </dgm:pt>
    <dgm:pt modelId="{C9A132D6-EA1C-394F-AEF6-62E61B50B9B1}" type="pres">
      <dgm:prSet presAssocID="{60EF5E0C-8B64-0344-8B4F-45F80517406B}" presName="conn2-1" presStyleLbl="parChTrans1D2" presStyleIdx="0" presStyleCnt="8"/>
      <dgm:spPr/>
    </dgm:pt>
    <dgm:pt modelId="{3F1210A5-15BB-FB42-870A-A85F6DC57CAA}" type="pres">
      <dgm:prSet presAssocID="{60EF5E0C-8B64-0344-8B4F-45F80517406B}" presName="connTx" presStyleLbl="parChTrans1D2" presStyleIdx="0" presStyleCnt="8"/>
      <dgm:spPr/>
    </dgm:pt>
    <dgm:pt modelId="{4B98F15D-0A3F-4F43-97FC-227C72B7FEEC}" type="pres">
      <dgm:prSet presAssocID="{0CF25AA5-428C-1841-BE5B-C401DBDC15B3}" presName="root2" presStyleCnt="0"/>
      <dgm:spPr/>
    </dgm:pt>
    <dgm:pt modelId="{F490AAB0-53B0-704D-98F3-CFC31D5AEA0E}" type="pres">
      <dgm:prSet presAssocID="{0CF25AA5-428C-1841-BE5B-C401DBDC15B3}" presName="LevelTwoTextNode" presStyleLbl="node2" presStyleIdx="0" presStyleCnt="8" custScaleX="472214">
        <dgm:presLayoutVars>
          <dgm:chPref val="3"/>
        </dgm:presLayoutVars>
      </dgm:prSet>
      <dgm:spPr/>
    </dgm:pt>
    <dgm:pt modelId="{7052B69D-5E0C-B54B-BF05-DE8F474F94C0}" type="pres">
      <dgm:prSet presAssocID="{0CF25AA5-428C-1841-BE5B-C401DBDC15B3}" presName="level3hierChild" presStyleCnt="0"/>
      <dgm:spPr/>
    </dgm:pt>
    <dgm:pt modelId="{051D119C-6337-E747-BE0D-C117D5F27B91}" type="pres">
      <dgm:prSet presAssocID="{9D664520-7221-8E42-BC83-275109BE4233}" presName="conn2-1" presStyleLbl="parChTrans1D2" presStyleIdx="1" presStyleCnt="8"/>
      <dgm:spPr/>
    </dgm:pt>
    <dgm:pt modelId="{74E563D9-DCA6-D14C-AA4F-3E86D5208633}" type="pres">
      <dgm:prSet presAssocID="{9D664520-7221-8E42-BC83-275109BE4233}" presName="connTx" presStyleLbl="parChTrans1D2" presStyleIdx="1" presStyleCnt="8"/>
      <dgm:spPr/>
    </dgm:pt>
    <dgm:pt modelId="{D514CCBE-6E76-BB41-B6FD-09C983878B4A}" type="pres">
      <dgm:prSet presAssocID="{E153A59B-6418-FB42-AA7B-A96419AC798A}" presName="root2" presStyleCnt="0"/>
      <dgm:spPr/>
    </dgm:pt>
    <dgm:pt modelId="{26E83E3F-0B6B-2E4D-B46D-4165E3158975}" type="pres">
      <dgm:prSet presAssocID="{E153A59B-6418-FB42-AA7B-A96419AC798A}" presName="LevelTwoTextNode" presStyleLbl="node2" presStyleIdx="1" presStyleCnt="8" custScaleX="472214">
        <dgm:presLayoutVars>
          <dgm:chPref val="3"/>
        </dgm:presLayoutVars>
      </dgm:prSet>
      <dgm:spPr/>
    </dgm:pt>
    <dgm:pt modelId="{BB854CE2-91DD-844A-B79F-FEC87C3583E6}" type="pres">
      <dgm:prSet presAssocID="{E153A59B-6418-FB42-AA7B-A96419AC798A}" presName="level3hierChild" presStyleCnt="0"/>
      <dgm:spPr/>
    </dgm:pt>
    <dgm:pt modelId="{A7E47E07-85B4-5E40-898C-B3F506B0B04F}" type="pres">
      <dgm:prSet presAssocID="{D0E93506-71C9-844D-A180-BD315983A019}" presName="conn2-1" presStyleLbl="parChTrans1D2" presStyleIdx="2" presStyleCnt="8"/>
      <dgm:spPr/>
    </dgm:pt>
    <dgm:pt modelId="{F65B5FF3-5BC9-204C-9E93-7678D9AC401F}" type="pres">
      <dgm:prSet presAssocID="{D0E93506-71C9-844D-A180-BD315983A019}" presName="connTx" presStyleLbl="parChTrans1D2" presStyleIdx="2" presStyleCnt="8"/>
      <dgm:spPr/>
    </dgm:pt>
    <dgm:pt modelId="{06E60E3C-F068-4A4C-909A-66AC20F03E21}" type="pres">
      <dgm:prSet presAssocID="{B49C6F74-874A-4749-984B-C1F9454A94AB}" presName="root2" presStyleCnt="0"/>
      <dgm:spPr/>
    </dgm:pt>
    <dgm:pt modelId="{7B00E7E1-E998-E148-ACFD-467AA1CDEFF4}" type="pres">
      <dgm:prSet presAssocID="{B49C6F74-874A-4749-984B-C1F9454A94AB}" presName="LevelTwoTextNode" presStyleLbl="node2" presStyleIdx="2" presStyleCnt="8" custScaleX="472214">
        <dgm:presLayoutVars>
          <dgm:chPref val="3"/>
        </dgm:presLayoutVars>
      </dgm:prSet>
      <dgm:spPr/>
    </dgm:pt>
    <dgm:pt modelId="{FA0321DB-D675-FB42-AA47-69895442BB48}" type="pres">
      <dgm:prSet presAssocID="{B49C6F74-874A-4749-984B-C1F9454A94AB}" presName="level3hierChild" presStyleCnt="0"/>
      <dgm:spPr/>
    </dgm:pt>
    <dgm:pt modelId="{009FF77F-C8A7-DA4E-88AF-6721CE1B4FA2}" type="pres">
      <dgm:prSet presAssocID="{98F4E6E7-D352-674C-8AFF-8202677BE80C}" presName="conn2-1" presStyleLbl="parChTrans1D2" presStyleIdx="3" presStyleCnt="8"/>
      <dgm:spPr/>
    </dgm:pt>
    <dgm:pt modelId="{7E9275BA-79B7-0C47-8CDA-D25542B5B954}" type="pres">
      <dgm:prSet presAssocID="{98F4E6E7-D352-674C-8AFF-8202677BE80C}" presName="connTx" presStyleLbl="parChTrans1D2" presStyleIdx="3" presStyleCnt="8"/>
      <dgm:spPr/>
    </dgm:pt>
    <dgm:pt modelId="{34423F48-18CE-5F43-984C-7A67BA0B417A}" type="pres">
      <dgm:prSet presAssocID="{AF32860A-9594-EF4D-BCF6-5F84ECD81AE8}" presName="root2" presStyleCnt="0"/>
      <dgm:spPr/>
    </dgm:pt>
    <dgm:pt modelId="{A48E3180-4E2E-EB48-9A6D-8F3BA8D0E8FB}" type="pres">
      <dgm:prSet presAssocID="{AF32860A-9594-EF4D-BCF6-5F84ECD81AE8}" presName="LevelTwoTextNode" presStyleLbl="node2" presStyleIdx="3" presStyleCnt="8" custScaleX="472214">
        <dgm:presLayoutVars>
          <dgm:chPref val="3"/>
        </dgm:presLayoutVars>
      </dgm:prSet>
      <dgm:spPr/>
    </dgm:pt>
    <dgm:pt modelId="{95D8F711-3539-8140-A2B6-5E5C01FAC245}" type="pres">
      <dgm:prSet presAssocID="{AF32860A-9594-EF4D-BCF6-5F84ECD81AE8}" presName="level3hierChild" presStyleCnt="0"/>
      <dgm:spPr/>
    </dgm:pt>
    <dgm:pt modelId="{0C2ABF2F-4D5D-AF43-A456-D2F49732E6D6}" type="pres">
      <dgm:prSet presAssocID="{8BFE46FC-820E-1E4A-B266-B0240F210EE5}" presName="conn2-1" presStyleLbl="parChTrans1D2" presStyleIdx="4" presStyleCnt="8"/>
      <dgm:spPr/>
    </dgm:pt>
    <dgm:pt modelId="{389C78E6-ECD6-2140-9818-22A0F3D0ECF2}" type="pres">
      <dgm:prSet presAssocID="{8BFE46FC-820E-1E4A-B266-B0240F210EE5}" presName="connTx" presStyleLbl="parChTrans1D2" presStyleIdx="4" presStyleCnt="8"/>
      <dgm:spPr/>
    </dgm:pt>
    <dgm:pt modelId="{49FA570D-3197-B044-B70D-89A0FAF6C4EC}" type="pres">
      <dgm:prSet presAssocID="{53A958C5-DCC6-1E4C-B712-83BFF65D86B2}" presName="root2" presStyleCnt="0"/>
      <dgm:spPr/>
    </dgm:pt>
    <dgm:pt modelId="{7F5BCEC1-8982-AD41-8A47-F11DC2BD2620}" type="pres">
      <dgm:prSet presAssocID="{53A958C5-DCC6-1E4C-B712-83BFF65D86B2}" presName="LevelTwoTextNode" presStyleLbl="node2" presStyleIdx="4" presStyleCnt="8" custScaleX="472214">
        <dgm:presLayoutVars>
          <dgm:chPref val="3"/>
        </dgm:presLayoutVars>
      </dgm:prSet>
      <dgm:spPr/>
    </dgm:pt>
    <dgm:pt modelId="{F8812495-37D0-2D47-945B-AEC0C4F958A2}" type="pres">
      <dgm:prSet presAssocID="{53A958C5-DCC6-1E4C-B712-83BFF65D86B2}" presName="level3hierChild" presStyleCnt="0"/>
      <dgm:spPr/>
    </dgm:pt>
    <dgm:pt modelId="{D9923EC2-147F-E94F-A3B7-57ACC9DDFB64}" type="pres">
      <dgm:prSet presAssocID="{F1555E07-3D67-C545-9F6F-4CF157736641}" presName="conn2-1" presStyleLbl="parChTrans1D2" presStyleIdx="5" presStyleCnt="8"/>
      <dgm:spPr/>
    </dgm:pt>
    <dgm:pt modelId="{BC1CE079-9BB2-2243-B909-2C1980C68BB9}" type="pres">
      <dgm:prSet presAssocID="{F1555E07-3D67-C545-9F6F-4CF157736641}" presName="connTx" presStyleLbl="parChTrans1D2" presStyleIdx="5" presStyleCnt="8"/>
      <dgm:spPr/>
    </dgm:pt>
    <dgm:pt modelId="{E9897622-9068-5B4C-A185-53CCD7B71E62}" type="pres">
      <dgm:prSet presAssocID="{89413859-A9CE-AD46-BE78-655F7F6A6143}" presName="root2" presStyleCnt="0"/>
      <dgm:spPr/>
    </dgm:pt>
    <dgm:pt modelId="{22CD68E3-A5C5-8F46-844F-288DB93914B5}" type="pres">
      <dgm:prSet presAssocID="{89413859-A9CE-AD46-BE78-655F7F6A6143}" presName="LevelTwoTextNode" presStyleLbl="node2" presStyleIdx="5" presStyleCnt="8" custScaleX="472214">
        <dgm:presLayoutVars>
          <dgm:chPref val="3"/>
        </dgm:presLayoutVars>
      </dgm:prSet>
      <dgm:spPr/>
    </dgm:pt>
    <dgm:pt modelId="{E7857E84-8142-4E40-A471-79108A343976}" type="pres">
      <dgm:prSet presAssocID="{89413859-A9CE-AD46-BE78-655F7F6A6143}" presName="level3hierChild" presStyleCnt="0"/>
      <dgm:spPr/>
    </dgm:pt>
    <dgm:pt modelId="{2C981DF6-1D01-624E-B414-7F2655AB79D8}" type="pres">
      <dgm:prSet presAssocID="{8E99E288-79C8-F742-9E3A-5377108CA2A8}" presName="conn2-1" presStyleLbl="parChTrans1D2" presStyleIdx="6" presStyleCnt="8"/>
      <dgm:spPr/>
    </dgm:pt>
    <dgm:pt modelId="{663BE4BB-AFBE-3141-B577-D630A8612DE1}" type="pres">
      <dgm:prSet presAssocID="{8E99E288-79C8-F742-9E3A-5377108CA2A8}" presName="connTx" presStyleLbl="parChTrans1D2" presStyleIdx="6" presStyleCnt="8"/>
      <dgm:spPr/>
    </dgm:pt>
    <dgm:pt modelId="{630BD2CB-7516-7B49-AA94-A008183A1CE2}" type="pres">
      <dgm:prSet presAssocID="{1798E8C9-0FE8-9B49-B390-78B337EFBEA1}" presName="root2" presStyleCnt="0"/>
      <dgm:spPr/>
    </dgm:pt>
    <dgm:pt modelId="{F952125B-C8D1-BA43-98EC-3CD5AAC4F7E0}" type="pres">
      <dgm:prSet presAssocID="{1798E8C9-0FE8-9B49-B390-78B337EFBEA1}" presName="LevelTwoTextNode" presStyleLbl="node2" presStyleIdx="6" presStyleCnt="8" custScaleX="472214">
        <dgm:presLayoutVars>
          <dgm:chPref val="3"/>
        </dgm:presLayoutVars>
      </dgm:prSet>
      <dgm:spPr/>
    </dgm:pt>
    <dgm:pt modelId="{CB074503-D376-5140-93C0-882118941D47}" type="pres">
      <dgm:prSet presAssocID="{1798E8C9-0FE8-9B49-B390-78B337EFBEA1}" presName="level3hierChild" presStyleCnt="0"/>
      <dgm:spPr/>
    </dgm:pt>
    <dgm:pt modelId="{FCF74858-E44B-F448-A431-B19C7A219C59}" type="pres">
      <dgm:prSet presAssocID="{86049345-B3A2-9545-8341-5067673C288F}" presName="conn2-1" presStyleLbl="parChTrans1D2" presStyleIdx="7" presStyleCnt="8"/>
      <dgm:spPr/>
    </dgm:pt>
    <dgm:pt modelId="{001C6612-6A30-1D48-AB7D-36FDB0498F69}" type="pres">
      <dgm:prSet presAssocID="{86049345-B3A2-9545-8341-5067673C288F}" presName="connTx" presStyleLbl="parChTrans1D2" presStyleIdx="7" presStyleCnt="8"/>
      <dgm:spPr/>
    </dgm:pt>
    <dgm:pt modelId="{75312B60-E4BC-6A45-88ED-8B8DE01ED650}" type="pres">
      <dgm:prSet presAssocID="{525B2345-9A95-5E49-A4C5-16C0C4BFF7C1}" presName="root2" presStyleCnt="0"/>
      <dgm:spPr/>
    </dgm:pt>
    <dgm:pt modelId="{CDBF30BD-59AC-A542-9A87-E12FE8E71CA5}" type="pres">
      <dgm:prSet presAssocID="{525B2345-9A95-5E49-A4C5-16C0C4BFF7C1}" presName="LevelTwoTextNode" presStyleLbl="node2" presStyleIdx="7" presStyleCnt="8" custScaleX="472214">
        <dgm:presLayoutVars>
          <dgm:chPref val="3"/>
        </dgm:presLayoutVars>
      </dgm:prSet>
      <dgm:spPr/>
    </dgm:pt>
    <dgm:pt modelId="{B46D392F-D9B4-654A-B1B3-5596B30EECE0}" type="pres">
      <dgm:prSet presAssocID="{525B2345-9A95-5E49-A4C5-16C0C4BFF7C1}" presName="level3hierChild" presStyleCnt="0"/>
      <dgm:spPr/>
    </dgm:pt>
  </dgm:ptLst>
  <dgm:cxnLst>
    <dgm:cxn modelId="{6ADC2A09-1AE9-1942-A40D-1B6236F65AB4}" type="presOf" srcId="{1798E8C9-0FE8-9B49-B390-78B337EFBEA1}" destId="{F952125B-C8D1-BA43-98EC-3CD5AAC4F7E0}" srcOrd="0" destOrd="0" presId="urn:microsoft.com/office/officeart/2008/layout/HorizontalMultiLevelHierarchy"/>
    <dgm:cxn modelId="{4FEC630B-010B-0E4C-8B85-8A79FD4DA252}" type="presOf" srcId="{5E8A8DA3-A0BB-9B49-BC1C-3CF3AFA25FB9}" destId="{A62B2E65-A4A6-C647-966F-9D923DA5A25A}" srcOrd="0" destOrd="0" presId="urn:microsoft.com/office/officeart/2008/layout/HorizontalMultiLevelHierarchy"/>
    <dgm:cxn modelId="{C3E44210-4686-124D-846F-83427E5885CD}" srcId="{5E8A8DA3-A0BB-9B49-BC1C-3CF3AFA25FB9}" destId="{E153A59B-6418-FB42-AA7B-A96419AC798A}" srcOrd="1" destOrd="0" parTransId="{9D664520-7221-8E42-BC83-275109BE4233}" sibTransId="{7AAF45F7-2D0D-384D-8192-9CFF6F5830F6}"/>
    <dgm:cxn modelId="{8F666F1B-EB15-5449-AC75-A4B2775266C9}" srcId="{5E8A8DA3-A0BB-9B49-BC1C-3CF3AFA25FB9}" destId="{525B2345-9A95-5E49-A4C5-16C0C4BFF7C1}" srcOrd="7" destOrd="0" parTransId="{86049345-B3A2-9545-8341-5067673C288F}" sibTransId="{60A814F3-DB51-F946-B2B5-4A2E23F7BA19}"/>
    <dgm:cxn modelId="{5527191E-FE0D-884F-92C5-56F367BBD42F}" srcId="{44879051-892A-B242-BA6C-DB9B00E4ED52}" destId="{5E8A8DA3-A0BB-9B49-BC1C-3CF3AFA25FB9}" srcOrd="0" destOrd="0" parTransId="{9A17A7A6-EDBC-7F42-B2D2-39662A9E3461}" sibTransId="{05D3641C-6DB4-B84F-A382-3866FAB66034}"/>
    <dgm:cxn modelId="{7051FE22-A8C9-F64F-91BD-2AC3C64A22FA}" type="presOf" srcId="{98F4E6E7-D352-674C-8AFF-8202677BE80C}" destId="{009FF77F-C8A7-DA4E-88AF-6721CE1B4FA2}" srcOrd="0" destOrd="0" presId="urn:microsoft.com/office/officeart/2008/layout/HorizontalMultiLevelHierarchy"/>
    <dgm:cxn modelId="{1624BF28-EA61-7A49-AF6E-9C6537AF1EDD}" type="presOf" srcId="{44879051-892A-B242-BA6C-DB9B00E4ED52}" destId="{6E949025-98E9-6E4D-B77F-371707FFF8DE}" srcOrd="0" destOrd="0" presId="urn:microsoft.com/office/officeart/2008/layout/HorizontalMultiLevelHierarchy"/>
    <dgm:cxn modelId="{D1E20C29-FA48-E447-ADAD-F9D7E702A5B5}" type="presOf" srcId="{60EF5E0C-8B64-0344-8B4F-45F80517406B}" destId="{C9A132D6-EA1C-394F-AEF6-62E61B50B9B1}" srcOrd="0" destOrd="0" presId="urn:microsoft.com/office/officeart/2008/layout/HorizontalMultiLevelHierarchy"/>
    <dgm:cxn modelId="{37AD8D2E-21D8-9C4E-BBE5-645948B9BDEE}" type="presOf" srcId="{86049345-B3A2-9545-8341-5067673C288F}" destId="{FCF74858-E44B-F448-A431-B19C7A219C59}" srcOrd="0" destOrd="0" presId="urn:microsoft.com/office/officeart/2008/layout/HorizontalMultiLevelHierarchy"/>
    <dgm:cxn modelId="{13A58B3C-48CA-9341-AC6F-F00A07AA1CA8}" type="presOf" srcId="{9D664520-7221-8E42-BC83-275109BE4233}" destId="{051D119C-6337-E747-BE0D-C117D5F27B91}" srcOrd="0" destOrd="0" presId="urn:microsoft.com/office/officeart/2008/layout/HorizontalMultiLevelHierarchy"/>
    <dgm:cxn modelId="{35AB173F-995D-8C43-A778-E61ADC63651A}" srcId="{5E8A8DA3-A0BB-9B49-BC1C-3CF3AFA25FB9}" destId="{89413859-A9CE-AD46-BE78-655F7F6A6143}" srcOrd="5" destOrd="0" parTransId="{F1555E07-3D67-C545-9F6F-4CF157736641}" sibTransId="{5D71876C-48D8-3C4F-B591-F8D9370E517C}"/>
    <dgm:cxn modelId="{50907751-C5DD-954D-B9F2-5AF682930117}" type="presOf" srcId="{AF32860A-9594-EF4D-BCF6-5F84ECD81AE8}" destId="{A48E3180-4E2E-EB48-9A6D-8F3BA8D0E8FB}" srcOrd="0" destOrd="0" presId="urn:microsoft.com/office/officeart/2008/layout/HorizontalMultiLevelHierarchy"/>
    <dgm:cxn modelId="{01775C5B-C179-AE41-8840-B93EE440D676}" srcId="{5E8A8DA3-A0BB-9B49-BC1C-3CF3AFA25FB9}" destId="{1798E8C9-0FE8-9B49-B390-78B337EFBEA1}" srcOrd="6" destOrd="0" parTransId="{8E99E288-79C8-F742-9E3A-5377108CA2A8}" sibTransId="{ED41F188-BCB0-404B-A2DD-7A0D3C1572DF}"/>
    <dgm:cxn modelId="{5E7B0E66-F85A-EF46-89E4-B37A8924F012}" type="presOf" srcId="{89413859-A9CE-AD46-BE78-655F7F6A6143}" destId="{22CD68E3-A5C5-8F46-844F-288DB93914B5}" srcOrd="0" destOrd="0" presId="urn:microsoft.com/office/officeart/2008/layout/HorizontalMultiLevelHierarchy"/>
    <dgm:cxn modelId="{A0E62C68-D84C-5E49-BB30-B4B4176F782B}" type="presOf" srcId="{98F4E6E7-D352-674C-8AFF-8202677BE80C}" destId="{7E9275BA-79B7-0C47-8CDA-D25542B5B954}" srcOrd="1" destOrd="0" presId="urn:microsoft.com/office/officeart/2008/layout/HorizontalMultiLevelHierarchy"/>
    <dgm:cxn modelId="{DE50E46B-1505-1144-B485-221581206FFA}" type="presOf" srcId="{525B2345-9A95-5E49-A4C5-16C0C4BFF7C1}" destId="{CDBF30BD-59AC-A542-9A87-E12FE8E71CA5}" srcOrd="0" destOrd="0" presId="urn:microsoft.com/office/officeart/2008/layout/HorizontalMultiLevelHierarchy"/>
    <dgm:cxn modelId="{235B5C71-2467-524D-8AFB-BAF5A8C877A4}" type="presOf" srcId="{8BFE46FC-820E-1E4A-B266-B0240F210EE5}" destId="{0C2ABF2F-4D5D-AF43-A456-D2F49732E6D6}" srcOrd="0" destOrd="0" presId="urn:microsoft.com/office/officeart/2008/layout/HorizontalMultiLevelHierarchy"/>
    <dgm:cxn modelId="{7DBA247C-1DFB-1249-9B07-9A1963E201DA}" srcId="{5E8A8DA3-A0BB-9B49-BC1C-3CF3AFA25FB9}" destId="{0CF25AA5-428C-1841-BE5B-C401DBDC15B3}" srcOrd="0" destOrd="0" parTransId="{60EF5E0C-8B64-0344-8B4F-45F80517406B}" sibTransId="{76A1A5EE-BA3F-814A-9809-3C23A6C0A2F6}"/>
    <dgm:cxn modelId="{A61F5180-2E69-9842-8311-CD1D182FD098}" type="presOf" srcId="{8BFE46FC-820E-1E4A-B266-B0240F210EE5}" destId="{389C78E6-ECD6-2140-9818-22A0F3D0ECF2}" srcOrd="1" destOrd="0" presId="urn:microsoft.com/office/officeart/2008/layout/HorizontalMultiLevelHierarchy"/>
    <dgm:cxn modelId="{611A2B81-4AC2-1849-9AB4-213D9DA470B0}" type="presOf" srcId="{60EF5E0C-8B64-0344-8B4F-45F80517406B}" destId="{3F1210A5-15BB-FB42-870A-A85F6DC57CAA}" srcOrd="1" destOrd="0" presId="urn:microsoft.com/office/officeart/2008/layout/HorizontalMultiLevelHierarchy"/>
    <dgm:cxn modelId="{53678181-80B3-1142-941F-58B1BB81DD1B}" type="presOf" srcId="{F1555E07-3D67-C545-9F6F-4CF157736641}" destId="{D9923EC2-147F-E94F-A3B7-57ACC9DDFB64}" srcOrd="0" destOrd="0" presId="urn:microsoft.com/office/officeart/2008/layout/HorizontalMultiLevelHierarchy"/>
    <dgm:cxn modelId="{73576B88-7D45-CF41-B1A0-077422847FAC}" type="presOf" srcId="{B49C6F74-874A-4749-984B-C1F9454A94AB}" destId="{7B00E7E1-E998-E148-ACFD-467AA1CDEFF4}" srcOrd="0" destOrd="0" presId="urn:microsoft.com/office/officeart/2008/layout/HorizontalMultiLevelHierarchy"/>
    <dgm:cxn modelId="{9BD4C79B-7037-BF4B-8B02-EC7652B20B5E}" srcId="{5E8A8DA3-A0BB-9B49-BC1C-3CF3AFA25FB9}" destId="{53A958C5-DCC6-1E4C-B712-83BFF65D86B2}" srcOrd="4" destOrd="0" parTransId="{8BFE46FC-820E-1E4A-B266-B0240F210EE5}" sibTransId="{1A7B006C-6A60-024C-9D3D-53C1441CEA4D}"/>
    <dgm:cxn modelId="{77A3FB9B-E0A2-924B-A38D-F24AF3E4143D}" type="presOf" srcId="{F1555E07-3D67-C545-9F6F-4CF157736641}" destId="{BC1CE079-9BB2-2243-B909-2C1980C68BB9}" srcOrd="1" destOrd="0" presId="urn:microsoft.com/office/officeart/2008/layout/HorizontalMultiLevelHierarchy"/>
    <dgm:cxn modelId="{4B10F1A0-B3F6-6A42-A251-B0E3CEB3A0BF}" type="presOf" srcId="{D0E93506-71C9-844D-A180-BD315983A019}" destId="{A7E47E07-85B4-5E40-898C-B3F506B0B04F}" srcOrd="0" destOrd="0" presId="urn:microsoft.com/office/officeart/2008/layout/HorizontalMultiLevelHierarchy"/>
    <dgm:cxn modelId="{EB7CE1AC-2B80-2247-8207-1CB308E0A938}" type="presOf" srcId="{9D664520-7221-8E42-BC83-275109BE4233}" destId="{74E563D9-DCA6-D14C-AA4F-3E86D5208633}" srcOrd="1" destOrd="0" presId="urn:microsoft.com/office/officeart/2008/layout/HorizontalMultiLevelHierarchy"/>
    <dgm:cxn modelId="{6EECCFC1-02DF-4A40-89AD-F4197BBB7325}" type="presOf" srcId="{86049345-B3A2-9545-8341-5067673C288F}" destId="{001C6612-6A30-1D48-AB7D-36FDB0498F69}" srcOrd="1" destOrd="0" presId="urn:microsoft.com/office/officeart/2008/layout/HorizontalMultiLevelHierarchy"/>
    <dgm:cxn modelId="{979718C4-8DCF-1245-B2A7-BE9EFED9718D}" srcId="{5E8A8DA3-A0BB-9B49-BC1C-3CF3AFA25FB9}" destId="{AF32860A-9594-EF4D-BCF6-5F84ECD81AE8}" srcOrd="3" destOrd="0" parTransId="{98F4E6E7-D352-674C-8AFF-8202677BE80C}" sibTransId="{45845D80-4C67-CC48-83FD-447FB4E22990}"/>
    <dgm:cxn modelId="{0E67CDC6-C72B-6B42-97CB-17F657282FDE}" type="presOf" srcId="{D0E93506-71C9-844D-A180-BD315983A019}" destId="{F65B5FF3-5BC9-204C-9E93-7678D9AC401F}" srcOrd="1" destOrd="0" presId="urn:microsoft.com/office/officeart/2008/layout/HorizontalMultiLevelHierarchy"/>
    <dgm:cxn modelId="{9D8AB9C9-6D62-6B47-BD3F-77ED072DC2E8}" srcId="{5E8A8DA3-A0BB-9B49-BC1C-3CF3AFA25FB9}" destId="{B49C6F74-874A-4749-984B-C1F9454A94AB}" srcOrd="2" destOrd="0" parTransId="{D0E93506-71C9-844D-A180-BD315983A019}" sibTransId="{AADB8991-0D5C-2548-B4C6-1066DA69ACB3}"/>
    <dgm:cxn modelId="{6B5610CC-1A31-4C42-88AC-30E1AD88130A}" type="presOf" srcId="{0CF25AA5-428C-1841-BE5B-C401DBDC15B3}" destId="{F490AAB0-53B0-704D-98F3-CFC31D5AEA0E}" srcOrd="0" destOrd="0" presId="urn:microsoft.com/office/officeart/2008/layout/HorizontalMultiLevelHierarchy"/>
    <dgm:cxn modelId="{FC6143D0-F10E-134D-8FD1-AA8EC2AFE78C}" type="presOf" srcId="{E153A59B-6418-FB42-AA7B-A96419AC798A}" destId="{26E83E3F-0B6B-2E4D-B46D-4165E3158975}" srcOrd="0" destOrd="0" presId="urn:microsoft.com/office/officeart/2008/layout/HorizontalMultiLevelHierarchy"/>
    <dgm:cxn modelId="{0FFC33D9-BA87-844B-9698-D10E5EBEA478}" type="presOf" srcId="{53A958C5-DCC6-1E4C-B712-83BFF65D86B2}" destId="{7F5BCEC1-8982-AD41-8A47-F11DC2BD2620}" srcOrd="0" destOrd="0" presId="urn:microsoft.com/office/officeart/2008/layout/HorizontalMultiLevelHierarchy"/>
    <dgm:cxn modelId="{E4962AE6-3CD4-5B4C-8EAA-96DA714328CE}" type="presOf" srcId="{8E99E288-79C8-F742-9E3A-5377108CA2A8}" destId="{663BE4BB-AFBE-3141-B577-D630A8612DE1}" srcOrd="1" destOrd="0" presId="urn:microsoft.com/office/officeart/2008/layout/HorizontalMultiLevelHierarchy"/>
    <dgm:cxn modelId="{0C5B08EE-AADE-D041-A455-FAFF5AD4B499}" type="presOf" srcId="{8E99E288-79C8-F742-9E3A-5377108CA2A8}" destId="{2C981DF6-1D01-624E-B414-7F2655AB79D8}" srcOrd="0" destOrd="0" presId="urn:microsoft.com/office/officeart/2008/layout/HorizontalMultiLevelHierarchy"/>
    <dgm:cxn modelId="{DFB67B25-4462-FF41-86E9-0C567D4A3853}" type="presParOf" srcId="{6E949025-98E9-6E4D-B77F-371707FFF8DE}" destId="{68B8502D-26C9-CB4B-A985-07D43E176A16}" srcOrd="0" destOrd="0" presId="urn:microsoft.com/office/officeart/2008/layout/HorizontalMultiLevelHierarchy"/>
    <dgm:cxn modelId="{ADB87033-FC59-BA4D-9D2E-EA51BEE12CDD}" type="presParOf" srcId="{68B8502D-26C9-CB4B-A985-07D43E176A16}" destId="{A62B2E65-A4A6-C647-966F-9D923DA5A25A}" srcOrd="0" destOrd="0" presId="urn:microsoft.com/office/officeart/2008/layout/HorizontalMultiLevelHierarchy"/>
    <dgm:cxn modelId="{C20CB037-FDEB-E640-BB08-C9878B0F750C}" type="presParOf" srcId="{68B8502D-26C9-CB4B-A985-07D43E176A16}" destId="{E6B797DE-0988-634B-9336-45B9660EB5F8}" srcOrd="1" destOrd="0" presId="urn:microsoft.com/office/officeart/2008/layout/HorizontalMultiLevelHierarchy"/>
    <dgm:cxn modelId="{B5BAAD37-D92A-444E-ABE5-80CB0A0CF8DC}" type="presParOf" srcId="{E6B797DE-0988-634B-9336-45B9660EB5F8}" destId="{C9A132D6-EA1C-394F-AEF6-62E61B50B9B1}" srcOrd="0" destOrd="0" presId="urn:microsoft.com/office/officeart/2008/layout/HorizontalMultiLevelHierarchy"/>
    <dgm:cxn modelId="{A0BEBBDB-CFFE-1D4E-A8C7-19F1CB43A8FE}" type="presParOf" srcId="{C9A132D6-EA1C-394F-AEF6-62E61B50B9B1}" destId="{3F1210A5-15BB-FB42-870A-A85F6DC57CAA}" srcOrd="0" destOrd="0" presId="urn:microsoft.com/office/officeart/2008/layout/HorizontalMultiLevelHierarchy"/>
    <dgm:cxn modelId="{677547A5-1E56-7740-B8EA-A74BAAF8F2FB}" type="presParOf" srcId="{E6B797DE-0988-634B-9336-45B9660EB5F8}" destId="{4B98F15D-0A3F-4F43-97FC-227C72B7FEEC}" srcOrd="1" destOrd="0" presId="urn:microsoft.com/office/officeart/2008/layout/HorizontalMultiLevelHierarchy"/>
    <dgm:cxn modelId="{44270414-DA15-F54F-A612-2F0BE096C986}" type="presParOf" srcId="{4B98F15D-0A3F-4F43-97FC-227C72B7FEEC}" destId="{F490AAB0-53B0-704D-98F3-CFC31D5AEA0E}" srcOrd="0" destOrd="0" presId="urn:microsoft.com/office/officeart/2008/layout/HorizontalMultiLevelHierarchy"/>
    <dgm:cxn modelId="{E9AEA765-376D-A643-ABC1-E93A9414FEAF}" type="presParOf" srcId="{4B98F15D-0A3F-4F43-97FC-227C72B7FEEC}" destId="{7052B69D-5E0C-B54B-BF05-DE8F474F94C0}" srcOrd="1" destOrd="0" presId="urn:microsoft.com/office/officeart/2008/layout/HorizontalMultiLevelHierarchy"/>
    <dgm:cxn modelId="{87C605E0-1B40-554C-84E1-3B2A150EF9E8}" type="presParOf" srcId="{E6B797DE-0988-634B-9336-45B9660EB5F8}" destId="{051D119C-6337-E747-BE0D-C117D5F27B91}" srcOrd="2" destOrd="0" presId="urn:microsoft.com/office/officeart/2008/layout/HorizontalMultiLevelHierarchy"/>
    <dgm:cxn modelId="{EF963F1F-D3A3-684E-A8FE-D68438674A71}" type="presParOf" srcId="{051D119C-6337-E747-BE0D-C117D5F27B91}" destId="{74E563D9-DCA6-D14C-AA4F-3E86D5208633}" srcOrd="0" destOrd="0" presId="urn:microsoft.com/office/officeart/2008/layout/HorizontalMultiLevelHierarchy"/>
    <dgm:cxn modelId="{D666A73D-6265-A74B-A23A-A56EB57C627A}" type="presParOf" srcId="{E6B797DE-0988-634B-9336-45B9660EB5F8}" destId="{D514CCBE-6E76-BB41-B6FD-09C983878B4A}" srcOrd="3" destOrd="0" presId="urn:microsoft.com/office/officeart/2008/layout/HorizontalMultiLevelHierarchy"/>
    <dgm:cxn modelId="{716F5F89-9569-2C4D-A4C5-F96095B34AA0}" type="presParOf" srcId="{D514CCBE-6E76-BB41-B6FD-09C983878B4A}" destId="{26E83E3F-0B6B-2E4D-B46D-4165E3158975}" srcOrd="0" destOrd="0" presId="urn:microsoft.com/office/officeart/2008/layout/HorizontalMultiLevelHierarchy"/>
    <dgm:cxn modelId="{381B8CEF-EAF5-7C45-8CC1-55C966CBA313}" type="presParOf" srcId="{D514CCBE-6E76-BB41-B6FD-09C983878B4A}" destId="{BB854CE2-91DD-844A-B79F-FEC87C3583E6}" srcOrd="1" destOrd="0" presId="urn:microsoft.com/office/officeart/2008/layout/HorizontalMultiLevelHierarchy"/>
    <dgm:cxn modelId="{210DE21C-26F6-EE4F-8EAA-D7638779F9DE}" type="presParOf" srcId="{E6B797DE-0988-634B-9336-45B9660EB5F8}" destId="{A7E47E07-85B4-5E40-898C-B3F506B0B04F}" srcOrd="4" destOrd="0" presId="urn:microsoft.com/office/officeart/2008/layout/HorizontalMultiLevelHierarchy"/>
    <dgm:cxn modelId="{4D29F8E4-7671-0045-92CD-1C9417B3C44F}" type="presParOf" srcId="{A7E47E07-85B4-5E40-898C-B3F506B0B04F}" destId="{F65B5FF3-5BC9-204C-9E93-7678D9AC401F}" srcOrd="0" destOrd="0" presId="urn:microsoft.com/office/officeart/2008/layout/HorizontalMultiLevelHierarchy"/>
    <dgm:cxn modelId="{47733AE9-361F-4A40-B36B-BB975960DFAE}" type="presParOf" srcId="{E6B797DE-0988-634B-9336-45B9660EB5F8}" destId="{06E60E3C-F068-4A4C-909A-66AC20F03E21}" srcOrd="5" destOrd="0" presId="urn:microsoft.com/office/officeart/2008/layout/HorizontalMultiLevelHierarchy"/>
    <dgm:cxn modelId="{42EA09C8-F8D5-3047-94A8-F907E6743080}" type="presParOf" srcId="{06E60E3C-F068-4A4C-909A-66AC20F03E21}" destId="{7B00E7E1-E998-E148-ACFD-467AA1CDEFF4}" srcOrd="0" destOrd="0" presId="urn:microsoft.com/office/officeart/2008/layout/HorizontalMultiLevelHierarchy"/>
    <dgm:cxn modelId="{0FDD4852-157E-F54D-8E60-7CA6540C9644}" type="presParOf" srcId="{06E60E3C-F068-4A4C-909A-66AC20F03E21}" destId="{FA0321DB-D675-FB42-AA47-69895442BB48}" srcOrd="1" destOrd="0" presId="urn:microsoft.com/office/officeart/2008/layout/HorizontalMultiLevelHierarchy"/>
    <dgm:cxn modelId="{F04A850E-2738-B944-9BDB-7C68D2115A28}" type="presParOf" srcId="{E6B797DE-0988-634B-9336-45B9660EB5F8}" destId="{009FF77F-C8A7-DA4E-88AF-6721CE1B4FA2}" srcOrd="6" destOrd="0" presId="urn:microsoft.com/office/officeart/2008/layout/HorizontalMultiLevelHierarchy"/>
    <dgm:cxn modelId="{54D98919-2FF9-4442-85C6-4B16B2ED87CC}" type="presParOf" srcId="{009FF77F-C8A7-DA4E-88AF-6721CE1B4FA2}" destId="{7E9275BA-79B7-0C47-8CDA-D25542B5B954}" srcOrd="0" destOrd="0" presId="urn:microsoft.com/office/officeart/2008/layout/HorizontalMultiLevelHierarchy"/>
    <dgm:cxn modelId="{71107644-3F55-074B-B525-C88BE8B37DEA}" type="presParOf" srcId="{E6B797DE-0988-634B-9336-45B9660EB5F8}" destId="{34423F48-18CE-5F43-984C-7A67BA0B417A}" srcOrd="7" destOrd="0" presId="urn:microsoft.com/office/officeart/2008/layout/HorizontalMultiLevelHierarchy"/>
    <dgm:cxn modelId="{B19D0766-998E-E747-9820-577324136586}" type="presParOf" srcId="{34423F48-18CE-5F43-984C-7A67BA0B417A}" destId="{A48E3180-4E2E-EB48-9A6D-8F3BA8D0E8FB}" srcOrd="0" destOrd="0" presId="urn:microsoft.com/office/officeart/2008/layout/HorizontalMultiLevelHierarchy"/>
    <dgm:cxn modelId="{4495A1DE-68E5-1E47-A2E1-6D9E1945386A}" type="presParOf" srcId="{34423F48-18CE-5F43-984C-7A67BA0B417A}" destId="{95D8F711-3539-8140-A2B6-5E5C01FAC245}" srcOrd="1" destOrd="0" presId="urn:microsoft.com/office/officeart/2008/layout/HorizontalMultiLevelHierarchy"/>
    <dgm:cxn modelId="{CB18AB40-493B-C54A-9D9E-1E441E8B4473}" type="presParOf" srcId="{E6B797DE-0988-634B-9336-45B9660EB5F8}" destId="{0C2ABF2F-4D5D-AF43-A456-D2F49732E6D6}" srcOrd="8" destOrd="0" presId="urn:microsoft.com/office/officeart/2008/layout/HorizontalMultiLevelHierarchy"/>
    <dgm:cxn modelId="{72C32CBD-05F3-6449-8957-F702D6CEA50F}" type="presParOf" srcId="{0C2ABF2F-4D5D-AF43-A456-D2F49732E6D6}" destId="{389C78E6-ECD6-2140-9818-22A0F3D0ECF2}" srcOrd="0" destOrd="0" presId="urn:microsoft.com/office/officeart/2008/layout/HorizontalMultiLevelHierarchy"/>
    <dgm:cxn modelId="{4161C527-BC54-7645-A5CF-8A82EE23C586}" type="presParOf" srcId="{E6B797DE-0988-634B-9336-45B9660EB5F8}" destId="{49FA570D-3197-B044-B70D-89A0FAF6C4EC}" srcOrd="9" destOrd="0" presId="urn:microsoft.com/office/officeart/2008/layout/HorizontalMultiLevelHierarchy"/>
    <dgm:cxn modelId="{98C07052-9411-554A-9CC1-AD83FC04E5AD}" type="presParOf" srcId="{49FA570D-3197-B044-B70D-89A0FAF6C4EC}" destId="{7F5BCEC1-8982-AD41-8A47-F11DC2BD2620}" srcOrd="0" destOrd="0" presId="urn:microsoft.com/office/officeart/2008/layout/HorizontalMultiLevelHierarchy"/>
    <dgm:cxn modelId="{0D4C382A-C18E-1145-9C67-9F6C5D7114CF}" type="presParOf" srcId="{49FA570D-3197-B044-B70D-89A0FAF6C4EC}" destId="{F8812495-37D0-2D47-945B-AEC0C4F958A2}" srcOrd="1" destOrd="0" presId="urn:microsoft.com/office/officeart/2008/layout/HorizontalMultiLevelHierarchy"/>
    <dgm:cxn modelId="{4EE60C65-9D62-3B49-8F6F-A297A953C4EE}" type="presParOf" srcId="{E6B797DE-0988-634B-9336-45B9660EB5F8}" destId="{D9923EC2-147F-E94F-A3B7-57ACC9DDFB64}" srcOrd="10" destOrd="0" presId="urn:microsoft.com/office/officeart/2008/layout/HorizontalMultiLevelHierarchy"/>
    <dgm:cxn modelId="{9249FD24-D8FE-B343-A102-A2C425C28FA7}" type="presParOf" srcId="{D9923EC2-147F-E94F-A3B7-57ACC9DDFB64}" destId="{BC1CE079-9BB2-2243-B909-2C1980C68BB9}" srcOrd="0" destOrd="0" presId="urn:microsoft.com/office/officeart/2008/layout/HorizontalMultiLevelHierarchy"/>
    <dgm:cxn modelId="{2E4443A2-CCF8-1A49-B366-2E3C40033ECE}" type="presParOf" srcId="{E6B797DE-0988-634B-9336-45B9660EB5F8}" destId="{E9897622-9068-5B4C-A185-53CCD7B71E62}" srcOrd="11" destOrd="0" presId="urn:microsoft.com/office/officeart/2008/layout/HorizontalMultiLevelHierarchy"/>
    <dgm:cxn modelId="{89B6691A-18C3-1D45-A565-B4326DD52620}" type="presParOf" srcId="{E9897622-9068-5B4C-A185-53CCD7B71E62}" destId="{22CD68E3-A5C5-8F46-844F-288DB93914B5}" srcOrd="0" destOrd="0" presId="urn:microsoft.com/office/officeart/2008/layout/HorizontalMultiLevelHierarchy"/>
    <dgm:cxn modelId="{7CE52739-D2F3-B94A-BC17-339DED5C9752}" type="presParOf" srcId="{E9897622-9068-5B4C-A185-53CCD7B71E62}" destId="{E7857E84-8142-4E40-A471-79108A343976}" srcOrd="1" destOrd="0" presId="urn:microsoft.com/office/officeart/2008/layout/HorizontalMultiLevelHierarchy"/>
    <dgm:cxn modelId="{8A20D2BF-D10E-4A4B-8B2B-212D37855DBE}" type="presParOf" srcId="{E6B797DE-0988-634B-9336-45B9660EB5F8}" destId="{2C981DF6-1D01-624E-B414-7F2655AB79D8}" srcOrd="12" destOrd="0" presId="urn:microsoft.com/office/officeart/2008/layout/HorizontalMultiLevelHierarchy"/>
    <dgm:cxn modelId="{97B07D06-109F-CC49-AF44-8C35E1969133}" type="presParOf" srcId="{2C981DF6-1D01-624E-B414-7F2655AB79D8}" destId="{663BE4BB-AFBE-3141-B577-D630A8612DE1}" srcOrd="0" destOrd="0" presId="urn:microsoft.com/office/officeart/2008/layout/HorizontalMultiLevelHierarchy"/>
    <dgm:cxn modelId="{BD76904A-4BA0-FD48-AF9F-F7A6CCD6C2A2}" type="presParOf" srcId="{E6B797DE-0988-634B-9336-45B9660EB5F8}" destId="{630BD2CB-7516-7B49-AA94-A008183A1CE2}" srcOrd="13" destOrd="0" presId="urn:microsoft.com/office/officeart/2008/layout/HorizontalMultiLevelHierarchy"/>
    <dgm:cxn modelId="{D77EF425-79F9-3949-8CE7-7F8786DF426C}" type="presParOf" srcId="{630BD2CB-7516-7B49-AA94-A008183A1CE2}" destId="{F952125B-C8D1-BA43-98EC-3CD5AAC4F7E0}" srcOrd="0" destOrd="0" presId="urn:microsoft.com/office/officeart/2008/layout/HorizontalMultiLevelHierarchy"/>
    <dgm:cxn modelId="{B9CBA9CB-193D-6B4B-923B-6ED5E8459E6B}" type="presParOf" srcId="{630BD2CB-7516-7B49-AA94-A008183A1CE2}" destId="{CB074503-D376-5140-93C0-882118941D47}" srcOrd="1" destOrd="0" presId="urn:microsoft.com/office/officeart/2008/layout/HorizontalMultiLevelHierarchy"/>
    <dgm:cxn modelId="{ACB4788A-3012-914B-B9CC-DB6D461FD6C8}" type="presParOf" srcId="{E6B797DE-0988-634B-9336-45B9660EB5F8}" destId="{FCF74858-E44B-F448-A431-B19C7A219C59}" srcOrd="14" destOrd="0" presId="urn:microsoft.com/office/officeart/2008/layout/HorizontalMultiLevelHierarchy"/>
    <dgm:cxn modelId="{A125D7D9-A187-1744-8A8D-81E26B9B4165}" type="presParOf" srcId="{FCF74858-E44B-F448-A431-B19C7A219C59}" destId="{001C6612-6A30-1D48-AB7D-36FDB0498F69}" srcOrd="0" destOrd="0" presId="urn:microsoft.com/office/officeart/2008/layout/HorizontalMultiLevelHierarchy"/>
    <dgm:cxn modelId="{F1110FE6-D049-0447-9673-841706D2E1DF}" type="presParOf" srcId="{E6B797DE-0988-634B-9336-45B9660EB5F8}" destId="{75312B60-E4BC-6A45-88ED-8B8DE01ED650}" srcOrd="15" destOrd="0" presId="urn:microsoft.com/office/officeart/2008/layout/HorizontalMultiLevelHierarchy"/>
    <dgm:cxn modelId="{29A2756F-B642-B148-8936-2E1D11F498A6}" type="presParOf" srcId="{75312B60-E4BC-6A45-88ED-8B8DE01ED650}" destId="{CDBF30BD-59AC-A542-9A87-E12FE8E71CA5}" srcOrd="0" destOrd="0" presId="urn:microsoft.com/office/officeart/2008/layout/HorizontalMultiLevelHierarchy"/>
    <dgm:cxn modelId="{4FD97D33-D330-F041-952C-53A1C36F0C1D}" type="presParOf" srcId="{75312B60-E4BC-6A45-88ED-8B8DE01ED650}" destId="{B46D392F-D9B4-654A-B1B3-5596B30EECE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92A1F6-3642-AC40-93A2-3F857B2F66AA}" type="doc">
      <dgm:prSet loTypeId="urn:microsoft.com/office/officeart/2005/8/layout/hChevron3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5B1965-BBA6-6B42-BE05-BE42FF53A010}">
      <dgm:prSet phldrT="[Text]"/>
      <dgm:spPr/>
      <dgm:t>
        <a:bodyPr/>
        <a:lstStyle/>
        <a:p>
          <a:r>
            <a:rPr lang="en-US" altLang="zh-CN" dirty="0"/>
            <a:t>Features</a:t>
          </a:r>
          <a:endParaRPr lang="en-US" dirty="0"/>
        </a:p>
      </dgm:t>
    </dgm:pt>
    <dgm:pt modelId="{AB721DAE-AC25-D54D-B576-FA41D89BF8A3}" type="parTrans" cxnId="{5C0C159B-145A-CD4F-B625-DB3AC3006EAB}">
      <dgm:prSet/>
      <dgm:spPr/>
      <dgm:t>
        <a:bodyPr/>
        <a:lstStyle/>
        <a:p>
          <a:endParaRPr lang="en-US"/>
        </a:p>
      </dgm:t>
    </dgm:pt>
    <dgm:pt modelId="{4FF5F872-1E2C-4348-BB48-074020C489C8}" type="sibTrans" cxnId="{5C0C159B-145A-CD4F-B625-DB3AC3006EAB}">
      <dgm:prSet/>
      <dgm:spPr/>
      <dgm:t>
        <a:bodyPr/>
        <a:lstStyle/>
        <a:p>
          <a:endParaRPr lang="en-US"/>
        </a:p>
      </dgm:t>
    </dgm:pt>
    <dgm:pt modelId="{2B521DAF-735E-1D40-B94A-2518AF06B013}">
      <dgm:prSet phldrT="[Text]"/>
      <dgm:spPr/>
      <dgm:t>
        <a:bodyPr/>
        <a:lstStyle/>
        <a:p>
          <a:r>
            <a:rPr lang="en-US" altLang="zh-CN" dirty="0"/>
            <a:t>Regression</a:t>
          </a:r>
          <a:endParaRPr lang="en-US" dirty="0"/>
        </a:p>
      </dgm:t>
    </dgm:pt>
    <dgm:pt modelId="{5C70A4F1-D4B2-D141-A8CE-99192E8EA3E6}" type="parTrans" cxnId="{1ED999C7-01BA-0D47-925D-55939AD6486B}">
      <dgm:prSet/>
      <dgm:spPr/>
      <dgm:t>
        <a:bodyPr/>
        <a:lstStyle/>
        <a:p>
          <a:endParaRPr lang="en-US"/>
        </a:p>
      </dgm:t>
    </dgm:pt>
    <dgm:pt modelId="{A4188D78-FA05-E844-B7CA-0BBE3F6AFCA4}" type="sibTrans" cxnId="{1ED999C7-01BA-0D47-925D-55939AD6486B}">
      <dgm:prSet/>
      <dgm:spPr/>
      <dgm:t>
        <a:bodyPr/>
        <a:lstStyle/>
        <a:p>
          <a:endParaRPr lang="en-US"/>
        </a:p>
      </dgm:t>
    </dgm:pt>
    <dgm:pt modelId="{11E4DC0F-97A0-4740-9BFE-A8C50BB56B11}">
      <dgm:prSet phldrT="[Text]"/>
      <dgm:spPr/>
      <dgm:t>
        <a:bodyPr/>
        <a:lstStyle/>
        <a:p>
          <a:r>
            <a:rPr lang="en-US" altLang="zh-CN" dirty="0"/>
            <a:t>Tune</a:t>
          </a:r>
          <a:r>
            <a:rPr lang="zh-CN" altLang="en-US" dirty="0"/>
            <a:t> </a:t>
          </a:r>
          <a:r>
            <a:rPr lang="en-US" altLang="zh-CN" dirty="0"/>
            <a:t>Parameters</a:t>
          </a:r>
          <a:endParaRPr lang="en-US" dirty="0"/>
        </a:p>
      </dgm:t>
    </dgm:pt>
    <dgm:pt modelId="{BDA99EF1-949C-DF4F-AAF9-B870086B4D7D}" type="parTrans" cxnId="{AA14D92E-5E48-294D-92FF-C9825151DD16}">
      <dgm:prSet/>
      <dgm:spPr/>
      <dgm:t>
        <a:bodyPr/>
        <a:lstStyle/>
        <a:p>
          <a:endParaRPr lang="en-US"/>
        </a:p>
      </dgm:t>
    </dgm:pt>
    <dgm:pt modelId="{A4A549E5-AFAA-054C-BABB-791EC55794BC}" type="sibTrans" cxnId="{AA14D92E-5E48-294D-92FF-C9825151DD16}">
      <dgm:prSet/>
      <dgm:spPr/>
      <dgm:t>
        <a:bodyPr/>
        <a:lstStyle/>
        <a:p>
          <a:endParaRPr lang="en-US"/>
        </a:p>
      </dgm:t>
    </dgm:pt>
    <dgm:pt modelId="{0BB8E9C7-8DAA-3642-A0E3-6A12757C81FC}">
      <dgm:prSet/>
      <dgm:spPr/>
      <dgm:t>
        <a:bodyPr/>
        <a:lstStyle/>
        <a:p>
          <a:r>
            <a:rPr lang="en-US" altLang="zh-CN" dirty="0"/>
            <a:t>Candidate</a:t>
          </a:r>
          <a:r>
            <a:rPr lang="zh-CN" altLang="en-US" dirty="0"/>
            <a:t> </a:t>
          </a:r>
          <a:r>
            <a:rPr lang="en-US" altLang="zh-CN" dirty="0"/>
            <a:t>Search </a:t>
          </a:r>
          <a:endParaRPr lang="en-US" dirty="0"/>
        </a:p>
      </dgm:t>
    </dgm:pt>
    <dgm:pt modelId="{341C0991-C2F3-464A-9D6D-B43644501868}" type="parTrans" cxnId="{E10FCBEC-423A-0244-847D-EA5AC53C71C4}">
      <dgm:prSet/>
      <dgm:spPr/>
      <dgm:t>
        <a:bodyPr/>
        <a:lstStyle/>
        <a:p>
          <a:endParaRPr lang="en-US"/>
        </a:p>
      </dgm:t>
    </dgm:pt>
    <dgm:pt modelId="{5E15A5CD-50CA-7944-878A-3F5124993504}" type="sibTrans" cxnId="{E10FCBEC-423A-0244-847D-EA5AC53C71C4}">
      <dgm:prSet/>
      <dgm:spPr/>
      <dgm:t>
        <a:bodyPr/>
        <a:lstStyle/>
        <a:p>
          <a:endParaRPr lang="en-US"/>
        </a:p>
      </dgm:t>
    </dgm:pt>
    <dgm:pt modelId="{4EF5419D-A2AC-A34D-9050-C0D436348466}" type="pres">
      <dgm:prSet presAssocID="{1492A1F6-3642-AC40-93A2-3F857B2F66AA}" presName="Name0" presStyleCnt="0">
        <dgm:presLayoutVars>
          <dgm:dir/>
          <dgm:resizeHandles val="exact"/>
        </dgm:presLayoutVars>
      </dgm:prSet>
      <dgm:spPr/>
    </dgm:pt>
    <dgm:pt modelId="{9986977A-477F-014E-9CAE-E0DE1352F2FE}" type="pres">
      <dgm:prSet presAssocID="{0BB8E9C7-8DAA-3642-A0E3-6A12757C81FC}" presName="parTxOnly" presStyleLbl="node1" presStyleIdx="0" presStyleCnt="4">
        <dgm:presLayoutVars>
          <dgm:bulletEnabled val="1"/>
        </dgm:presLayoutVars>
      </dgm:prSet>
      <dgm:spPr/>
    </dgm:pt>
    <dgm:pt modelId="{2435F1E8-AB27-2C48-874C-143270779B53}" type="pres">
      <dgm:prSet presAssocID="{5E15A5CD-50CA-7944-878A-3F5124993504}" presName="parSpace" presStyleCnt="0"/>
      <dgm:spPr/>
    </dgm:pt>
    <dgm:pt modelId="{02CA8555-9B85-0A4D-8519-7786724CB981}" type="pres">
      <dgm:prSet presAssocID="{745B1965-BBA6-6B42-BE05-BE42FF53A010}" presName="parTxOnly" presStyleLbl="node1" presStyleIdx="1" presStyleCnt="4">
        <dgm:presLayoutVars>
          <dgm:bulletEnabled val="1"/>
        </dgm:presLayoutVars>
      </dgm:prSet>
      <dgm:spPr/>
    </dgm:pt>
    <dgm:pt modelId="{1B48EB3A-784F-4D48-9214-5182B9DD49FE}" type="pres">
      <dgm:prSet presAssocID="{4FF5F872-1E2C-4348-BB48-074020C489C8}" presName="parSpace" presStyleCnt="0"/>
      <dgm:spPr/>
    </dgm:pt>
    <dgm:pt modelId="{0FBE37B7-4C10-B545-A783-3193561FB8A7}" type="pres">
      <dgm:prSet presAssocID="{2B521DAF-735E-1D40-B94A-2518AF06B013}" presName="parTxOnly" presStyleLbl="node1" presStyleIdx="2" presStyleCnt="4">
        <dgm:presLayoutVars>
          <dgm:bulletEnabled val="1"/>
        </dgm:presLayoutVars>
      </dgm:prSet>
      <dgm:spPr/>
    </dgm:pt>
    <dgm:pt modelId="{E83ED5F1-9012-D846-BEAE-47C1E6F6CB87}" type="pres">
      <dgm:prSet presAssocID="{A4188D78-FA05-E844-B7CA-0BBE3F6AFCA4}" presName="parSpace" presStyleCnt="0"/>
      <dgm:spPr/>
    </dgm:pt>
    <dgm:pt modelId="{6C4C6343-C85B-1A4A-B841-9F3CA8767E03}" type="pres">
      <dgm:prSet presAssocID="{11E4DC0F-97A0-4740-9BFE-A8C50BB56B11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AA14D92E-5E48-294D-92FF-C9825151DD16}" srcId="{1492A1F6-3642-AC40-93A2-3F857B2F66AA}" destId="{11E4DC0F-97A0-4740-9BFE-A8C50BB56B11}" srcOrd="3" destOrd="0" parTransId="{BDA99EF1-949C-DF4F-AAF9-B870086B4D7D}" sibTransId="{A4A549E5-AFAA-054C-BABB-791EC55794BC}"/>
    <dgm:cxn modelId="{BA390F5C-2A4C-7A40-B487-D83E7F3CA444}" type="presOf" srcId="{745B1965-BBA6-6B42-BE05-BE42FF53A010}" destId="{02CA8555-9B85-0A4D-8519-7786724CB981}" srcOrd="0" destOrd="0" presId="urn:microsoft.com/office/officeart/2005/8/layout/hChevron3"/>
    <dgm:cxn modelId="{35877763-A88D-C146-83A0-868C49AA1E59}" type="presOf" srcId="{2B521DAF-735E-1D40-B94A-2518AF06B013}" destId="{0FBE37B7-4C10-B545-A783-3193561FB8A7}" srcOrd="0" destOrd="0" presId="urn:microsoft.com/office/officeart/2005/8/layout/hChevron3"/>
    <dgm:cxn modelId="{1DFBFA76-41C3-FB4C-9904-15B1E0917ED1}" type="presOf" srcId="{11E4DC0F-97A0-4740-9BFE-A8C50BB56B11}" destId="{6C4C6343-C85B-1A4A-B841-9F3CA8767E03}" srcOrd="0" destOrd="0" presId="urn:microsoft.com/office/officeart/2005/8/layout/hChevron3"/>
    <dgm:cxn modelId="{DC5DDD7A-8410-E94B-A1B7-72136D6C8726}" type="presOf" srcId="{0BB8E9C7-8DAA-3642-A0E3-6A12757C81FC}" destId="{9986977A-477F-014E-9CAE-E0DE1352F2FE}" srcOrd="0" destOrd="0" presId="urn:microsoft.com/office/officeart/2005/8/layout/hChevron3"/>
    <dgm:cxn modelId="{5C0C159B-145A-CD4F-B625-DB3AC3006EAB}" srcId="{1492A1F6-3642-AC40-93A2-3F857B2F66AA}" destId="{745B1965-BBA6-6B42-BE05-BE42FF53A010}" srcOrd="1" destOrd="0" parTransId="{AB721DAE-AC25-D54D-B576-FA41D89BF8A3}" sibTransId="{4FF5F872-1E2C-4348-BB48-074020C489C8}"/>
    <dgm:cxn modelId="{1ED999C7-01BA-0D47-925D-55939AD6486B}" srcId="{1492A1F6-3642-AC40-93A2-3F857B2F66AA}" destId="{2B521DAF-735E-1D40-B94A-2518AF06B013}" srcOrd="2" destOrd="0" parTransId="{5C70A4F1-D4B2-D141-A8CE-99192E8EA3E6}" sibTransId="{A4188D78-FA05-E844-B7CA-0BBE3F6AFCA4}"/>
    <dgm:cxn modelId="{25B54DD0-38F5-7D43-982D-5EF11AA56999}" type="presOf" srcId="{1492A1F6-3642-AC40-93A2-3F857B2F66AA}" destId="{4EF5419D-A2AC-A34D-9050-C0D436348466}" srcOrd="0" destOrd="0" presId="urn:microsoft.com/office/officeart/2005/8/layout/hChevron3"/>
    <dgm:cxn modelId="{E10FCBEC-423A-0244-847D-EA5AC53C71C4}" srcId="{1492A1F6-3642-AC40-93A2-3F857B2F66AA}" destId="{0BB8E9C7-8DAA-3642-A0E3-6A12757C81FC}" srcOrd="0" destOrd="0" parTransId="{341C0991-C2F3-464A-9D6D-B43644501868}" sibTransId="{5E15A5CD-50CA-7944-878A-3F5124993504}"/>
    <dgm:cxn modelId="{4222DF09-4FFB-374D-966C-479BC34A515B}" type="presParOf" srcId="{4EF5419D-A2AC-A34D-9050-C0D436348466}" destId="{9986977A-477F-014E-9CAE-E0DE1352F2FE}" srcOrd="0" destOrd="0" presId="urn:microsoft.com/office/officeart/2005/8/layout/hChevron3"/>
    <dgm:cxn modelId="{D6556406-2D46-A645-AB4C-850AD3A396B5}" type="presParOf" srcId="{4EF5419D-A2AC-A34D-9050-C0D436348466}" destId="{2435F1E8-AB27-2C48-874C-143270779B53}" srcOrd="1" destOrd="0" presId="urn:microsoft.com/office/officeart/2005/8/layout/hChevron3"/>
    <dgm:cxn modelId="{068D2BD7-80CE-E84E-A597-0D88BA7502E8}" type="presParOf" srcId="{4EF5419D-A2AC-A34D-9050-C0D436348466}" destId="{02CA8555-9B85-0A4D-8519-7786724CB981}" srcOrd="2" destOrd="0" presId="urn:microsoft.com/office/officeart/2005/8/layout/hChevron3"/>
    <dgm:cxn modelId="{D163DD10-482B-2C4E-896B-9DCD06236DC0}" type="presParOf" srcId="{4EF5419D-A2AC-A34D-9050-C0D436348466}" destId="{1B48EB3A-784F-4D48-9214-5182B9DD49FE}" srcOrd="3" destOrd="0" presId="urn:microsoft.com/office/officeart/2005/8/layout/hChevron3"/>
    <dgm:cxn modelId="{5C612BD2-0818-7A43-BC58-887504D37068}" type="presParOf" srcId="{4EF5419D-A2AC-A34D-9050-C0D436348466}" destId="{0FBE37B7-4C10-B545-A783-3193561FB8A7}" srcOrd="4" destOrd="0" presId="urn:microsoft.com/office/officeart/2005/8/layout/hChevron3"/>
    <dgm:cxn modelId="{754E8EC1-AA17-F54A-B958-A5F15BC61370}" type="presParOf" srcId="{4EF5419D-A2AC-A34D-9050-C0D436348466}" destId="{E83ED5F1-9012-D846-BEAE-47C1E6F6CB87}" srcOrd="5" destOrd="0" presId="urn:microsoft.com/office/officeart/2005/8/layout/hChevron3"/>
    <dgm:cxn modelId="{16E71CEB-BA67-7044-9A43-2C1E4695D1EA}" type="presParOf" srcId="{4EF5419D-A2AC-A34D-9050-C0D436348466}" destId="{6C4C6343-C85B-1A4A-B841-9F3CA8767E0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9869B-6058-8A4A-B4D7-B176934D11A7}">
      <dsp:nvSpPr>
        <dsp:cNvPr id="0" name=""/>
        <dsp:cNvSpPr/>
      </dsp:nvSpPr>
      <dsp:spPr>
        <a:xfrm>
          <a:off x="0" y="0"/>
          <a:ext cx="3944817" cy="6117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Data</a:t>
          </a:r>
          <a:r>
            <a:rPr lang="zh-CN" altLang="en-US" sz="2600" kern="1200" dirty="0"/>
            <a:t> </a:t>
          </a:r>
          <a:r>
            <a:rPr lang="en-US" altLang="zh-CN" sz="2600" kern="1200" dirty="0"/>
            <a:t>Preprocessing</a:t>
          </a:r>
          <a:endParaRPr lang="en-US" sz="2600" kern="1200" dirty="0"/>
        </a:p>
      </dsp:txBody>
      <dsp:txXfrm>
        <a:off x="17919" y="17919"/>
        <a:ext cx="3232941" cy="575961"/>
      </dsp:txXfrm>
    </dsp:sp>
    <dsp:sp modelId="{F7F441A2-598C-F24E-B952-DB86CB5986EA}">
      <dsp:nvSpPr>
        <dsp:cNvPr id="0" name=""/>
        <dsp:cNvSpPr/>
      </dsp:nvSpPr>
      <dsp:spPr>
        <a:xfrm>
          <a:off x="330378" y="723035"/>
          <a:ext cx="3944817" cy="611799"/>
        </a:xfrm>
        <a:prstGeom prst="roundRect">
          <a:avLst>
            <a:gd name="adj" fmla="val 10000"/>
          </a:avLst>
        </a:prstGeom>
        <a:solidFill>
          <a:schemeClr val="accent3">
            <a:hueOff val="2213008"/>
            <a:satOff val="-1820"/>
            <a:lumOff val="20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Error</a:t>
          </a:r>
          <a:r>
            <a:rPr lang="zh-CN" altLang="en-US" sz="2600" kern="1200" dirty="0"/>
            <a:t> </a:t>
          </a:r>
          <a:r>
            <a:rPr lang="en-US" altLang="zh-CN" sz="2600" kern="1200" dirty="0"/>
            <a:t>Detection</a:t>
          </a:r>
          <a:r>
            <a:rPr lang="zh-CN" altLang="en-US" sz="2600" kern="1200" dirty="0"/>
            <a:t> </a:t>
          </a:r>
          <a:r>
            <a:rPr lang="en-US" altLang="zh-CN" sz="2600" kern="1200" dirty="0"/>
            <a:t>[D1]</a:t>
          </a:r>
          <a:endParaRPr lang="en-US" sz="2600" kern="1200" dirty="0"/>
        </a:p>
      </dsp:txBody>
      <dsp:txXfrm>
        <a:off x="348297" y="740954"/>
        <a:ext cx="3180931" cy="575961"/>
      </dsp:txXfrm>
    </dsp:sp>
    <dsp:sp modelId="{A3BE2051-D13F-4449-B6A1-E3629FADCD5D}">
      <dsp:nvSpPr>
        <dsp:cNvPr id="0" name=""/>
        <dsp:cNvSpPr/>
      </dsp:nvSpPr>
      <dsp:spPr>
        <a:xfrm>
          <a:off x="655825" y="1446071"/>
          <a:ext cx="3944817" cy="611799"/>
        </a:xfrm>
        <a:prstGeom prst="roundRect">
          <a:avLst>
            <a:gd name="adj" fmla="val 10000"/>
          </a:avLst>
        </a:prstGeom>
        <a:solidFill>
          <a:schemeClr val="accent3">
            <a:hueOff val="4426017"/>
            <a:satOff val="-3641"/>
            <a:lumOff val="40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Error</a:t>
          </a:r>
          <a:r>
            <a:rPr lang="zh-CN" altLang="en-US" sz="2600" kern="1200" dirty="0"/>
            <a:t> </a:t>
          </a:r>
          <a:r>
            <a:rPr lang="en-US" altLang="zh-CN" sz="2600" kern="1200" dirty="0"/>
            <a:t>Correction</a:t>
          </a:r>
          <a:r>
            <a:rPr lang="zh-CN" altLang="en-US" sz="2600" kern="1200" dirty="0"/>
            <a:t> </a:t>
          </a:r>
          <a:r>
            <a:rPr lang="en-US" altLang="zh-CN" sz="2600" kern="1200" dirty="0"/>
            <a:t>[C2]</a:t>
          </a:r>
          <a:endParaRPr lang="en-US" sz="2600" kern="1200" dirty="0"/>
        </a:p>
      </dsp:txBody>
      <dsp:txXfrm>
        <a:off x="673744" y="1463990"/>
        <a:ext cx="3185862" cy="575961"/>
      </dsp:txXfrm>
    </dsp:sp>
    <dsp:sp modelId="{AC2E3CA0-E4EC-5546-A3A5-7EC57D226C6F}">
      <dsp:nvSpPr>
        <dsp:cNvPr id="0" name=""/>
        <dsp:cNvSpPr/>
      </dsp:nvSpPr>
      <dsp:spPr>
        <a:xfrm>
          <a:off x="986204" y="2169106"/>
          <a:ext cx="3944817" cy="611799"/>
        </a:xfrm>
        <a:prstGeom prst="roundRect">
          <a:avLst>
            <a:gd name="adj" fmla="val 10000"/>
          </a:avLst>
        </a:prstGeom>
        <a:solidFill>
          <a:schemeClr val="accent3">
            <a:hueOff val="6639025"/>
            <a:satOff val="-5461"/>
            <a:lumOff val="6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Evaluation </a:t>
          </a:r>
          <a:endParaRPr lang="en-US" sz="2600" kern="1200" dirty="0"/>
        </a:p>
      </dsp:txBody>
      <dsp:txXfrm>
        <a:off x="1004123" y="2187025"/>
        <a:ext cx="3180931" cy="575961"/>
      </dsp:txXfrm>
    </dsp:sp>
    <dsp:sp modelId="{3F45D2D5-ED47-474C-BF20-E2D15A8810CB}">
      <dsp:nvSpPr>
        <dsp:cNvPr id="0" name=""/>
        <dsp:cNvSpPr/>
      </dsp:nvSpPr>
      <dsp:spPr>
        <a:xfrm>
          <a:off x="3547148" y="468582"/>
          <a:ext cx="397669" cy="39766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636624" y="468582"/>
        <a:ext cx="218717" cy="299246"/>
      </dsp:txXfrm>
    </dsp:sp>
    <dsp:sp modelId="{A0C45189-10D6-CA43-B3FB-2512D14D0E32}">
      <dsp:nvSpPr>
        <dsp:cNvPr id="0" name=""/>
        <dsp:cNvSpPr/>
      </dsp:nvSpPr>
      <dsp:spPr>
        <a:xfrm>
          <a:off x="3877526" y="1191618"/>
          <a:ext cx="397669" cy="39766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3219354"/>
            <a:satOff val="1252"/>
            <a:lumOff val="51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219354"/>
              <a:satOff val="1252"/>
              <a:lumOff val="5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67002" y="1191618"/>
        <a:ext cx="218717" cy="299246"/>
      </dsp:txXfrm>
    </dsp:sp>
    <dsp:sp modelId="{0431AE07-B491-1044-B76E-78ABA878DC35}">
      <dsp:nvSpPr>
        <dsp:cNvPr id="0" name=""/>
        <dsp:cNvSpPr/>
      </dsp:nvSpPr>
      <dsp:spPr>
        <a:xfrm>
          <a:off x="4202973" y="1914653"/>
          <a:ext cx="397669" cy="39766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6438709"/>
            <a:satOff val="2504"/>
            <a:lumOff val="103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6438709"/>
              <a:satOff val="2504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292449" y="1914653"/>
        <a:ext cx="218717" cy="299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74858-E44B-F448-A431-B19C7A219C59}">
      <dsp:nvSpPr>
        <dsp:cNvPr id="0" name=""/>
        <dsp:cNvSpPr/>
      </dsp:nvSpPr>
      <dsp:spPr>
        <a:xfrm>
          <a:off x="668379" y="2032000"/>
          <a:ext cx="272788" cy="1819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394" y="0"/>
              </a:lnTo>
              <a:lnTo>
                <a:pt x="136394" y="1819282"/>
              </a:lnTo>
              <a:lnTo>
                <a:pt x="272788" y="1819282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758783" y="2895650"/>
        <a:ext cx="91981" cy="91981"/>
      </dsp:txXfrm>
    </dsp:sp>
    <dsp:sp modelId="{2C981DF6-1D01-624E-B414-7F2655AB79D8}">
      <dsp:nvSpPr>
        <dsp:cNvPr id="0" name=""/>
        <dsp:cNvSpPr/>
      </dsp:nvSpPr>
      <dsp:spPr>
        <a:xfrm>
          <a:off x="668379" y="2032000"/>
          <a:ext cx="272788" cy="1299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394" y="0"/>
              </a:lnTo>
              <a:lnTo>
                <a:pt x="136394" y="1299487"/>
              </a:lnTo>
              <a:lnTo>
                <a:pt x="272788" y="1299487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1578" y="2648548"/>
        <a:ext cx="66390" cy="66390"/>
      </dsp:txXfrm>
    </dsp:sp>
    <dsp:sp modelId="{D9923EC2-147F-E94F-A3B7-57ACC9DDFB64}">
      <dsp:nvSpPr>
        <dsp:cNvPr id="0" name=""/>
        <dsp:cNvSpPr/>
      </dsp:nvSpPr>
      <dsp:spPr>
        <a:xfrm>
          <a:off x="668379" y="2032000"/>
          <a:ext cx="272788" cy="779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394" y="0"/>
              </a:lnTo>
              <a:lnTo>
                <a:pt x="136394" y="779692"/>
              </a:lnTo>
              <a:lnTo>
                <a:pt x="272788" y="779692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4123" y="2401195"/>
        <a:ext cx="41301" cy="41301"/>
      </dsp:txXfrm>
    </dsp:sp>
    <dsp:sp modelId="{0C2ABF2F-4D5D-AF43-A456-D2F49732E6D6}">
      <dsp:nvSpPr>
        <dsp:cNvPr id="0" name=""/>
        <dsp:cNvSpPr/>
      </dsp:nvSpPr>
      <dsp:spPr>
        <a:xfrm>
          <a:off x="668379" y="2032000"/>
          <a:ext cx="272788" cy="259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394" y="0"/>
              </a:lnTo>
              <a:lnTo>
                <a:pt x="136394" y="259897"/>
              </a:lnTo>
              <a:lnTo>
                <a:pt x="272788" y="259897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5354" y="2152529"/>
        <a:ext cx="18838" cy="18838"/>
      </dsp:txXfrm>
    </dsp:sp>
    <dsp:sp modelId="{009FF77F-C8A7-DA4E-88AF-6721CE1B4FA2}">
      <dsp:nvSpPr>
        <dsp:cNvPr id="0" name=""/>
        <dsp:cNvSpPr/>
      </dsp:nvSpPr>
      <dsp:spPr>
        <a:xfrm>
          <a:off x="668379" y="1772102"/>
          <a:ext cx="272788" cy="259897"/>
        </a:xfrm>
        <a:custGeom>
          <a:avLst/>
          <a:gdLst/>
          <a:ahLst/>
          <a:cxnLst/>
          <a:rect l="0" t="0" r="0" b="0"/>
          <a:pathLst>
            <a:path>
              <a:moveTo>
                <a:pt x="0" y="259897"/>
              </a:moveTo>
              <a:lnTo>
                <a:pt x="136394" y="259897"/>
              </a:lnTo>
              <a:lnTo>
                <a:pt x="136394" y="0"/>
              </a:lnTo>
              <a:lnTo>
                <a:pt x="272788" y="0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5354" y="1892631"/>
        <a:ext cx="18838" cy="18838"/>
      </dsp:txXfrm>
    </dsp:sp>
    <dsp:sp modelId="{A7E47E07-85B4-5E40-898C-B3F506B0B04F}">
      <dsp:nvSpPr>
        <dsp:cNvPr id="0" name=""/>
        <dsp:cNvSpPr/>
      </dsp:nvSpPr>
      <dsp:spPr>
        <a:xfrm>
          <a:off x="668379" y="1252307"/>
          <a:ext cx="272788" cy="779692"/>
        </a:xfrm>
        <a:custGeom>
          <a:avLst/>
          <a:gdLst/>
          <a:ahLst/>
          <a:cxnLst/>
          <a:rect l="0" t="0" r="0" b="0"/>
          <a:pathLst>
            <a:path>
              <a:moveTo>
                <a:pt x="0" y="779692"/>
              </a:moveTo>
              <a:lnTo>
                <a:pt x="136394" y="779692"/>
              </a:lnTo>
              <a:lnTo>
                <a:pt x="136394" y="0"/>
              </a:lnTo>
              <a:lnTo>
                <a:pt x="272788" y="0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4123" y="1621502"/>
        <a:ext cx="41301" cy="41301"/>
      </dsp:txXfrm>
    </dsp:sp>
    <dsp:sp modelId="{051D119C-6337-E747-BE0D-C117D5F27B91}">
      <dsp:nvSpPr>
        <dsp:cNvPr id="0" name=""/>
        <dsp:cNvSpPr/>
      </dsp:nvSpPr>
      <dsp:spPr>
        <a:xfrm>
          <a:off x="668379" y="732512"/>
          <a:ext cx="272788" cy="1299487"/>
        </a:xfrm>
        <a:custGeom>
          <a:avLst/>
          <a:gdLst/>
          <a:ahLst/>
          <a:cxnLst/>
          <a:rect l="0" t="0" r="0" b="0"/>
          <a:pathLst>
            <a:path>
              <a:moveTo>
                <a:pt x="0" y="1299487"/>
              </a:moveTo>
              <a:lnTo>
                <a:pt x="136394" y="1299487"/>
              </a:lnTo>
              <a:lnTo>
                <a:pt x="136394" y="0"/>
              </a:lnTo>
              <a:lnTo>
                <a:pt x="272788" y="0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1578" y="1349060"/>
        <a:ext cx="66390" cy="66390"/>
      </dsp:txXfrm>
    </dsp:sp>
    <dsp:sp modelId="{C9A132D6-EA1C-394F-AEF6-62E61B50B9B1}">
      <dsp:nvSpPr>
        <dsp:cNvPr id="0" name=""/>
        <dsp:cNvSpPr/>
      </dsp:nvSpPr>
      <dsp:spPr>
        <a:xfrm>
          <a:off x="668379" y="212717"/>
          <a:ext cx="272788" cy="1819282"/>
        </a:xfrm>
        <a:custGeom>
          <a:avLst/>
          <a:gdLst/>
          <a:ahLst/>
          <a:cxnLst/>
          <a:rect l="0" t="0" r="0" b="0"/>
          <a:pathLst>
            <a:path>
              <a:moveTo>
                <a:pt x="0" y="1819282"/>
              </a:moveTo>
              <a:lnTo>
                <a:pt x="136394" y="1819282"/>
              </a:lnTo>
              <a:lnTo>
                <a:pt x="136394" y="0"/>
              </a:lnTo>
              <a:lnTo>
                <a:pt x="272788" y="0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758783" y="1076368"/>
        <a:ext cx="91981" cy="91981"/>
      </dsp:txXfrm>
    </dsp:sp>
    <dsp:sp modelId="{A62B2E65-A4A6-C647-966F-9D923DA5A25A}">
      <dsp:nvSpPr>
        <dsp:cNvPr id="0" name=""/>
        <dsp:cNvSpPr/>
      </dsp:nvSpPr>
      <dsp:spPr>
        <a:xfrm rot="16200000">
          <a:off x="-633843" y="1824081"/>
          <a:ext cx="2188610" cy="415836"/>
        </a:xfrm>
        <a:prstGeom prst="rect">
          <a:avLst/>
        </a:prstGeom>
        <a:solidFill>
          <a:schemeClr val="bg1">
            <a:alpha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3">
                  <a:lumMod val="60000"/>
                  <a:lumOff val="40000"/>
                </a:schemeClr>
              </a:solidFill>
            </a:rPr>
            <a:t>D1 Sectiom2.2</a:t>
          </a:r>
        </a:p>
      </dsp:txBody>
      <dsp:txXfrm>
        <a:off x="-633843" y="1824081"/>
        <a:ext cx="2188610" cy="415836"/>
      </dsp:txXfrm>
    </dsp:sp>
    <dsp:sp modelId="{F490AAB0-53B0-704D-98F3-CFC31D5AEA0E}">
      <dsp:nvSpPr>
        <dsp:cNvPr id="0" name=""/>
        <dsp:cNvSpPr/>
      </dsp:nvSpPr>
      <dsp:spPr>
        <a:xfrm>
          <a:off x="941168" y="4799"/>
          <a:ext cx="6440725" cy="415836"/>
        </a:xfrm>
        <a:prstGeom prst="rect">
          <a:avLst/>
        </a:prstGeom>
        <a:solidFill>
          <a:schemeClr val="bg1">
            <a:alpha val="7000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b="1" kern="1200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   </a:t>
          </a:r>
          <a:r>
            <a:rPr lang="en-US" altLang="zh-CN" sz="1050" b="1" kern="1200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If</a:t>
          </a:r>
          <a:r>
            <a:rPr lang="zh-CN" altLang="en-US" sz="1050" b="1" kern="1200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 </a:t>
          </a:r>
          <a:r>
            <a:rPr lang="en-US" altLang="zh-CN" sz="1050" b="1" kern="1200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a</a:t>
          </a:r>
          <a:r>
            <a:rPr lang="en-US" sz="1050" b="1" kern="1200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 string composed of more than 20 symbols</a:t>
          </a:r>
          <a:endParaRPr lang="en-US" sz="1050" kern="1200" dirty="0">
            <a:ln>
              <a:noFill/>
            </a:ln>
            <a:solidFill>
              <a:schemeClr val="accent4">
                <a:lumMod val="75000"/>
              </a:schemeClr>
            </a:solidFill>
          </a:endParaRPr>
        </a:p>
      </dsp:txBody>
      <dsp:txXfrm>
        <a:off x="941168" y="4799"/>
        <a:ext cx="6440725" cy="415836"/>
      </dsp:txXfrm>
    </dsp:sp>
    <dsp:sp modelId="{26E83E3F-0B6B-2E4D-B46D-4165E3158975}">
      <dsp:nvSpPr>
        <dsp:cNvPr id="0" name=""/>
        <dsp:cNvSpPr/>
      </dsp:nvSpPr>
      <dsp:spPr>
        <a:xfrm>
          <a:off x="941168" y="524594"/>
          <a:ext cx="6440725" cy="415836"/>
        </a:xfrm>
        <a:prstGeom prst="rect">
          <a:avLst/>
        </a:prstGeom>
        <a:solidFill>
          <a:schemeClr val="bg1">
            <a:alpha val="7000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b="1" kern="1200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   </a:t>
          </a:r>
          <a:r>
            <a:rPr lang="en-US" sz="1050" b="1" kern="1200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If the number of punctuation characters in a string is greater than the number of alphanumeric </a:t>
          </a:r>
          <a:r>
            <a:rPr lang="zh-CN" altLang="en-US" sz="1050" b="1" kern="1200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  </a:t>
          </a:r>
          <a:r>
            <a:rPr lang="en-US" sz="1050" b="1" kern="1200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characters</a:t>
          </a:r>
          <a:endParaRPr lang="en-US" sz="1050" kern="1200" dirty="0">
            <a:ln>
              <a:noFill/>
            </a:ln>
            <a:solidFill>
              <a:schemeClr val="accent4">
                <a:lumMod val="75000"/>
              </a:schemeClr>
            </a:solidFill>
          </a:endParaRPr>
        </a:p>
      </dsp:txBody>
      <dsp:txXfrm>
        <a:off x="941168" y="524594"/>
        <a:ext cx="6440725" cy="415836"/>
      </dsp:txXfrm>
    </dsp:sp>
    <dsp:sp modelId="{7B00E7E1-E998-E148-ACFD-467AA1CDEFF4}">
      <dsp:nvSpPr>
        <dsp:cNvPr id="0" name=""/>
        <dsp:cNvSpPr/>
      </dsp:nvSpPr>
      <dsp:spPr>
        <a:xfrm>
          <a:off x="941168" y="1044389"/>
          <a:ext cx="6440725" cy="415836"/>
        </a:xfrm>
        <a:prstGeom prst="rect">
          <a:avLst/>
        </a:prstGeom>
        <a:solidFill>
          <a:schemeClr val="bg1">
            <a:alpha val="7000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b="1" kern="1200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   </a:t>
          </a:r>
          <a:r>
            <a:rPr lang="en-US" sz="1050" b="1" kern="1200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Ignoring the first and last characters in a string, if there are two or more different punctuation characters in the string</a:t>
          </a:r>
          <a:endParaRPr lang="en-US" sz="1050" kern="1200" dirty="0">
            <a:ln>
              <a:noFill/>
            </a:ln>
            <a:solidFill>
              <a:schemeClr val="accent4">
                <a:lumMod val="75000"/>
              </a:schemeClr>
            </a:solidFill>
          </a:endParaRPr>
        </a:p>
      </dsp:txBody>
      <dsp:txXfrm>
        <a:off x="941168" y="1044389"/>
        <a:ext cx="6440725" cy="415836"/>
      </dsp:txXfrm>
    </dsp:sp>
    <dsp:sp modelId="{A48E3180-4E2E-EB48-9A6D-8F3BA8D0E8FB}">
      <dsp:nvSpPr>
        <dsp:cNvPr id="0" name=""/>
        <dsp:cNvSpPr/>
      </dsp:nvSpPr>
      <dsp:spPr>
        <a:xfrm>
          <a:off x="941168" y="1564184"/>
          <a:ext cx="6440725" cy="415836"/>
        </a:xfrm>
        <a:prstGeom prst="rect">
          <a:avLst/>
        </a:prstGeom>
        <a:solidFill>
          <a:schemeClr val="bg1">
            <a:alpha val="7000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b="1" kern="1200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   </a:t>
          </a:r>
          <a:r>
            <a:rPr lang="en-US" sz="1050" b="1" kern="1200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If there are three or more identical characters in a row in a string</a:t>
          </a:r>
          <a:endParaRPr lang="en-US" sz="1050" kern="1200" dirty="0">
            <a:ln>
              <a:noFill/>
            </a:ln>
            <a:solidFill>
              <a:schemeClr val="accent4">
                <a:lumMod val="75000"/>
              </a:schemeClr>
            </a:solidFill>
          </a:endParaRPr>
        </a:p>
      </dsp:txBody>
      <dsp:txXfrm>
        <a:off x="941168" y="1564184"/>
        <a:ext cx="6440725" cy="415836"/>
      </dsp:txXfrm>
    </dsp:sp>
    <dsp:sp modelId="{7F5BCEC1-8982-AD41-8A47-F11DC2BD2620}">
      <dsp:nvSpPr>
        <dsp:cNvPr id="0" name=""/>
        <dsp:cNvSpPr/>
      </dsp:nvSpPr>
      <dsp:spPr>
        <a:xfrm>
          <a:off x="941168" y="2083979"/>
          <a:ext cx="6440725" cy="415836"/>
        </a:xfrm>
        <a:prstGeom prst="rect">
          <a:avLst/>
        </a:prstGeom>
        <a:solidFill>
          <a:schemeClr val="bg1">
            <a:alpha val="7000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b="1" kern="1200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   </a:t>
          </a:r>
          <a:r>
            <a:rPr lang="en-US" sz="1050" b="1" kern="1200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If the number of uppercase characters in a string is greater than the number of lowercase characters, and if the number of uppercase characters is less than the total number of characters in the string</a:t>
          </a:r>
          <a:endParaRPr lang="en-US" sz="1050" kern="1200" dirty="0">
            <a:ln>
              <a:noFill/>
            </a:ln>
            <a:solidFill>
              <a:schemeClr val="accent4">
                <a:lumMod val="75000"/>
              </a:schemeClr>
            </a:solidFill>
          </a:endParaRPr>
        </a:p>
      </dsp:txBody>
      <dsp:txXfrm>
        <a:off x="941168" y="2083979"/>
        <a:ext cx="6440725" cy="415836"/>
      </dsp:txXfrm>
    </dsp:sp>
    <dsp:sp modelId="{22CD68E3-A5C5-8F46-844F-288DB93914B5}">
      <dsp:nvSpPr>
        <dsp:cNvPr id="0" name=""/>
        <dsp:cNvSpPr/>
      </dsp:nvSpPr>
      <dsp:spPr>
        <a:xfrm>
          <a:off x="941168" y="2603774"/>
          <a:ext cx="6440725" cy="415836"/>
        </a:xfrm>
        <a:prstGeom prst="rect">
          <a:avLst/>
        </a:prstGeom>
        <a:solidFill>
          <a:schemeClr val="bg1">
            <a:alpha val="7000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b="1" kern="1200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   </a:t>
          </a:r>
          <a:r>
            <a:rPr lang="en-US" sz="1050" b="1" kern="1200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If all the characters in a string are alphabetic, and if the number of consonants in the string is greater than 8 times the number of vowels in the string, or vice-versa</a:t>
          </a:r>
        </a:p>
      </dsp:txBody>
      <dsp:txXfrm>
        <a:off x="941168" y="2603774"/>
        <a:ext cx="6440725" cy="415836"/>
      </dsp:txXfrm>
    </dsp:sp>
    <dsp:sp modelId="{F952125B-C8D1-BA43-98EC-3CD5AAC4F7E0}">
      <dsp:nvSpPr>
        <dsp:cNvPr id="0" name=""/>
        <dsp:cNvSpPr/>
      </dsp:nvSpPr>
      <dsp:spPr>
        <a:xfrm>
          <a:off x="941168" y="3123569"/>
          <a:ext cx="6440725" cy="415836"/>
        </a:xfrm>
        <a:prstGeom prst="rect">
          <a:avLst/>
        </a:prstGeom>
        <a:solidFill>
          <a:schemeClr val="bg1">
            <a:alpha val="7000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b="1" kern="1200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   </a:t>
          </a:r>
          <a:r>
            <a:rPr lang="en-US" sz="1050" b="1" kern="1200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If there are four or more consecutive vowels in the string or five or more consecutive consonants in the string</a:t>
          </a:r>
          <a:endParaRPr lang="en-US" sz="1050" kern="1200" dirty="0">
            <a:ln>
              <a:noFill/>
            </a:ln>
            <a:solidFill>
              <a:schemeClr val="accent4">
                <a:lumMod val="75000"/>
              </a:schemeClr>
            </a:solidFill>
          </a:endParaRPr>
        </a:p>
      </dsp:txBody>
      <dsp:txXfrm>
        <a:off x="941168" y="3123569"/>
        <a:ext cx="6440725" cy="415836"/>
      </dsp:txXfrm>
    </dsp:sp>
    <dsp:sp modelId="{CDBF30BD-59AC-A542-9A87-E12FE8E71CA5}">
      <dsp:nvSpPr>
        <dsp:cNvPr id="0" name=""/>
        <dsp:cNvSpPr/>
      </dsp:nvSpPr>
      <dsp:spPr>
        <a:xfrm>
          <a:off x="941168" y="3643364"/>
          <a:ext cx="6440725" cy="415836"/>
        </a:xfrm>
        <a:prstGeom prst="rect">
          <a:avLst/>
        </a:prstGeom>
        <a:solidFill>
          <a:schemeClr val="bg1">
            <a:alpha val="7000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b="1" kern="1200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   </a:t>
          </a:r>
          <a:r>
            <a:rPr lang="en-US" sz="1050" b="1" kern="1200" dirty="0">
              <a:ln>
                <a:noFill/>
              </a:ln>
              <a:solidFill>
                <a:schemeClr val="accent4">
                  <a:lumMod val="75000"/>
                </a:schemeClr>
              </a:solidFill>
            </a:rPr>
            <a:t>If the first and last characters in a string are both lowercase and any other character is uppercase</a:t>
          </a:r>
          <a:endParaRPr lang="en-US" sz="1050" kern="1200" dirty="0">
            <a:ln>
              <a:noFill/>
            </a:ln>
            <a:solidFill>
              <a:schemeClr val="accent4">
                <a:lumMod val="75000"/>
              </a:schemeClr>
            </a:solidFill>
          </a:endParaRPr>
        </a:p>
      </dsp:txBody>
      <dsp:txXfrm>
        <a:off x="941168" y="3643364"/>
        <a:ext cx="6440725" cy="415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6977A-477F-014E-9CAE-E0DE1352F2FE}">
      <dsp:nvSpPr>
        <dsp:cNvPr id="0" name=""/>
        <dsp:cNvSpPr/>
      </dsp:nvSpPr>
      <dsp:spPr>
        <a:xfrm>
          <a:off x="1765" y="1117491"/>
          <a:ext cx="1771857" cy="708743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Candidate</a:t>
          </a:r>
          <a:r>
            <a:rPr lang="zh-CN" altLang="en-US" sz="1400" kern="1200" dirty="0"/>
            <a:t> </a:t>
          </a:r>
          <a:r>
            <a:rPr lang="en-US" altLang="zh-CN" sz="1400" kern="1200" dirty="0"/>
            <a:t>Search </a:t>
          </a:r>
          <a:endParaRPr lang="en-US" sz="1400" kern="1200" dirty="0"/>
        </a:p>
      </dsp:txBody>
      <dsp:txXfrm>
        <a:off x="1765" y="1117491"/>
        <a:ext cx="1594671" cy="708743"/>
      </dsp:txXfrm>
    </dsp:sp>
    <dsp:sp modelId="{02CA8555-9B85-0A4D-8519-7786724CB981}">
      <dsp:nvSpPr>
        <dsp:cNvPr id="0" name=""/>
        <dsp:cNvSpPr/>
      </dsp:nvSpPr>
      <dsp:spPr>
        <a:xfrm>
          <a:off x="1419252" y="1117491"/>
          <a:ext cx="1771857" cy="708743"/>
        </a:xfrm>
        <a:prstGeom prst="chevron">
          <a:avLst/>
        </a:prstGeom>
        <a:solidFill>
          <a:schemeClr val="accent3">
            <a:hueOff val="2213008"/>
            <a:satOff val="-1820"/>
            <a:lumOff val="20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Features</a:t>
          </a:r>
          <a:endParaRPr lang="en-US" sz="1400" kern="1200" dirty="0"/>
        </a:p>
      </dsp:txBody>
      <dsp:txXfrm>
        <a:off x="1773624" y="1117491"/>
        <a:ext cx="1063114" cy="708743"/>
      </dsp:txXfrm>
    </dsp:sp>
    <dsp:sp modelId="{0FBE37B7-4C10-B545-A783-3193561FB8A7}">
      <dsp:nvSpPr>
        <dsp:cNvPr id="0" name=""/>
        <dsp:cNvSpPr/>
      </dsp:nvSpPr>
      <dsp:spPr>
        <a:xfrm>
          <a:off x="2836738" y="1117491"/>
          <a:ext cx="1771857" cy="708743"/>
        </a:xfrm>
        <a:prstGeom prst="chevron">
          <a:avLst/>
        </a:prstGeom>
        <a:solidFill>
          <a:schemeClr val="accent3">
            <a:hueOff val="4426017"/>
            <a:satOff val="-3641"/>
            <a:lumOff val="40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Regression</a:t>
          </a:r>
          <a:endParaRPr lang="en-US" sz="1400" kern="1200" dirty="0"/>
        </a:p>
      </dsp:txBody>
      <dsp:txXfrm>
        <a:off x="3191110" y="1117491"/>
        <a:ext cx="1063114" cy="708743"/>
      </dsp:txXfrm>
    </dsp:sp>
    <dsp:sp modelId="{6C4C6343-C85B-1A4A-B841-9F3CA8767E03}">
      <dsp:nvSpPr>
        <dsp:cNvPr id="0" name=""/>
        <dsp:cNvSpPr/>
      </dsp:nvSpPr>
      <dsp:spPr>
        <a:xfrm>
          <a:off x="4254225" y="1117491"/>
          <a:ext cx="1771857" cy="708743"/>
        </a:xfrm>
        <a:prstGeom prst="chevron">
          <a:avLst/>
        </a:prstGeom>
        <a:solidFill>
          <a:schemeClr val="accent3">
            <a:hueOff val="6639025"/>
            <a:satOff val="-5461"/>
            <a:lumOff val="6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Tune</a:t>
          </a:r>
          <a:r>
            <a:rPr lang="zh-CN" altLang="en-US" sz="1400" kern="1200" dirty="0"/>
            <a:t> </a:t>
          </a:r>
          <a:r>
            <a:rPr lang="en-US" altLang="zh-CN" sz="1400" kern="1200" dirty="0"/>
            <a:t>Parameters</a:t>
          </a:r>
          <a:endParaRPr lang="en-US" sz="1400" kern="1200" dirty="0"/>
        </a:p>
      </dsp:txBody>
      <dsp:txXfrm>
        <a:off x="4608597" y="1117491"/>
        <a:ext cx="1063114" cy="708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722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122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442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927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118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725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296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114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976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13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684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725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Google Shape;113;p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Google Shape;125;p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Google Shape;137;p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Google Shape;150;p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Google Shape;166;p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Google Shape;179;p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94" name="Google Shape;194;p4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09" name="Google Shape;209;p4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23" name="Google Shape;223;p4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39" name="Google Shape;239;p4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57" name="Google Shape;257;p4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71" name="Google Shape;271;p4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4"/>
          <p:cNvSpPr/>
          <p:nvPr/>
        </p:nvSpPr>
        <p:spPr>
          <a:xfrm>
            <a:off x="4013594" y="-4550"/>
            <a:ext cx="1143300" cy="11433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"/>
          <p:cNvSpPr txBox="1"/>
          <p:nvPr/>
        </p:nvSpPr>
        <p:spPr>
          <a:xfrm>
            <a:off x="3593400" y="-60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6" name="Google Shape;286;p4"/>
          <p:cNvSpPr txBox="1">
            <a:spLocks noGrp="1"/>
          </p:cNvSpPr>
          <p:nvPr>
            <p:ph type="body" idx="1"/>
          </p:nvPr>
        </p:nvSpPr>
        <p:spPr>
          <a:xfrm>
            <a:off x="1758025" y="1702750"/>
            <a:ext cx="5628000" cy="17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6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326" name="Google Shape;326;p6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6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338" name="Google Shape;338;p6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50" name="Google Shape;350;p6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63" name="Google Shape;363;p6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79" name="Google Shape;379;p6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92" name="Google Shape;392;p6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6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405" name="Google Shape;405;p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tif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0" y="1145396"/>
            <a:ext cx="7916779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200" b="1" dirty="0"/>
              <a:t>Project 4:</a:t>
            </a:r>
            <a:br>
              <a:rPr lang="en" sz="3200" b="1" dirty="0"/>
            </a:br>
            <a:r>
              <a:rPr lang="en-US" sz="3200" b="1" dirty="0"/>
              <a:t>OCR post-processing</a:t>
            </a:r>
            <a:br>
              <a:rPr lang="en-US" sz="2800" b="1" dirty="0"/>
            </a:br>
            <a:r>
              <a:rPr lang="en-US" sz="2800" b="1" dirty="0"/>
              <a:t> 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EA2A1-E966-E54F-A7F1-F15CA2A9C0D0}"/>
              </a:ext>
            </a:extLst>
          </p:cNvPr>
          <p:cNvSpPr txBox="1"/>
          <p:nvPr/>
        </p:nvSpPr>
        <p:spPr>
          <a:xfrm>
            <a:off x="67681" y="2261546"/>
            <a:ext cx="37503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7868B"/>
                </a:solidFill>
                <a:latin typeface="Roboto Slab"/>
                <a:ea typeface="Roboto Slab"/>
                <a:sym typeface="Roboto Slab"/>
              </a:rPr>
              <a:t>Group 8:</a:t>
            </a:r>
          </a:p>
          <a:p>
            <a:r>
              <a:rPr lang="en-US" sz="1800" dirty="0">
                <a:solidFill>
                  <a:srgbClr val="27868B"/>
                </a:solidFill>
                <a:latin typeface="Roboto Slab"/>
                <a:ea typeface="Roboto Slab"/>
                <a:sym typeface="Roboto Slab"/>
              </a:rPr>
              <a:t>Bai, </a:t>
            </a:r>
            <a:r>
              <a:rPr lang="en-US" sz="1800" dirty="0" err="1">
                <a:solidFill>
                  <a:srgbClr val="27868B"/>
                </a:solidFill>
                <a:latin typeface="Roboto Slab"/>
                <a:ea typeface="Roboto Slab"/>
                <a:sym typeface="Roboto Slab"/>
              </a:rPr>
              <a:t>Ruoxi</a:t>
            </a:r>
            <a:r>
              <a:rPr lang="en-US" sz="1800" dirty="0">
                <a:solidFill>
                  <a:srgbClr val="27868B"/>
                </a:solidFill>
                <a:latin typeface="Roboto Slab"/>
                <a:ea typeface="Roboto Slab"/>
                <a:sym typeface="Roboto Slab"/>
              </a:rPr>
              <a:t>   rb3313</a:t>
            </a:r>
          </a:p>
          <a:p>
            <a:r>
              <a:rPr lang="en-US" sz="1800" dirty="0">
                <a:solidFill>
                  <a:srgbClr val="27868B"/>
                </a:solidFill>
                <a:latin typeface="Roboto Slab"/>
                <a:ea typeface="Roboto Slab"/>
                <a:sym typeface="Roboto Slab"/>
              </a:rPr>
              <a:t>Loewenstein, Oded orl2108</a:t>
            </a:r>
          </a:p>
          <a:p>
            <a:r>
              <a:rPr lang="en-US" sz="1800" dirty="0">
                <a:solidFill>
                  <a:srgbClr val="27868B"/>
                </a:solidFill>
                <a:latin typeface="Roboto Slab"/>
                <a:ea typeface="Roboto Slab"/>
                <a:sym typeface="Roboto Slab"/>
              </a:rPr>
              <a:t>Yan, Jiaming  jy2882</a:t>
            </a:r>
          </a:p>
          <a:p>
            <a:r>
              <a:rPr lang="en-US" sz="1800" dirty="0">
                <a:solidFill>
                  <a:srgbClr val="27868B"/>
                </a:solidFill>
                <a:latin typeface="Roboto Slab"/>
                <a:ea typeface="Roboto Slab"/>
                <a:sym typeface="Roboto Slab"/>
              </a:rPr>
              <a:t>Zhong, </a:t>
            </a:r>
            <a:r>
              <a:rPr lang="en-US" sz="1800" dirty="0" err="1">
                <a:solidFill>
                  <a:srgbClr val="27868B"/>
                </a:solidFill>
                <a:latin typeface="Roboto Slab"/>
                <a:ea typeface="Roboto Slab"/>
                <a:sym typeface="Roboto Slab"/>
              </a:rPr>
              <a:t>Qingyang</a:t>
            </a:r>
            <a:r>
              <a:rPr lang="en-US" sz="1800" dirty="0">
                <a:solidFill>
                  <a:srgbClr val="27868B"/>
                </a:solidFill>
                <a:latin typeface="Roboto Slab"/>
                <a:ea typeface="Roboto Slab"/>
                <a:sym typeface="Roboto Slab"/>
              </a:rPr>
              <a:t>   qz2317</a:t>
            </a:r>
          </a:p>
          <a:p>
            <a:r>
              <a:rPr lang="en-US" sz="1800" dirty="0">
                <a:solidFill>
                  <a:srgbClr val="27868B"/>
                </a:solidFill>
                <a:latin typeface="Roboto Slab"/>
                <a:ea typeface="Roboto Slab"/>
                <a:sym typeface="Roboto Slab"/>
              </a:rPr>
              <a:t>Zhu, </a:t>
            </a:r>
            <a:r>
              <a:rPr lang="en-US" sz="1800" dirty="0" err="1">
                <a:solidFill>
                  <a:srgbClr val="27868B"/>
                </a:solidFill>
                <a:latin typeface="Roboto Slab"/>
                <a:ea typeface="Roboto Slab"/>
                <a:sym typeface="Roboto Slab"/>
              </a:rPr>
              <a:t>Siyu</a:t>
            </a:r>
            <a:r>
              <a:rPr lang="en-US" sz="1800" dirty="0">
                <a:solidFill>
                  <a:srgbClr val="27868B"/>
                </a:solidFill>
                <a:latin typeface="Roboto Slab"/>
                <a:ea typeface="Roboto Slab"/>
                <a:sym typeface="Roboto Slab"/>
              </a:rPr>
              <a:t>  sz2716</a:t>
            </a:r>
          </a:p>
          <a:p>
            <a:r>
              <a:rPr lang="en-US" sz="3200" dirty="0">
                <a:solidFill>
                  <a:srgbClr val="27868B"/>
                </a:solidFill>
                <a:latin typeface="Roboto Slab"/>
                <a:ea typeface="Roboto Slab"/>
                <a:sym typeface="Roboto Slab"/>
              </a:rPr>
              <a:t>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37"/>
          <p:cNvSpPr/>
          <p:nvPr/>
        </p:nvSpPr>
        <p:spPr>
          <a:xfrm>
            <a:off x="4860500" y="905356"/>
            <a:ext cx="3991768" cy="310763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66D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37"/>
          <p:cNvSpPr txBox="1">
            <a:spLocks noGrp="1"/>
          </p:cNvSpPr>
          <p:nvPr>
            <p:ph type="body" idx="1"/>
          </p:nvPr>
        </p:nvSpPr>
        <p:spPr>
          <a:xfrm>
            <a:off x="291733" y="1504950"/>
            <a:ext cx="3991768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1. The candidates are chosen from dictionary created from ground truth.</a:t>
            </a:r>
          </a:p>
          <a:p>
            <a:pPr marL="0" lvl="0" indent="0">
              <a:buNone/>
            </a:pPr>
            <a:r>
              <a:rPr lang="en-US" dirty="0"/>
              <a:t>2. Then we calculate the </a:t>
            </a:r>
            <a:r>
              <a:rPr lang="en-US" dirty="0" err="1"/>
              <a:t>Levenshtein</a:t>
            </a:r>
            <a:r>
              <a:rPr lang="en-US" dirty="0"/>
              <a:t> distance for each candidates and choose top 3 for the following step.</a:t>
            </a:r>
          </a:p>
        </p:txBody>
      </p:sp>
      <p:sp>
        <p:nvSpPr>
          <p:cNvPr id="1695" name="Google Shape;1695;p37"/>
          <p:cNvSpPr/>
          <p:nvPr/>
        </p:nvSpPr>
        <p:spPr>
          <a:xfrm>
            <a:off x="5028900" y="1058556"/>
            <a:ext cx="3657900" cy="23358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96" name="Google Shape;1696;p3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697" name="Google Shape;1697;p3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Candidate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5ED729-291E-814A-8C84-82E39E2F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263" y="1742907"/>
            <a:ext cx="3205259" cy="6144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9" name="Arrow: Down 5">
            <a:extLst>
              <a:ext uri="{FF2B5EF4-FFF2-40B4-BE49-F238E27FC236}">
                <a16:creationId xmlns:a16="http://schemas.microsoft.com/office/drawing/2014/main" id="{58D9025C-0027-DF4F-ACF1-1FCBD6BB57B2}"/>
              </a:ext>
            </a:extLst>
          </p:cNvPr>
          <p:cNvSpPr/>
          <p:nvPr/>
        </p:nvSpPr>
        <p:spPr>
          <a:xfrm rot="10800000">
            <a:off x="6792685" y="2444172"/>
            <a:ext cx="146839" cy="345294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3E2A0-F1F1-0F41-ADA6-0B786831C0C5}"/>
              </a:ext>
            </a:extLst>
          </p:cNvPr>
          <p:cNvSpPr txBox="1"/>
          <p:nvPr/>
        </p:nvSpPr>
        <p:spPr>
          <a:xfrm>
            <a:off x="6544471" y="2901411"/>
            <a:ext cx="1881051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Levenshtein</a:t>
            </a:r>
            <a:r>
              <a:rPr lang="en-US" dirty="0">
                <a:solidFill>
                  <a:schemeClr val="bg1"/>
                </a:solidFill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144900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3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Features</a:t>
            </a:r>
            <a:endParaRPr dirty="0"/>
          </a:p>
        </p:txBody>
      </p:sp>
      <p:sp>
        <p:nvSpPr>
          <p:cNvPr id="1648" name="Google Shape;1648;p32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zh-CN" b="1" dirty="0"/>
              <a:t>1.</a:t>
            </a:r>
            <a:r>
              <a:rPr lang="en-US" b="1" dirty="0"/>
              <a:t>Levenshtein edit distance</a:t>
            </a:r>
            <a:endParaRPr b="1" dirty="0"/>
          </a:p>
        </p:txBody>
      </p:sp>
      <p:sp>
        <p:nvSpPr>
          <p:cNvPr id="1649" name="Google Shape;1649;p32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CN" b="1" dirty="0"/>
              <a:t>2.</a:t>
            </a:r>
            <a:r>
              <a:rPr lang="en-US" b="1" dirty="0"/>
              <a:t>String similarity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650" name="Google Shape;1650;p32"/>
          <p:cNvSpPr txBox="1">
            <a:spLocks noGrp="1"/>
          </p:cNvSpPr>
          <p:nvPr>
            <p:ph type="body" idx="3"/>
          </p:nvPr>
        </p:nvSpPr>
        <p:spPr>
          <a:xfrm>
            <a:off x="5182649" y="1559025"/>
            <a:ext cx="2759567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CN" b="1" dirty="0"/>
              <a:t>3.</a:t>
            </a:r>
            <a:r>
              <a:rPr lang="en-US" b="1" dirty="0"/>
              <a:t>Language popularity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651" name="Google Shape;1651;p3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52" name="Google Shape;1652;p32"/>
          <p:cNvSpPr txBox="1">
            <a:spLocks noGrp="1"/>
          </p:cNvSpPr>
          <p:nvPr>
            <p:ph type="body" idx="1"/>
          </p:nvPr>
        </p:nvSpPr>
        <p:spPr>
          <a:xfrm>
            <a:off x="457199" y="3083025"/>
            <a:ext cx="2547257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CN" b="1" dirty="0"/>
              <a:t>4.</a:t>
            </a:r>
            <a:r>
              <a:rPr lang="en-US" b="1" dirty="0"/>
              <a:t>Lexicon </a:t>
            </a:r>
            <a:r>
              <a:rPr lang="en-US" b="1" dirty="0" err="1"/>
              <a:t>existance</a:t>
            </a:r>
            <a:r>
              <a:rPr lang="en-US" b="1" dirty="0"/>
              <a:t> </a:t>
            </a:r>
          </a:p>
        </p:txBody>
      </p:sp>
      <p:sp>
        <p:nvSpPr>
          <p:cNvPr id="1653" name="Google Shape;1653;p32"/>
          <p:cNvSpPr txBox="1">
            <a:spLocks noGrp="1"/>
          </p:cNvSpPr>
          <p:nvPr>
            <p:ph type="body" idx="2"/>
          </p:nvPr>
        </p:nvSpPr>
        <p:spPr>
          <a:xfrm>
            <a:off x="2819925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zh-CN" b="1" dirty="0"/>
              <a:t>5.Exact</a:t>
            </a:r>
            <a:r>
              <a:rPr lang="en-US" b="1" dirty="0"/>
              <a:t>-context popularity </a:t>
            </a:r>
          </a:p>
        </p:txBody>
      </p:sp>
      <p:sp>
        <p:nvSpPr>
          <p:cNvPr id="1654" name="Google Shape;1654;p32"/>
          <p:cNvSpPr txBox="1">
            <a:spLocks noGrp="1"/>
          </p:cNvSpPr>
          <p:nvPr>
            <p:ph type="body" idx="3"/>
          </p:nvPr>
        </p:nvSpPr>
        <p:spPr>
          <a:xfrm>
            <a:off x="518265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CN" b="1" dirty="0"/>
              <a:t>6.</a:t>
            </a:r>
            <a:r>
              <a:rPr lang="en-US" b="1" dirty="0"/>
              <a:t>Relaxed-context popularity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9BDA2C-3B26-A847-B961-5CB085A72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532418"/>
            <a:ext cx="2129247" cy="4551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B1BAE0-82E8-214F-8A4D-F0574CC5C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885" y="2428800"/>
            <a:ext cx="2678934" cy="55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CFA59E-7E53-F143-9FED-00F52CEC4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258" y="2480609"/>
            <a:ext cx="2528789" cy="455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4A1EFE-81AB-7B43-BC5B-63B72866F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93" y="4087279"/>
            <a:ext cx="2547258" cy="483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DD4F85-737F-614A-91B5-CE604AB46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1578" y="4012500"/>
            <a:ext cx="2480894" cy="4780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C4858B-EAA9-9B48-B617-D72514ED12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1470" y="4012499"/>
            <a:ext cx="2480894" cy="47809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176FA4-AFB5-B94B-8D90-CBF795DDF2CF}"/>
              </a:ext>
            </a:extLst>
          </p:cNvPr>
          <p:cNvCxnSpPr/>
          <p:nvPr/>
        </p:nvCxnSpPr>
        <p:spPr>
          <a:xfrm>
            <a:off x="2819925" y="2929600"/>
            <a:ext cx="116032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0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37"/>
          <p:cNvSpPr/>
          <p:nvPr/>
        </p:nvSpPr>
        <p:spPr>
          <a:xfrm>
            <a:off x="4860500" y="905356"/>
            <a:ext cx="3991768" cy="310763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66D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37"/>
          <p:cNvSpPr txBox="1">
            <a:spLocks noGrp="1"/>
          </p:cNvSpPr>
          <p:nvPr>
            <p:ph type="body" idx="1"/>
          </p:nvPr>
        </p:nvSpPr>
        <p:spPr>
          <a:xfrm>
            <a:off x="291732" y="1962310"/>
            <a:ext cx="3991768" cy="1813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AdaBoost.R2 model on top of decision trees with </a:t>
            </a:r>
            <a:r>
              <a:rPr lang="en-US" altLang="zh-CN" dirty="0"/>
              <a:t>0-1</a:t>
            </a:r>
            <a:r>
              <a:rPr lang="en-US" dirty="0"/>
              <a:t> loss function</a:t>
            </a:r>
            <a:r>
              <a:rPr lang="en-US" altLang="zh-CN" dirty="0"/>
              <a:t>.</a:t>
            </a:r>
          </a:p>
          <a:p>
            <a:pPr marL="0" lvl="0" indent="0">
              <a:buNone/>
            </a:pPr>
            <a:r>
              <a:rPr lang="en-US" altLang="zh-CN" dirty="0"/>
              <a:t>L</a:t>
            </a:r>
            <a:r>
              <a:rPr lang="en-US" dirty="0"/>
              <a:t>abel candidate with 1 if it equals to ground truth, else 0.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695" name="Google Shape;1695;p37"/>
          <p:cNvSpPr/>
          <p:nvPr/>
        </p:nvSpPr>
        <p:spPr>
          <a:xfrm>
            <a:off x="5028900" y="1058556"/>
            <a:ext cx="3657900" cy="23358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 dirty="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96" name="Google Shape;1696;p3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697" name="Google Shape;1697;p3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Regression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608E09-862A-3944-86B8-0589E23BB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247" y="1853486"/>
            <a:ext cx="3820273" cy="74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16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3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Tune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endParaRPr dirty="0"/>
          </a:p>
        </p:txBody>
      </p:sp>
      <p:sp>
        <p:nvSpPr>
          <p:cNvPr id="1651" name="Google Shape;1651;p3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D30766-5B0F-034B-ADAD-53A41E91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71" y="1559659"/>
            <a:ext cx="3543300" cy="300990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DB0962E-1DF5-1949-B980-1F908DA23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571" y="4577057"/>
            <a:ext cx="4338429" cy="694851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Delta in </a:t>
            </a:r>
            <a:r>
              <a:rPr lang="en-US" sz="1600" dirty="0" err="1"/>
              <a:t>Levenshtein</a:t>
            </a:r>
            <a:r>
              <a:rPr lang="en-US" sz="1600" dirty="0"/>
              <a:t> edit distance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E392DD2-2A7D-064B-BD3F-0582348B118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78511" y="4574980"/>
            <a:ext cx="4491025" cy="56852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sz="1600" dirty="0"/>
              <a:t>Combination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alpha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String similarity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7BEBC9-FD35-7947-8550-A192119EB880}"/>
              </a:ext>
            </a:extLst>
          </p:cNvPr>
          <p:cNvSpPr txBox="1"/>
          <p:nvPr/>
        </p:nvSpPr>
        <p:spPr>
          <a:xfrm>
            <a:off x="3190460" y="4131522"/>
            <a:ext cx="3876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</a:rPr>
              <a:t>25</a:t>
            </a:r>
            <a:endParaRPr lang="en-US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6D2F4-33C4-2B42-9D52-DA3D353E8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361" y="1559659"/>
            <a:ext cx="3543300" cy="3009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650672-F8C3-ED40-B1AF-CDF90C447382}"/>
              </a:ext>
            </a:extLst>
          </p:cNvPr>
          <p:cNvSpPr txBox="1"/>
          <p:nvPr/>
        </p:nvSpPr>
        <p:spPr>
          <a:xfrm>
            <a:off x="4376987" y="692587"/>
            <a:ext cx="18464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Alpha1=0.5,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Alpha2=0.25,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Alpha4=0.25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B21382-FF14-194D-B5FB-5CC72F30D194}"/>
              </a:ext>
            </a:extLst>
          </p:cNvPr>
          <p:cNvCxnSpPr/>
          <p:nvPr/>
        </p:nvCxnSpPr>
        <p:spPr>
          <a:xfrm>
            <a:off x="4890052" y="1381556"/>
            <a:ext cx="0" cy="30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82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1" dirty="0">
                <a:solidFill>
                  <a:srgbClr val="50B883"/>
                </a:solidFill>
              </a:rPr>
              <a:t>4</a:t>
            </a:r>
            <a:r>
              <a:rPr lang="en" sz="7200" b="1" dirty="0">
                <a:solidFill>
                  <a:srgbClr val="50B883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Evaluation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Google Shape;1697;p37">
            <a:extLst>
              <a:ext uri="{FF2B5EF4-FFF2-40B4-BE49-F238E27FC236}">
                <a16:creationId xmlns:a16="http://schemas.microsoft.com/office/drawing/2014/main" id="{4F29A499-8E81-3440-9F32-00FA1286EC5A}"/>
              </a:ext>
            </a:extLst>
          </p:cNvPr>
          <p:cNvSpPr txBox="1">
            <a:spLocks/>
          </p:cNvSpPr>
          <p:nvPr/>
        </p:nvSpPr>
        <p:spPr>
          <a:xfrm>
            <a:off x="457200" y="371850"/>
            <a:ext cx="42270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dirty="0"/>
              <a:t>Detection Evaluation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F7DF3-45FD-E649-B5D2-C8F2F7971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59" y="1341064"/>
            <a:ext cx="4862644" cy="1301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9BD8E2-C47A-D345-900E-A4D107829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46" y="2665738"/>
            <a:ext cx="3668278" cy="2477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2471F1-5FF2-C04D-B533-7AD6E9155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016" y="2665738"/>
            <a:ext cx="3668278" cy="2496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6F21FD-AA10-3043-998C-EC5BEE9A3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156" y="1714350"/>
            <a:ext cx="2626138" cy="7634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F4F056-0975-4642-A568-96A18E066DDA}"/>
              </a:ext>
            </a:extLst>
          </p:cNvPr>
          <p:cNvSpPr txBox="1"/>
          <p:nvPr/>
        </p:nvSpPr>
        <p:spPr>
          <a:xfrm>
            <a:off x="1316003" y="1252511"/>
            <a:ext cx="279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Word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Wise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Recall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Precision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37"/>
          <p:cNvSpPr/>
          <p:nvPr/>
        </p:nvSpPr>
        <p:spPr>
          <a:xfrm>
            <a:off x="4860500" y="905356"/>
            <a:ext cx="3991768" cy="310763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66D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37"/>
          <p:cNvSpPr/>
          <p:nvPr/>
        </p:nvSpPr>
        <p:spPr>
          <a:xfrm>
            <a:off x="5027545" y="1070388"/>
            <a:ext cx="3657900" cy="23358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96" name="Google Shape;1696;p3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697" name="Google Shape;1697;p37"/>
          <p:cNvSpPr txBox="1">
            <a:spLocks noGrp="1"/>
          </p:cNvSpPr>
          <p:nvPr>
            <p:ph type="title"/>
          </p:nvPr>
        </p:nvSpPr>
        <p:spPr>
          <a:xfrm>
            <a:off x="120317" y="510775"/>
            <a:ext cx="4227094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Detection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endParaRPr dirty="0"/>
          </a:p>
        </p:txBody>
      </p:sp>
      <p:graphicFrame>
        <p:nvGraphicFramePr>
          <p:cNvPr id="9" name="Google Shape;1598;p27">
            <a:extLst>
              <a:ext uri="{FF2B5EF4-FFF2-40B4-BE49-F238E27FC236}">
                <a16:creationId xmlns:a16="http://schemas.microsoft.com/office/drawing/2014/main" id="{067577C9-E3DB-CE40-93E1-2687731FDA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408742"/>
              </p:ext>
            </p:extLst>
          </p:nvPr>
        </p:nvGraphicFramePr>
        <p:xfrm>
          <a:off x="974852" y="2350168"/>
          <a:ext cx="2709891" cy="1972011"/>
        </p:xfrm>
        <a:graphic>
          <a:graphicData uri="http://schemas.openxmlformats.org/drawingml/2006/table">
            <a:tbl>
              <a:tblPr>
                <a:noFill/>
                <a:tableStyleId>{291ECEB4-15D6-47B6-AA30-FF404435D3C8}</a:tableStyleId>
              </a:tblPr>
              <a:tblGrid>
                <a:gridCol w="903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73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False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True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33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False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28180</a:t>
                      </a:r>
                      <a:endParaRPr b="1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9145</a:t>
                      </a:r>
                      <a:endParaRPr b="1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33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True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70768</a:t>
                      </a:r>
                      <a:endParaRPr b="1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r>
                        <a:rPr lang="en-US" altLang="zh-CN" b="1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1262</a:t>
                      </a:r>
                      <a:endParaRPr b="1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Google Shape;1541;p22">
            <a:extLst>
              <a:ext uri="{FF2B5EF4-FFF2-40B4-BE49-F238E27FC236}">
                <a16:creationId xmlns:a16="http://schemas.microsoft.com/office/drawing/2014/main" id="{58BB1E1C-7587-A344-88FD-3370A7FE70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8072" y="1332666"/>
            <a:ext cx="2181726" cy="582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800" dirty="0"/>
              <a:t>Confusion Matrix </a:t>
            </a:r>
            <a:endParaRPr sz="1800" dirty="0"/>
          </a:p>
        </p:txBody>
      </p:sp>
      <p:sp>
        <p:nvSpPr>
          <p:cNvPr id="11" name="Google Shape;1541;p22">
            <a:extLst>
              <a:ext uri="{FF2B5EF4-FFF2-40B4-BE49-F238E27FC236}">
                <a16:creationId xmlns:a16="http://schemas.microsoft.com/office/drawing/2014/main" id="{DCA34E82-B7BC-7443-8E3F-170BB410008E}"/>
              </a:ext>
            </a:extLst>
          </p:cNvPr>
          <p:cNvSpPr txBox="1">
            <a:spLocks/>
          </p:cNvSpPr>
          <p:nvPr/>
        </p:nvSpPr>
        <p:spPr>
          <a:xfrm>
            <a:off x="1058265" y="1803488"/>
            <a:ext cx="2709890" cy="58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Font typeface="Muli Light"/>
              <a:buNone/>
            </a:pPr>
            <a:r>
              <a:rPr lang="en-US" altLang="zh-CN" sz="1600" dirty="0"/>
              <a:t>Reference[</a:t>
            </a:r>
            <a:r>
              <a:rPr lang="en-US" altLang="zh-CN" sz="1600" dirty="0" err="1"/>
              <a:t>GroundTruth</a:t>
            </a:r>
            <a:r>
              <a:rPr lang="en-US" altLang="zh-CN" sz="1600" dirty="0"/>
              <a:t>]</a:t>
            </a:r>
            <a:endParaRPr lang="en-US" sz="1600" dirty="0"/>
          </a:p>
        </p:txBody>
      </p:sp>
      <p:sp>
        <p:nvSpPr>
          <p:cNvPr id="12" name="Google Shape;1541;p22">
            <a:extLst>
              <a:ext uri="{FF2B5EF4-FFF2-40B4-BE49-F238E27FC236}">
                <a16:creationId xmlns:a16="http://schemas.microsoft.com/office/drawing/2014/main" id="{A1340B9A-02D3-5348-91BD-97C18A3E911B}"/>
              </a:ext>
            </a:extLst>
          </p:cNvPr>
          <p:cNvSpPr txBox="1">
            <a:spLocks/>
          </p:cNvSpPr>
          <p:nvPr/>
        </p:nvSpPr>
        <p:spPr>
          <a:xfrm rot="16200000">
            <a:off x="-771915" y="2784847"/>
            <a:ext cx="2709890" cy="58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Font typeface="Muli Light"/>
              <a:buNone/>
            </a:pPr>
            <a:r>
              <a:rPr lang="en-US" altLang="zh-CN" sz="1600" dirty="0"/>
              <a:t>Prediction</a:t>
            </a:r>
            <a:r>
              <a:rPr lang="zh-CN" altLang="en-US" sz="1600" dirty="0"/>
              <a:t> </a:t>
            </a:r>
            <a:r>
              <a:rPr lang="en-US" altLang="zh-CN" sz="1600" dirty="0"/>
              <a:t>[Detection]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F4C17-3FDB-4543-8138-D450DBF7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679" y="1320176"/>
            <a:ext cx="2904846" cy="183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98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Google Shape;1697;p37">
            <a:extLst>
              <a:ext uri="{FF2B5EF4-FFF2-40B4-BE49-F238E27FC236}">
                <a16:creationId xmlns:a16="http://schemas.microsoft.com/office/drawing/2014/main" id="{4F29A499-8E81-3440-9F32-00FA1286EC5A}"/>
              </a:ext>
            </a:extLst>
          </p:cNvPr>
          <p:cNvSpPr txBox="1">
            <a:spLocks/>
          </p:cNvSpPr>
          <p:nvPr/>
        </p:nvSpPr>
        <p:spPr>
          <a:xfrm>
            <a:off x="457200" y="371850"/>
            <a:ext cx="42270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dirty="0"/>
              <a:t>Correction  Evaluation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9B4BF8-E5C4-5948-A4C3-0B541A26F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897" y="2190044"/>
            <a:ext cx="2626138" cy="7634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BA49DE-6F98-2E41-8344-4E1B4637398D}"/>
              </a:ext>
            </a:extLst>
          </p:cNvPr>
          <p:cNvSpPr txBox="1"/>
          <p:nvPr/>
        </p:nvSpPr>
        <p:spPr>
          <a:xfrm>
            <a:off x="1162878" y="3766861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Top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Candidate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Coverage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ECA38-0907-7047-B38C-D9C6C93A4F38}"/>
              </a:ext>
            </a:extLst>
          </p:cNvPr>
          <p:cNvSpPr txBox="1"/>
          <p:nvPr/>
        </p:nvSpPr>
        <p:spPr>
          <a:xfrm>
            <a:off x="715912" y="1423867"/>
            <a:ext cx="3749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Word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&amp;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Character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Wise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Recall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Precision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1B2D2-EC6A-FA49-B94C-F59370CE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97" y="4136650"/>
            <a:ext cx="3492500" cy="63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E7574B-5339-6347-82C3-F8E8AF4FC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12" y="1797050"/>
            <a:ext cx="47117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88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Google Shape;1697;p37">
            <a:extLst>
              <a:ext uri="{FF2B5EF4-FFF2-40B4-BE49-F238E27FC236}">
                <a16:creationId xmlns:a16="http://schemas.microsoft.com/office/drawing/2014/main" id="{4F29A499-8E81-3440-9F32-00FA1286EC5A}"/>
              </a:ext>
            </a:extLst>
          </p:cNvPr>
          <p:cNvSpPr txBox="1">
            <a:spLocks/>
          </p:cNvSpPr>
          <p:nvPr/>
        </p:nvSpPr>
        <p:spPr>
          <a:xfrm>
            <a:off x="457200" y="371850"/>
            <a:ext cx="42270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dirty="0"/>
              <a:t>Evaluation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648195-0D44-4540-901B-E022BB0ABF34}"/>
              </a:ext>
            </a:extLst>
          </p:cNvPr>
          <p:cNvSpPr/>
          <p:nvPr/>
        </p:nvSpPr>
        <p:spPr>
          <a:xfrm>
            <a:off x="526774" y="1695523"/>
            <a:ext cx="66592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Disadvantages:</a:t>
            </a:r>
          </a:p>
          <a:p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1. Detection method is rather intuitive and not context adjusted</a:t>
            </a:r>
          </a:p>
          <a:p>
            <a:pPr lvl="1"/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2.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Cannot correct “separated word case”</a:t>
            </a:r>
          </a:p>
          <a:p>
            <a:pPr lvl="1"/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example: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‘spend’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→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‘</a:t>
            </a:r>
            <a:r>
              <a:rPr lang="en-US" altLang="zh-CN" sz="2400" dirty="0" err="1">
                <a:solidFill>
                  <a:schemeClr val="accent4">
                    <a:lumMod val="75000"/>
                  </a:schemeClr>
                </a:solidFill>
              </a:rPr>
              <a:t>sp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’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‘end’</a:t>
            </a:r>
          </a:p>
          <a:p>
            <a:pPr lvl="1"/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3. The feature calculation part is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more demanding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on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computational resource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00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868B"/>
        </a:solidFill>
        <a:effectLst/>
      </p:bgPr>
    </p:bg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21"/>
          <p:cNvSpPr txBox="1">
            <a:spLocks noGrp="1"/>
          </p:cNvSpPr>
          <p:nvPr>
            <p:ph type="ctrTitle" idx="4294967295"/>
          </p:nvPr>
        </p:nvSpPr>
        <p:spPr>
          <a:xfrm>
            <a:off x="1156603" y="1646064"/>
            <a:ext cx="400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600" b="1" dirty="0"/>
              <a:t>Thanks!</a:t>
            </a:r>
            <a:endParaRPr sz="6600" b="1" dirty="0"/>
          </a:p>
        </p:txBody>
      </p:sp>
      <p:sp>
        <p:nvSpPr>
          <p:cNvPr id="1522" name="Google Shape;1522;p21"/>
          <p:cNvSpPr txBox="1">
            <a:spLocks noGrp="1"/>
          </p:cNvSpPr>
          <p:nvPr>
            <p:ph type="subTitle" idx="4294967295"/>
          </p:nvPr>
        </p:nvSpPr>
        <p:spPr>
          <a:xfrm>
            <a:off x="1900114" y="2976496"/>
            <a:ext cx="400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FFFF"/>
                </a:solidFill>
              </a:rPr>
              <a:t>Any</a:t>
            </a:r>
            <a:r>
              <a:rPr lang="zh-CN" altLang="en-US" sz="1800" dirty="0">
                <a:solidFill>
                  <a:srgbClr val="FFFFFF"/>
                </a:solidFill>
              </a:rPr>
              <a:t> </a:t>
            </a:r>
            <a:r>
              <a:rPr lang="en-US" altLang="zh-CN" sz="1800" dirty="0">
                <a:solidFill>
                  <a:srgbClr val="FFFFFF"/>
                </a:solidFill>
              </a:rPr>
              <a:t>Questions?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523" name="Google Shape;1523;p21"/>
          <p:cNvSpPr/>
          <p:nvPr/>
        </p:nvSpPr>
        <p:spPr>
          <a:xfrm>
            <a:off x="7025850" y="3487561"/>
            <a:ext cx="306704" cy="29285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4" name="Google Shape;1524;p21"/>
          <p:cNvGrpSpPr/>
          <p:nvPr/>
        </p:nvGrpSpPr>
        <p:grpSpPr>
          <a:xfrm>
            <a:off x="6645325" y="1842948"/>
            <a:ext cx="1313988" cy="1314314"/>
            <a:chOff x="6654650" y="3665275"/>
            <a:chExt cx="409100" cy="409125"/>
          </a:xfrm>
        </p:grpSpPr>
        <p:sp>
          <p:nvSpPr>
            <p:cNvPr id="1525" name="Google Shape;1525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21"/>
          <p:cNvGrpSpPr/>
          <p:nvPr/>
        </p:nvGrpSpPr>
        <p:grpSpPr>
          <a:xfrm rot="1057023">
            <a:off x="5378766" y="2876210"/>
            <a:ext cx="868134" cy="868199"/>
            <a:chOff x="570875" y="4322250"/>
            <a:chExt cx="443300" cy="443325"/>
          </a:xfrm>
        </p:grpSpPr>
        <p:sp>
          <p:nvSpPr>
            <p:cNvPr id="1528" name="Google Shape;1528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2" name="Google Shape;1532;p21"/>
          <p:cNvSpPr/>
          <p:nvPr/>
        </p:nvSpPr>
        <p:spPr>
          <a:xfrm rot="2466788">
            <a:off x="5476253" y="2097745"/>
            <a:ext cx="426131" cy="40688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21"/>
          <p:cNvSpPr/>
          <p:nvPr/>
        </p:nvSpPr>
        <p:spPr>
          <a:xfrm rot="-1609468">
            <a:off x="6099461" y="2353755"/>
            <a:ext cx="306650" cy="2927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21"/>
          <p:cNvSpPr/>
          <p:nvPr/>
        </p:nvSpPr>
        <p:spPr>
          <a:xfrm rot="2926179">
            <a:off x="7958852" y="2585725"/>
            <a:ext cx="229657" cy="2192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21"/>
          <p:cNvSpPr/>
          <p:nvPr/>
        </p:nvSpPr>
        <p:spPr>
          <a:xfrm rot="-1609376">
            <a:off x="7003170" y="1116717"/>
            <a:ext cx="206905" cy="19756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2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7"/>
          <p:cNvSpPr txBox="1">
            <a:spLocks noGrp="1"/>
          </p:cNvSpPr>
          <p:nvPr>
            <p:ph type="ctrTitle" idx="4294967295"/>
          </p:nvPr>
        </p:nvSpPr>
        <p:spPr>
          <a:xfrm>
            <a:off x="755251" y="830626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dirty="0"/>
              <a:t>W</a:t>
            </a:r>
            <a:r>
              <a:rPr lang="en" altLang="zh-CN" sz="6000" dirty="0" err="1"/>
              <a:t>ork</a:t>
            </a:r>
            <a:r>
              <a:rPr lang="zh-CN" altLang="en-US" sz="6000" dirty="0"/>
              <a:t> </a:t>
            </a:r>
            <a:r>
              <a:rPr lang="en-US" altLang="zh-CN" sz="6000" dirty="0"/>
              <a:t>Flow</a:t>
            </a:r>
            <a:endParaRPr sz="6000" dirty="0"/>
          </a:p>
        </p:txBody>
      </p:sp>
      <p:pic>
        <p:nvPicPr>
          <p:cNvPr id="1496" name="Google Shape;1496;p1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8064" r="11258"/>
          <a:stretch/>
        </p:blipFill>
        <p:spPr>
          <a:xfrm>
            <a:off x="5731325" y="563188"/>
            <a:ext cx="2839250" cy="40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1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F8F1020-E18C-0944-8C41-7763652C5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311019"/>
              </p:ext>
            </p:extLst>
          </p:nvPr>
        </p:nvGraphicFramePr>
        <p:xfrm>
          <a:off x="755251" y="1695713"/>
          <a:ext cx="4931022" cy="2780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1.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6"/>
          <p:cNvSpPr txBox="1">
            <a:spLocks noGrp="1"/>
          </p:cNvSpPr>
          <p:nvPr>
            <p:ph type="title"/>
          </p:nvPr>
        </p:nvSpPr>
        <p:spPr>
          <a:xfrm>
            <a:off x="370114" y="214683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dirty="0"/>
          </a:p>
        </p:txBody>
      </p:sp>
      <p:sp>
        <p:nvSpPr>
          <p:cNvPr id="1487" name="Google Shape;1487;p16"/>
          <p:cNvSpPr txBox="1">
            <a:spLocks noGrp="1"/>
          </p:cNvSpPr>
          <p:nvPr>
            <p:ph type="body" idx="1"/>
          </p:nvPr>
        </p:nvSpPr>
        <p:spPr>
          <a:xfrm>
            <a:off x="500743" y="1072083"/>
            <a:ext cx="6408300" cy="3012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b="1" dirty="0"/>
              <a:t>1.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Find</a:t>
            </a:r>
            <a:r>
              <a:rPr lang="zh-CN" altLang="en-US" sz="1600" b="1" dirty="0"/>
              <a:t> </a:t>
            </a:r>
            <a:r>
              <a:rPr lang="en-US" sz="1600" b="1" dirty="0"/>
              <a:t>pairs of Tesseract and ground truth files do not have the same number of lines</a:t>
            </a:r>
            <a:r>
              <a:rPr lang="en-US" altLang="zh-CN" sz="1600" b="1" dirty="0"/>
              <a:t>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b="1" dirty="0"/>
              <a:t>Then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trimmed the ground truth files manually until they have the same length with the corresponding Tesseract files.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b="1" dirty="0"/>
              <a:t>There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are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13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pairs.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6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b="1" dirty="0"/>
              <a:t>2.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D</a:t>
            </a:r>
            <a:r>
              <a:rPr lang="en-US" sz="1600" b="1" dirty="0"/>
              <a:t>elete rows in ground truth and tesseract which character number don’t match.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b="1" dirty="0"/>
              <a:t>About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11.32%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of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the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data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are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deleted.</a:t>
            </a:r>
            <a:endParaRPr lang="en-US" sz="16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6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br>
              <a:rPr lang="en-US" sz="1200" b="1" dirty="0"/>
            </a:br>
            <a:endParaRPr dirty="0">
              <a:solidFill>
                <a:srgbClr val="266D78"/>
              </a:solidFill>
            </a:endParaRPr>
          </a:p>
        </p:txBody>
      </p:sp>
      <p:sp>
        <p:nvSpPr>
          <p:cNvPr id="1489" name="Google Shape;1489;p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3424BEBE-DE9B-3349-8EC3-50E01970F854}"/>
              </a:ext>
            </a:extLst>
          </p:cNvPr>
          <p:cNvSpPr/>
          <p:nvPr/>
        </p:nvSpPr>
        <p:spPr>
          <a:xfrm>
            <a:off x="3488116" y="3937457"/>
            <a:ext cx="433554" cy="6335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B518B-7B63-8A44-BFD8-EDAB55ED0657}"/>
              </a:ext>
            </a:extLst>
          </p:cNvPr>
          <p:cNvSpPr txBox="1"/>
          <p:nvPr/>
        </p:nvSpPr>
        <p:spPr>
          <a:xfrm>
            <a:off x="2447618" y="4625332"/>
            <a:ext cx="2452916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CN" sz="1600" b="1" dirty="0" err="1">
                <a:solidFill>
                  <a:srgbClr val="266D78"/>
                </a:solidFill>
                <a:latin typeface="Muli Light"/>
                <a:sym typeface="Muli Light"/>
              </a:rPr>
              <a:t>ground_truth_trimmed</a:t>
            </a:r>
            <a:r>
              <a:rPr lang="zh-CN" altLang="en-US" sz="1600" b="1" dirty="0">
                <a:solidFill>
                  <a:srgbClr val="266D78"/>
                </a:solidFill>
                <a:latin typeface="Muli Light"/>
                <a:sym typeface="Muli Light"/>
              </a:rPr>
              <a:t> </a:t>
            </a:r>
            <a:endParaRPr lang="en-US" sz="1600" b="1" dirty="0">
              <a:solidFill>
                <a:srgbClr val="266D78"/>
              </a:solidFill>
              <a:latin typeface="Muli Light"/>
              <a:sym typeface="Mul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1" dirty="0">
                <a:solidFill>
                  <a:srgbClr val="50B883"/>
                </a:solidFill>
              </a:rPr>
              <a:t>2</a:t>
            </a:r>
            <a:r>
              <a:rPr lang="en" sz="7200" b="1" dirty="0">
                <a:solidFill>
                  <a:srgbClr val="50B883"/>
                </a:solidFill>
              </a:rPr>
              <a:t>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217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697;p37">
            <a:extLst>
              <a:ext uri="{FF2B5EF4-FFF2-40B4-BE49-F238E27FC236}">
                <a16:creationId xmlns:a16="http://schemas.microsoft.com/office/drawing/2014/main" id="{4F29A499-8E81-3440-9F32-00FA1286EC5A}"/>
              </a:ext>
            </a:extLst>
          </p:cNvPr>
          <p:cNvSpPr txBox="1">
            <a:spLocks/>
          </p:cNvSpPr>
          <p:nvPr/>
        </p:nvSpPr>
        <p:spPr>
          <a:xfrm>
            <a:off x="168442" y="-77329"/>
            <a:ext cx="528587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dirty="0"/>
              <a:t>Rule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D07F61B-F174-2245-A290-56560022A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9642562"/>
              </p:ext>
            </p:extLst>
          </p:nvPr>
        </p:nvGraphicFramePr>
        <p:xfrm>
          <a:off x="-84108" y="915170"/>
          <a:ext cx="763443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874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697;p37">
            <a:extLst>
              <a:ext uri="{FF2B5EF4-FFF2-40B4-BE49-F238E27FC236}">
                <a16:creationId xmlns:a16="http://schemas.microsoft.com/office/drawing/2014/main" id="{4F29A499-8E81-3440-9F32-00FA1286EC5A}"/>
              </a:ext>
            </a:extLst>
          </p:cNvPr>
          <p:cNvSpPr txBox="1">
            <a:spLocks/>
          </p:cNvSpPr>
          <p:nvPr/>
        </p:nvSpPr>
        <p:spPr>
          <a:xfrm>
            <a:off x="168442" y="-77329"/>
            <a:ext cx="528587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dirty="0"/>
              <a:t>Output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1D9BC-29F9-7B40-A408-A2250BF79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85" y="1039947"/>
            <a:ext cx="3864169" cy="22431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DE29F3-42FF-0B42-AF5A-3B8CB53CBAC0}"/>
              </a:ext>
            </a:extLst>
          </p:cNvPr>
          <p:cNvSpPr txBox="1"/>
          <p:nvPr/>
        </p:nvSpPr>
        <p:spPr>
          <a:xfrm>
            <a:off x="4572000" y="802496"/>
            <a:ext cx="2952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Wrongly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identify a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correct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word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as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error.</a:t>
            </a:r>
          </a:p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Violation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Rule: </a:t>
            </a:r>
          </a:p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If all the characters in a string are alphabetic, and if the number of consonants in the string is greater than 8 times the number of vowels in the string, or vice-versa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8D0F9-C4EB-EC48-BB7F-6E40E8027EB2}"/>
              </a:ext>
            </a:extLst>
          </p:cNvPr>
          <p:cNvSpPr txBox="1"/>
          <p:nvPr/>
        </p:nvSpPr>
        <p:spPr>
          <a:xfrm>
            <a:off x="4609012" y="2733657"/>
            <a:ext cx="29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Fail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identify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error.</a:t>
            </a:r>
            <a:endParaRPr lang="en-US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D18881A4-FAFF-B440-B208-2CF41FE6AE67}"/>
              </a:ext>
            </a:extLst>
          </p:cNvPr>
          <p:cNvSpPr/>
          <p:nvPr/>
        </p:nvSpPr>
        <p:spPr>
          <a:xfrm>
            <a:off x="3602868" y="3606660"/>
            <a:ext cx="433554" cy="6335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1FD7D-5B41-EB45-A901-DEA02D89BA28}"/>
              </a:ext>
            </a:extLst>
          </p:cNvPr>
          <p:cNvSpPr txBox="1"/>
          <p:nvPr/>
        </p:nvSpPr>
        <p:spPr>
          <a:xfrm>
            <a:off x="2894552" y="4267755"/>
            <a:ext cx="1850186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CN" sz="1600" b="1" dirty="0">
                <a:solidFill>
                  <a:srgbClr val="266D78"/>
                </a:solidFill>
                <a:latin typeface="Muli Light"/>
                <a:sym typeface="Muli Light"/>
              </a:rPr>
              <a:t>Confusion</a:t>
            </a:r>
            <a:r>
              <a:rPr lang="zh-CN" altLang="en-US" sz="1600" b="1" dirty="0">
                <a:solidFill>
                  <a:srgbClr val="266D78"/>
                </a:solidFill>
                <a:latin typeface="Muli Light"/>
                <a:sym typeface="Muli Light"/>
              </a:rPr>
              <a:t> </a:t>
            </a:r>
            <a:r>
              <a:rPr lang="en-US" altLang="zh-CN" sz="1600" b="1" dirty="0">
                <a:solidFill>
                  <a:srgbClr val="266D78"/>
                </a:solidFill>
                <a:latin typeface="Muli Light"/>
                <a:sym typeface="Muli Light"/>
              </a:rPr>
              <a:t>Matrix</a:t>
            </a:r>
            <a:endParaRPr lang="en-US" sz="1600" b="1" dirty="0">
              <a:solidFill>
                <a:srgbClr val="266D78"/>
              </a:solidFill>
              <a:latin typeface="Muli Light"/>
              <a:sym typeface="Muli Ligh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C14342-6C14-B048-A24D-72F4D8223091}"/>
              </a:ext>
            </a:extLst>
          </p:cNvPr>
          <p:cNvCxnSpPr/>
          <p:nvPr/>
        </p:nvCxnSpPr>
        <p:spPr>
          <a:xfrm flipH="1">
            <a:off x="4036422" y="2063931"/>
            <a:ext cx="474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5BD0E-B0DF-1742-8B14-0A6F5FCE2589}"/>
              </a:ext>
            </a:extLst>
          </p:cNvPr>
          <p:cNvCxnSpPr/>
          <p:nvPr/>
        </p:nvCxnSpPr>
        <p:spPr>
          <a:xfrm flipH="1">
            <a:off x="4014654" y="2860775"/>
            <a:ext cx="474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61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1" dirty="0">
                <a:solidFill>
                  <a:srgbClr val="50B883"/>
                </a:solidFill>
              </a:rPr>
              <a:t>3</a:t>
            </a:r>
            <a:r>
              <a:rPr lang="en" sz="7200" b="1" dirty="0">
                <a:solidFill>
                  <a:srgbClr val="50B883"/>
                </a:solidFill>
              </a:rPr>
              <a:t>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Correction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75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1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CFC3AF3-DFCC-3145-982C-FC3DF8F88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3016602"/>
              </p:ext>
            </p:extLst>
          </p:nvPr>
        </p:nvGraphicFramePr>
        <p:xfrm>
          <a:off x="1558075" y="1099887"/>
          <a:ext cx="6027849" cy="2943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591</Words>
  <Application>Microsoft Macintosh PowerPoint</Application>
  <PresentationFormat>On-screen Show (16:9)</PresentationFormat>
  <Paragraphs>112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Roboto Slab</vt:lpstr>
      <vt:lpstr>Muli</vt:lpstr>
      <vt:lpstr>Arial</vt:lpstr>
      <vt:lpstr>Muli Light</vt:lpstr>
      <vt:lpstr>Muli Black</vt:lpstr>
      <vt:lpstr>Nym template</vt:lpstr>
      <vt:lpstr>Project 4: OCR post-processing  </vt:lpstr>
      <vt:lpstr>Work Flow</vt:lpstr>
      <vt:lpstr>1. Data Preprocessing</vt:lpstr>
      <vt:lpstr>Data preprocessing</vt:lpstr>
      <vt:lpstr>2. Error Detection</vt:lpstr>
      <vt:lpstr>PowerPoint Presentation</vt:lpstr>
      <vt:lpstr>PowerPoint Presentation</vt:lpstr>
      <vt:lpstr>3. Error Correction</vt:lpstr>
      <vt:lpstr>PowerPoint Presentation</vt:lpstr>
      <vt:lpstr>Candidate Search</vt:lpstr>
      <vt:lpstr>Features</vt:lpstr>
      <vt:lpstr>Regression</vt:lpstr>
      <vt:lpstr>Tune Parameter</vt:lpstr>
      <vt:lpstr>4. Evaluation </vt:lpstr>
      <vt:lpstr>PowerPoint Presentation</vt:lpstr>
      <vt:lpstr>Detection Evaluation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4: OCR post-processing  </dc:title>
  <cp:lastModifiedBy>ZHONGQINGYANG</cp:lastModifiedBy>
  <cp:revision>28</cp:revision>
  <dcterms:modified xsi:type="dcterms:W3CDTF">2018-11-30T01:05:47Z</dcterms:modified>
</cp:coreProperties>
</file>