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80" r:id="rId1"/>
    <p:sldMasterId id="214748368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0059988" cy="7773988"/>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37">
          <p15:clr>
            <a:srgbClr val="000000"/>
          </p15:clr>
        </p15:guide>
        <p15:guide id="2" orient="horz" pos="994">
          <p15:clr>
            <a:srgbClr val="000000"/>
          </p15:clr>
        </p15:guide>
        <p15:guide id="3" orient="horz" pos="4259">
          <p15:clr>
            <a:srgbClr val="000000"/>
          </p15:clr>
        </p15:guide>
        <p15:guide id="4" pos="304">
          <p15:clr>
            <a:srgbClr val="000000"/>
          </p15:clr>
        </p15:guide>
        <p15:guide id="5" pos="5924">
          <p15:clr>
            <a:srgbClr val="000000"/>
          </p15:clr>
        </p15:guide>
      </p15:sldGuideLst>
    </p:ext>
    <p:ext uri="{2D200454-40CA-4A62-9FC3-DE9A4176ACB9}">
      <p15:notesGuideLst xmlns:p15="http://schemas.microsoft.com/office/powerpoint/2012/main">
        <p15:guide id="1" orient="horz" pos="3181">
          <p15:clr>
            <a:srgbClr val="000000"/>
          </p15:clr>
        </p15:guide>
        <p15:guide id="2" pos="214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91" autoAdjust="0"/>
  </p:normalViewPr>
  <p:slideViewPr>
    <p:cSldViewPr snapToGrid="0">
      <p:cViewPr>
        <p:scale>
          <a:sx n="55" d="100"/>
          <a:sy n="55" d="100"/>
        </p:scale>
        <p:origin x="1440" y="-148"/>
      </p:cViewPr>
      <p:guideLst>
        <p:guide orient="horz" pos="1437"/>
        <p:guide orient="horz" pos="994"/>
        <p:guide orient="horz" pos="4259"/>
        <p:guide pos="304"/>
        <p:guide pos="592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81"/>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411"/>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411"/>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0091"/>
            <a:ext cx="2945659" cy="496411"/>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30091"/>
            <a:ext cx="2945659" cy="49641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Hello, </a:t>
            </a:r>
            <a:endParaRPr/>
          </a:p>
          <a:p>
            <a:pPr marL="0" lvl="0" indent="0" algn="l" rtl="0">
              <a:lnSpc>
                <a:spcPct val="100000"/>
              </a:lnSpc>
              <a:spcBef>
                <a:spcPts val="0"/>
              </a:spcBef>
              <a:spcAft>
                <a:spcPts val="0"/>
              </a:spcAft>
              <a:buSzPts val="1400"/>
              <a:buNone/>
            </a:pPr>
            <a:r>
              <a:rPr lang="en-US"/>
              <a:t>This is group 5, our project is working on data analysis Wine Reviews. Our goal is to find complement wines for a wine which are not sold at local liquor store.</a:t>
            </a:r>
            <a:endParaRPr/>
          </a:p>
        </p:txBody>
      </p:sp>
      <p:sp>
        <p:nvSpPr>
          <p:cNvPr id="91" name="Google Shape;91;p1: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0: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This is the Bar plot of wine prices against the country where the wine original produced.</a:t>
            </a:r>
            <a:endParaRPr/>
          </a:p>
        </p:txBody>
      </p:sp>
      <p:sp>
        <p:nvSpPr>
          <p:cNvPr id="249" name="Google Shape;249;p10: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4: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the price map of world, the dark the color is the higher the price is. </a:t>
            </a:r>
            <a:endParaRPr/>
          </a:p>
          <a:p>
            <a:pPr marL="0" lvl="0" indent="0" algn="l" rtl="0">
              <a:lnSpc>
                <a:spcPct val="100000"/>
              </a:lnSpc>
              <a:spcBef>
                <a:spcPts val="0"/>
              </a:spcBef>
              <a:spcAft>
                <a:spcPts val="0"/>
              </a:spcAft>
              <a:buSzPts val="1400"/>
              <a:buNone/>
            </a:pPr>
            <a:r>
              <a:rPr lang="en-US"/>
              <a:t>The wines from Canada have relative high price than the other places.</a:t>
            </a:r>
            <a:endParaRPr/>
          </a:p>
        </p:txBody>
      </p:sp>
      <p:sp>
        <p:nvSpPr>
          <p:cNvPr id="258" name="Google Shape;258;p14: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In USA, the wines from Arizona have relatively high price than the other places.</a:t>
            </a:r>
            <a:endParaRPr/>
          </a:p>
        </p:txBody>
      </p:sp>
      <p:sp>
        <p:nvSpPr>
          <p:cNvPr id="269" name="Google Shape;269;p15: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6: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212121"/>
                </a:solidFill>
                <a:latin typeface="Times New Roman"/>
                <a:ea typeface="Times New Roman"/>
                <a:cs typeface="Times New Roman"/>
                <a:sym typeface="Times New Roman"/>
              </a:rPr>
              <a:t>After EDA, we want to explore deeper in our data, but We cannot work with text directly when using machine learning algorithms. We need to convert the text to numbers so each observation is taken as “input” and a class label is the “output” for our predictive algorithm. </a:t>
            </a:r>
            <a:endParaRPr>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solidFill>
                  <a:srgbClr val="212121"/>
                </a:solidFill>
                <a:latin typeface="Times New Roman"/>
                <a:ea typeface="Times New Roman"/>
                <a:cs typeface="Times New Roman"/>
                <a:sym typeface="Times New Roman"/>
              </a:rPr>
              <a:t>we finally choose the Hashingvectorizer based on the large datasets we used, because compared to other methods, it is very low memory scalable to large datasets as there is no need to store a vocabulary dictionary in memory.</a:t>
            </a:r>
            <a:endParaRPr>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solidFill>
                  <a:srgbClr val="212121"/>
                </a:solidFill>
                <a:latin typeface="Times New Roman"/>
                <a:ea typeface="Times New Roman"/>
                <a:cs typeface="Times New Roman"/>
                <a:sym typeface="Times New Roman"/>
              </a:rPr>
              <a:t>We finally get 20 features from ‘description variables’ and collect 4 features from variables—country/province/variety/winery.</a:t>
            </a:r>
            <a:endParaRPr>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solidFill>
                <a:srgbClr val="212121"/>
              </a:solidFill>
              <a:latin typeface="Times New Roman"/>
              <a:ea typeface="Times New Roman"/>
              <a:cs typeface="Times New Roman"/>
              <a:sym typeface="Times New Roman"/>
            </a:endParaRPr>
          </a:p>
        </p:txBody>
      </p:sp>
      <p:sp>
        <p:nvSpPr>
          <p:cNvPr id="280" name="Google Shape;280;p16: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First we applied KNN model to capture the similarity among wines.</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We started with splitting the whole data into training group and test group. Within the training group, we calculated the distance between every pair of data. We determine the number of K (closest neighbours) based on the distance result. With those neighbour points, we predict the response, and tested it with the test group.</a:t>
            </a:r>
            <a:endParaRPr>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293" name="Google Shape;293;p17: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8: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9090"/>
              </a:lnSpc>
              <a:spcBef>
                <a:spcPts val="0"/>
              </a:spcBef>
              <a:spcAft>
                <a:spcPts val="0"/>
              </a:spcAft>
              <a:buSzPts val="1100"/>
              <a:buNone/>
            </a:pPr>
            <a:r>
              <a:rPr lang="en-US">
                <a:solidFill>
                  <a:srgbClr val="212121"/>
                </a:solidFill>
                <a:latin typeface="Times New Roman"/>
                <a:ea typeface="Times New Roman"/>
                <a:cs typeface="Times New Roman"/>
                <a:sym typeface="Times New Roman"/>
              </a:rPr>
              <a:t>Unfortunately, it turns out that the KNN model does not fit our data well. The model works out the best with small 3 neighbors. Even though, the accuracy of prediction is around 30%. Some reasons can be the low relevance between our features, and the fact that KNN is inefficient with large data.</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SzPts val="1100"/>
              <a:buNone/>
            </a:pP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Clr>
                <a:schemeClr val="dk1"/>
              </a:buClr>
              <a:buSzPts val="1100"/>
              <a:buFont typeface="Arial"/>
              <a:buNone/>
            </a:pPr>
            <a:endParaRPr>
              <a:solidFill>
                <a:srgbClr val="21212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p>
        </p:txBody>
      </p:sp>
      <p:sp>
        <p:nvSpPr>
          <p:cNvPr id="334" name="Google Shape;334;p18: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89a863755_0_4:notes"/>
          <p:cNvSpPr txBox="1">
            <a:spLocks noGrp="1"/>
          </p:cNvSpPr>
          <p:nvPr>
            <p:ph type="body" idx="1"/>
          </p:nvPr>
        </p:nvSpPr>
        <p:spPr>
          <a:xfrm>
            <a:off x="679768" y="4715907"/>
            <a:ext cx="5438100" cy="4467600"/>
          </a:xfrm>
          <a:prstGeom prst="rect">
            <a:avLst/>
          </a:prstGeom>
        </p:spPr>
        <p:txBody>
          <a:bodyPr spcFirstLastPara="1" wrap="square" lIns="91425" tIns="45700" rIns="91425" bIns="45700" anchor="t" anchorCtr="0">
            <a:noAutofit/>
          </a:bodyPr>
          <a:lstStyle/>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Balltree is a kind of advanced nearest neighbor clustering algorithm which is similar as KNN. This algorithm is especially efficient when dataset is large.</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None/>
            </a:pP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None/>
            </a:pPr>
            <a:r>
              <a:rPr lang="en-US">
                <a:solidFill>
                  <a:srgbClr val="212121"/>
                </a:solidFill>
                <a:latin typeface="Times New Roman"/>
                <a:ea typeface="Times New Roman"/>
                <a:cs typeface="Times New Roman"/>
                <a:sym typeface="Times New Roman"/>
              </a:rPr>
              <a:t>Here are the steps of Balltree algorithm</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Step1: Pick a random point p in the hyperspace.</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Step2: Calculate distance btw it and all other pts and select the farthest one marked as p1.</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Step3: Calculate distance btw it and all other pts and select the farthest one marked as p2.</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Step4: According to the distance to p1 and p2 divide all pts into 2 subsets</a:t>
            </a:r>
            <a:endParaRPr>
              <a:solidFill>
                <a:srgbClr val="212121"/>
              </a:solidFill>
              <a:latin typeface="Times New Roman"/>
              <a:ea typeface="Times New Roman"/>
              <a:cs typeface="Times New Roman"/>
              <a:sym typeface="Times New Roman"/>
            </a:endParaRPr>
          </a:p>
          <a:p>
            <a:pPr marL="0" lvl="0" indent="0" algn="l" rtl="0">
              <a:lnSpc>
                <a:spcPct val="109090"/>
              </a:lnSpc>
              <a:spcBef>
                <a:spcPts val="0"/>
              </a:spcBef>
              <a:spcAft>
                <a:spcPts val="0"/>
              </a:spcAft>
              <a:buClr>
                <a:schemeClr val="dk1"/>
              </a:buClr>
              <a:buSzPts val="1100"/>
              <a:buFont typeface="Arial"/>
              <a:buNone/>
            </a:pPr>
            <a:r>
              <a:rPr lang="en-US">
                <a:solidFill>
                  <a:srgbClr val="212121"/>
                </a:solidFill>
                <a:latin typeface="Times New Roman"/>
                <a:ea typeface="Times New Roman"/>
                <a:cs typeface="Times New Roman"/>
                <a:sym typeface="Times New Roman"/>
              </a:rPr>
              <a:t>Step5: Repeat 1-4</a:t>
            </a:r>
            <a:endParaRPr>
              <a:solidFill>
                <a:srgbClr val="21212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54" name="Google Shape;354;g489a863755_0_4:notes"/>
          <p:cNvSpPr>
            <a:spLocks noGrp="1" noRot="1" noChangeAspect="1"/>
          </p:cNvSpPr>
          <p:nvPr>
            <p:ph type="sldImg" idx="2"/>
          </p:nvPr>
        </p:nvSpPr>
        <p:spPr>
          <a:xfrm>
            <a:off x="990600" y="744538"/>
            <a:ext cx="4816500" cy="3722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89a863755_0_36:notes"/>
          <p:cNvSpPr txBox="1">
            <a:spLocks noGrp="1"/>
          </p:cNvSpPr>
          <p:nvPr>
            <p:ph type="body" idx="1"/>
          </p:nvPr>
        </p:nvSpPr>
        <p:spPr>
          <a:xfrm>
            <a:off x="679768" y="4715907"/>
            <a:ext cx="5438100" cy="4467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Here are the results of our Balltree algorithm, The </a:t>
            </a:r>
            <a:endParaRPr/>
          </a:p>
        </p:txBody>
      </p:sp>
      <p:sp>
        <p:nvSpPr>
          <p:cNvPr id="387" name="Google Shape;387;g489a863755_0_36:notes"/>
          <p:cNvSpPr>
            <a:spLocks noGrp="1" noRot="1" noChangeAspect="1"/>
          </p:cNvSpPr>
          <p:nvPr>
            <p:ph type="sldImg" idx="2"/>
          </p:nvPr>
        </p:nvSpPr>
        <p:spPr>
          <a:xfrm>
            <a:off x="990600" y="744538"/>
            <a:ext cx="4816500" cy="3722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4: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900" dirty="0">
                <a:solidFill>
                  <a:srgbClr val="48423F"/>
                </a:solidFill>
                <a:highlight>
                  <a:srgbClr val="FFFFFF"/>
                </a:highlight>
                <a:latin typeface="Arial"/>
                <a:ea typeface="Arial"/>
                <a:cs typeface="Arial"/>
                <a:sym typeface="Arial"/>
              </a:rPr>
              <a:t>2. The growing success is partly due to the climate. Southeast Arizona is one of only four high desert grassland micro biomes in the world, regions with environmental conditions that make them perfect for growing wine. Another reason for the rapid expansion belongs to the entrepreneurial efforts of the farmers and wine producers in Elgin and Wilcox.</a:t>
            </a:r>
            <a:endParaRPr dirty="0"/>
          </a:p>
        </p:txBody>
      </p:sp>
      <p:sp>
        <p:nvSpPr>
          <p:cNvPr id="406" name="Google Shape;406;p24: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5: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25: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contains four sections in this project, 1. Introduction of wine and wine market. 2. Descriptive Statistics 3. Two Classifiers 4. Conclusion</a:t>
            </a:r>
            <a:endParaRPr/>
          </a:p>
        </p:txBody>
      </p:sp>
      <p:sp>
        <p:nvSpPr>
          <p:cNvPr id="123" name="Google Shape;123;p2: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rgbClr val="000000"/>
                </a:solidFill>
                <a:latin typeface="Times New Roman"/>
                <a:ea typeface="Times New Roman"/>
                <a:cs typeface="Times New Roman"/>
                <a:sym typeface="Times New Roman"/>
              </a:rPr>
              <a:t>Wine market is huge and growing </a:t>
            </a:r>
            <a:r>
              <a:rPr lang="en-US" sz="1200" b="0" i="0" u="none" strike="noStrike" cap="none" dirty="0" err="1">
                <a:solidFill>
                  <a:srgbClr val="000000"/>
                </a:solidFill>
                <a:latin typeface="Times New Roman"/>
                <a:ea typeface="Times New Roman"/>
                <a:cs typeface="Times New Roman"/>
                <a:sym typeface="Times New Roman"/>
              </a:rPr>
              <a:t>steadily.U.S</a:t>
            </a:r>
            <a:r>
              <a:rPr lang="en-US" sz="1200" b="0" i="0" u="none" strike="noStrike" cap="none" dirty="0">
                <a:solidFill>
                  <a:srgbClr val="000000"/>
                </a:solidFill>
                <a:latin typeface="Times New Roman"/>
                <a:ea typeface="Times New Roman"/>
                <a:cs typeface="Times New Roman"/>
                <a:sym typeface="Times New Roman"/>
              </a:rPr>
              <a:t>. consumers quaffed $32 billion worth of wine in 2017, and that figure is expected to reach $43 billion by 2022</a:t>
            </a:r>
            <a:r>
              <a:rPr lang="en-US" dirty="0"/>
              <a:t>Here is the brief summary of the background</a:t>
            </a:r>
            <a:endParaRPr dirty="0"/>
          </a:p>
        </p:txBody>
      </p:sp>
      <p:sp>
        <p:nvSpPr>
          <p:cNvPr id="143" name="Google Shape;143;p3: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Goal: When a local liquor doesn’t have a wine that u desire</a:t>
            </a:r>
            <a:r>
              <a:rPr lang="en-US" sz="1100" dirty="0">
                <a:solidFill>
                  <a:srgbClr val="212121"/>
                </a:solidFill>
                <a:highlight>
                  <a:srgbClr val="FFFFFF"/>
                </a:highlight>
                <a:latin typeface="Arial"/>
                <a:ea typeface="Arial"/>
                <a:cs typeface="Arial"/>
                <a:sym typeface="Arial"/>
              </a:rPr>
              <a:t>. We are better to switch to another kind of wine. Our goal is to classify wines into similar groups for customers.</a:t>
            </a:r>
            <a:endParaRPr sz="1100" dirty="0">
              <a:solidFill>
                <a:srgbClr val="212121"/>
              </a:solidFill>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165" name="Google Shape;165;p4: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the original DATA of project.  </a:t>
            </a:r>
            <a:r>
              <a:rPr lang="en-US">
                <a:latin typeface="Times New Roman"/>
                <a:ea typeface="Times New Roman"/>
                <a:cs typeface="Times New Roman"/>
                <a:sym typeface="Times New Roman"/>
              </a:rPr>
              <a:t>The data are collected from Kaggle, after we removing all NA values we finally get 258144 data. First we will visulize the data.</a:t>
            </a:r>
            <a:endParaRPr/>
          </a:p>
        </p:txBody>
      </p:sp>
      <p:sp>
        <p:nvSpPr>
          <p:cNvPr id="195" name="Google Shape;195;p5: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the Wordclouds of 3 price levels. There are slight difference among these 3 price levels.</a:t>
            </a:r>
            <a:endParaRPr/>
          </a:p>
          <a:p>
            <a:pPr marL="0" lvl="0" indent="0" algn="l" rtl="0">
              <a:lnSpc>
                <a:spcPct val="100000"/>
              </a:lnSpc>
              <a:spcBef>
                <a:spcPts val="0"/>
              </a:spcBef>
              <a:spcAft>
                <a:spcPts val="0"/>
              </a:spcAft>
              <a:buSzPts val="1400"/>
              <a:buNone/>
            </a:pPr>
            <a:r>
              <a:rPr lang="en-US"/>
              <a:t>In Low Price level, words related to aromas appear most frequently;</a:t>
            </a:r>
            <a:endParaRPr/>
          </a:p>
          <a:p>
            <a:pPr marL="0" lvl="0" indent="0" algn="l" rtl="0">
              <a:lnSpc>
                <a:spcPct val="100000"/>
              </a:lnSpc>
              <a:spcBef>
                <a:spcPts val="0"/>
              </a:spcBef>
              <a:spcAft>
                <a:spcPts val="0"/>
              </a:spcAft>
              <a:buSzPts val="1400"/>
              <a:buNone/>
            </a:pPr>
            <a:r>
              <a:rPr lang="en-US"/>
              <a:t>In Medium Price level, words related palate appear most frequently;</a:t>
            </a:r>
            <a:endParaRPr/>
          </a:p>
          <a:p>
            <a:pPr marL="0" lvl="0" indent="0" algn="l" rtl="0">
              <a:lnSpc>
                <a:spcPct val="100000"/>
              </a:lnSpc>
              <a:spcBef>
                <a:spcPts val="0"/>
              </a:spcBef>
              <a:spcAft>
                <a:spcPts val="0"/>
              </a:spcAft>
              <a:buSzPts val="1400"/>
              <a:buNone/>
            </a:pPr>
            <a:r>
              <a:rPr lang="en-US"/>
              <a:t>In high Price Level, words related to tannins appear most frequently.</a:t>
            </a:r>
            <a:endParaRPr/>
          </a:p>
          <a:p>
            <a:pPr marL="0" lvl="0" indent="0" algn="l" rtl="0">
              <a:lnSpc>
                <a:spcPct val="100000"/>
              </a:lnSpc>
              <a:spcBef>
                <a:spcPts val="0"/>
              </a:spcBef>
              <a:spcAft>
                <a:spcPts val="0"/>
              </a:spcAft>
              <a:buSzPts val="1400"/>
              <a:buNone/>
            </a:pPr>
            <a:r>
              <a:rPr lang="en-US"/>
              <a:t>We can see there are some different features among different price levels of wines.</a:t>
            </a:r>
            <a:endParaRPr/>
          </a:p>
        </p:txBody>
      </p:sp>
      <p:sp>
        <p:nvSpPr>
          <p:cNvPr id="205" name="Google Shape;205;p6: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7: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the histogram of the wine prices. The majority of wine prices are distributed between 10USD to 75USD</a:t>
            </a:r>
            <a:endParaRPr/>
          </a:p>
        </p:txBody>
      </p:sp>
      <p:sp>
        <p:nvSpPr>
          <p:cNvPr id="220" name="Google Shape;220;p7: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8: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is the heatmap of wine price against wine point.</a:t>
            </a:r>
            <a:endParaRPr/>
          </a:p>
          <a:p>
            <a:pPr marL="0" lvl="0" indent="0" algn="l" rtl="0">
              <a:lnSpc>
                <a:spcPct val="100000"/>
              </a:lnSpc>
              <a:spcBef>
                <a:spcPts val="0"/>
              </a:spcBef>
              <a:spcAft>
                <a:spcPts val="0"/>
              </a:spcAft>
              <a:buSzPts val="1400"/>
              <a:buNone/>
            </a:pPr>
            <a:r>
              <a:rPr lang="en-US"/>
              <a:t>Horizontal axis is price and vertical axis is the point.</a:t>
            </a:r>
            <a:endParaRPr/>
          </a:p>
          <a:p>
            <a:pPr marL="0" lvl="0" indent="0" algn="l" rtl="0">
              <a:lnSpc>
                <a:spcPct val="100000"/>
              </a:lnSpc>
              <a:spcBef>
                <a:spcPts val="0"/>
              </a:spcBef>
              <a:spcAft>
                <a:spcPts val="0"/>
              </a:spcAft>
              <a:buSzPts val="1400"/>
              <a:buNone/>
            </a:pPr>
            <a:r>
              <a:rPr lang="en-US"/>
              <a:t>The darkest hexagon in the map means that the majority wines have price of 20 USD and with point of 88.</a:t>
            </a:r>
            <a:endParaRPr/>
          </a:p>
        </p:txBody>
      </p:sp>
      <p:sp>
        <p:nvSpPr>
          <p:cNvPr id="231" name="Google Shape;231;p8: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79768" y="4715907"/>
            <a:ext cx="5438140" cy="4467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is the Bar plot of wine prices against wine variety.</a:t>
            </a:r>
            <a:endParaRPr/>
          </a:p>
          <a:p>
            <a:pPr marL="0" lvl="0" indent="0" algn="l" rtl="0">
              <a:lnSpc>
                <a:spcPct val="100000"/>
              </a:lnSpc>
              <a:spcBef>
                <a:spcPts val="0"/>
              </a:spcBef>
              <a:spcAft>
                <a:spcPts val="0"/>
              </a:spcAft>
              <a:buSzPts val="1400"/>
              <a:buNone/>
            </a:pPr>
            <a:endParaRPr/>
          </a:p>
        </p:txBody>
      </p:sp>
      <p:sp>
        <p:nvSpPr>
          <p:cNvPr id="240" name="Google Shape;240;p9:notes"/>
          <p:cNvSpPr>
            <a:spLocks noGrp="1" noRot="1" noChangeAspect="1"/>
          </p:cNvSpPr>
          <p:nvPr>
            <p:ph type="sldImg" idx="2"/>
          </p:nvPr>
        </p:nvSpPr>
        <p:spPr>
          <a:xfrm>
            <a:off x="990600" y="744538"/>
            <a:ext cx="481647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86778" y="7072315"/>
            <a:ext cx="1069975" cy="414337"/>
          </a:xfrm>
          <a:prstGeom prst="rect">
            <a:avLst/>
          </a:prstGeom>
          <a:noFill/>
          <a:ln>
            <a:noFill/>
          </a:ln>
        </p:spPr>
        <p:txBody>
          <a:bodyPr spcFirstLastPara="1" wrap="square" lIns="91400" tIns="45700" rIns="91400" bIns="45700" anchor="t" anchorCtr="0">
            <a:noAutofit/>
          </a:bodyPr>
          <a:lstStyle>
            <a:lvl1pPr marL="0" marR="0" lvl="0"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2000"/>
              <a:buFont typeface="Arial"/>
              <a:buNone/>
              <a:defRPr sz="20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仅标题">
  <p:cSld name="3_仅标题">
    <p:spTree>
      <p:nvGrpSpPr>
        <p:cNvPr id="1" name="Shape 4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仅标题">
  <p:cSld name="4_仅标题">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仅标题">
  <p:cSld name="6_仅标题">
    <p:spTree>
      <p:nvGrpSpPr>
        <p:cNvPr id="1" name="Shape 4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仅标题">
  <p:cSld name="9_仅标题">
    <p:spTree>
      <p:nvGrpSpPr>
        <p:cNvPr id="1" name="Shape 4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仅标题">
  <p:cSld name="10_仅标题">
    <p:spTree>
      <p:nvGrpSpPr>
        <p:cNvPr id="1" name="Shape 4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标题和文本">
  <p:cSld name="2_标题和文本">
    <p:spTree>
      <p:nvGrpSpPr>
        <p:cNvPr id="1" name="Shape 45"/>
        <p:cNvGrpSpPr/>
        <p:nvPr/>
      </p:nvGrpSpPr>
      <p:grpSpPr>
        <a:xfrm>
          <a:off x="0" y="0"/>
          <a:ext cx="0" cy="0"/>
          <a:chOff x="0" y="0"/>
          <a:chExt cx="0" cy="0"/>
        </a:xfrm>
      </p:grpSpPr>
      <p:sp>
        <p:nvSpPr>
          <p:cNvPr id="46" name="Google Shape;46;p16"/>
          <p:cNvSpPr txBox="1">
            <a:spLocks noGrp="1"/>
          </p:cNvSpPr>
          <p:nvPr>
            <p:ph type="body" idx="1"/>
          </p:nvPr>
        </p:nvSpPr>
        <p:spPr>
          <a:xfrm>
            <a:off x="406800" y="1652400"/>
            <a:ext cx="2102400" cy="5115600"/>
          </a:xfrm>
          <a:prstGeom prst="rect">
            <a:avLst/>
          </a:prstGeom>
          <a:noFill/>
          <a:ln>
            <a:noFill/>
          </a:ln>
        </p:spPr>
        <p:txBody>
          <a:bodyPr spcFirstLastPara="1" wrap="square" lIns="101850" tIns="50925" rIns="101850" bIns="50925" anchor="t" anchorCtr="0"/>
          <a:lstStyle>
            <a:lvl1pPr marL="457200" lvl="0" indent="-289560" algn="l">
              <a:lnSpc>
                <a:spcPct val="100000"/>
              </a:lnSpc>
              <a:spcBef>
                <a:spcPts val="240"/>
              </a:spcBef>
              <a:spcAft>
                <a:spcPts val="0"/>
              </a:spcAft>
              <a:buClr>
                <a:srgbClr val="000000"/>
              </a:buClr>
              <a:buSzPts val="960"/>
              <a:buChar char="■"/>
              <a:defRPr sz="1200">
                <a:solidFill>
                  <a:srgbClr val="000000"/>
                </a:solidFill>
                <a:latin typeface="Arial"/>
                <a:ea typeface="Arial"/>
                <a:cs typeface="Arial"/>
                <a:sym typeface="Arial"/>
              </a:defRPr>
            </a:lvl1pPr>
            <a:lvl2pPr marL="914400" lvl="1" indent="-304800" algn="l">
              <a:lnSpc>
                <a:spcPct val="100000"/>
              </a:lnSpc>
              <a:spcBef>
                <a:spcPts val="240"/>
              </a:spcBef>
              <a:spcAft>
                <a:spcPts val="0"/>
              </a:spcAft>
              <a:buClr>
                <a:srgbClr val="000000"/>
              </a:buClr>
              <a:buSzPts val="1200"/>
              <a:buChar char="–"/>
              <a:defRPr sz="1200">
                <a:solidFill>
                  <a:srgbClr val="000000"/>
                </a:solidFill>
                <a:latin typeface="Arial"/>
                <a:ea typeface="Arial"/>
                <a:cs typeface="Arial"/>
                <a:sym typeface="Arial"/>
              </a:defRPr>
            </a:lvl2pPr>
            <a:lvl3pPr marL="1371600" lvl="2" indent="-304800" algn="l">
              <a:lnSpc>
                <a:spcPct val="100000"/>
              </a:lnSpc>
              <a:spcBef>
                <a:spcPts val="240"/>
              </a:spcBef>
              <a:spcAft>
                <a:spcPts val="0"/>
              </a:spcAft>
              <a:buClr>
                <a:srgbClr val="000000"/>
              </a:buClr>
              <a:buSzPts val="1200"/>
              <a:buChar char="•"/>
              <a:defRPr sz="1200">
                <a:solidFill>
                  <a:srgbClr val="000000"/>
                </a:solidFill>
                <a:latin typeface="Arial"/>
                <a:ea typeface="Arial"/>
                <a:cs typeface="Arial"/>
                <a:sym typeface="Arial"/>
              </a:defRPr>
            </a:lvl3pPr>
            <a:lvl4pPr marL="1828800" lvl="3" indent="-304800" algn="l">
              <a:lnSpc>
                <a:spcPct val="100000"/>
              </a:lnSpc>
              <a:spcBef>
                <a:spcPts val="240"/>
              </a:spcBef>
              <a:spcAft>
                <a:spcPts val="0"/>
              </a:spcAft>
              <a:buClr>
                <a:schemeClr val="dk1"/>
              </a:buClr>
              <a:buSzPts val="1200"/>
              <a:buChar char="–"/>
              <a:defRPr sz="1200">
                <a:solidFill>
                  <a:schemeClr val="dk1"/>
                </a:solidFill>
                <a:latin typeface="Arial"/>
                <a:ea typeface="Arial"/>
                <a:cs typeface="Arial"/>
                <a:sym typeface="Arial"/>
              </a:defRPr>
            </a:lvl4pPr>
            <a:lvl5pPr marL="2286000" lvl="4" indent="-304800" algn="l">
              <a:lnSpc>
                <a:spcPct val="100000"/>
              </a:lnSpc>
              <a:spcBef>
                <a:spcPts val="240"/>
              </a:spcBef>
              <a:spcAft>
                <a:spcPts val="0"/>
              </a:spcAft>
              <a:buClr>
                <a:schemeClr val="dk1"/>
              </a:buClr>
              <a:buSzPts val="1200"/>
              <a:buChar char="»"/>
              <a:defRPr sz="1200">
                <a:solidFill>
                  <a:schemeClr val="dk1"/>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503238" y="311150"/>
            <a:ext cx="9053512" cy="1295400"/>
          </a:xfrm>
          <a:prstGeom prst="rect">
            <a:avLst/>
          </a:prstGeom>
          <a:noFill/>
          <a:ln>
            <a:noFill/>
          </a:ln>
        </p:spPr>
        <p:txBody>
          <a:bodyPr spcFirstLastPara="1" wrap="square" lIns="100800" tIns="50400" rIns="100800" bIns="50400" anchor="t" anchorCtr="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3"/>
        <p:cNvGrpSpPr/>
        <p:nvPr/>
      </p:nvGrpSpPr>
      <p:grpSpPr>
        <a:xfrm>
          <a:off x="0" y="0"/>
          <a:ext cx="0" cy="0"/>
          <a:chOff x="0" y="0"/>
          <a:chExt cx="0" cy="0"/>
        </a:xfrm>
      </p:grpSpPr>
      <p:sp>
        <p:nvSpPr>
          <p:cNvPr id="54" name="Google Shape;54;p19"/>
          <p:cNvSpPr txBox="1">
            <a:spLocks noGrp="1"/>
          </p:cNvSpPr>
          <p:nvPr>
            <p:ph type="sldNum" idx="12"/>
          </p:nvPr>
        </p:nvSpPr>
        <p:spPr>
          <a:xfrm>
            <a:off x="8486778" y="7072315"/>
            <a:ext cx="1070100" cy="414300"/>
          </a:xfrm>
          <a:prstGeom prst="rect">
            <a:avLst/>
          </a:prstGeom>
          <a:noFill/>
          <a:ln>
            <a:noFill/>
          </a:ln>
        </p:spPr>
        <p:txBody>
          <a:bodyPr spcFirstLastPara="1" wrap="square" lIns="91400" tIns="45700" rIns="91400" bIns="45700" anchor="t" anchorCtr="0">
            <a:noAutofit/>
          </a:bodyPr>
          <a:lstStyle>
            <a:lvl1pPr marL="0" marR="0" lvl="0" indent="0" algn="l" rtl="0">
              <a:spcBef>
                <a:spcPts val="0"/>
              </a:spcBef>
              <a:spcAft>
                <a:spcPts val="0"/>
              </a:spcAft>
              <a:buNone/>
              <a:defRPr sz="20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20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0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0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000" b="0" i="0" u="none" strike="noStrike" cap="none">
                <a:solidFill>
                  <a:schemeClr val="dk1"/>
                </a:solidFill>
                <a:latin typeface="Arial"/>
                <a:ea typeface="Arial"/>
                <a:cs typeface="Arial"/>
                <a:sym typeface="Arial"/>
              </a:defRPr>
            </a:lvl5pPr>
            <a:lvl6pPr marL="0" marR="0" lvl="5" indent="0" algn="l" rtl="0">
              <a:spcBef>
                <a:spcPts val="0"/>
              </a:spcBef>
              <a:spcAft>
                <a:spcPts val="0"/>
              </a:spcAft>
              <a:buNone/>
              <a:defRPr sz="2000" b="0" i="0" u="none" strike="noStrike" cap="none">
                <a:solidFill>
                  <a:schemeClr val="dk1"/>
                </a:solidFill>
                <a:latin typeface="Arial"/>
                <a:ea typeface="Arial"/>
                <a:cs typeface="Arial"/>
                <a:sym typeface="Arial"/>
              </a:defRPr>
            </a:lvl6pPr>
            <a:lvl7pPr marL="0" marR="0" lvl="6" indent="0" algn="l" rtl="0">
              <a:spcBef>
                <a:spcPts val="0"/>
              </a:spcBef>
              <a:spcAft>
                <a:spcPts val="0"/>
              </a:spcAft>
              <a:buNone/>
              <a:defRPr sz="2000" b="0" i="0" u="none" strike="noStrike" cap="none">
                <a:solidFill>
                  <a:schemeClr val="dk1"/>
                </a:solidFill>
                <a:latin typeface="Arial"/>
                <a:ea typeface="Arial"/>
                <a:cs typeface="Arial"/>
                <a:sym typeface="Arial"/>
              </a:defRPr>
            </a:lvl7pPr>
            <a:lvl8pPr marL="0" marR="0" lvl="7" indent="0" algn="l" rtl="0">
              <a:spcBef>
                <a:spcPts val="0"/>
              </a:spcBef>
              <a:spcAft>
                <a:spcPts val="0"/>
              </a:spcAft>
              <a:buNone/>
              <a:defRPr sz="2000" b="0" i="0" u="none" strike="noStrike" cap="none">
                <a:solidFill>
                  <a:schemeClr val="dk1"/>
                </a:solidFill>
                <a:latin typeface="Arial"/>
                <a:ea typeface="Arial"/>
                <a:cs typeface="Arial"/>
                <a:sym typeface="Arial"/>
              </a:defRPr>
            </a:lvl8pPr>
            <a:lvl9pPr marL="0" marR="0" lvl="8" indent="0" algn="l" rtl="0">
              <a:spcBef>
                <a:spcPts val="0"/>
              </a:spcBef>
              <a:spcAft>
                <a:spcPts val="0"/>
              </a:spcAft>
              <a:buNone/>
              <a:defRPr sz="20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5"/>
        <p:cNvGrpSpPr/>
        <p:nvPr/>
      </p:nvGrpSpPr>
      <p:grpSpPr>
        <a:xfrm>
          <a:off x="0" y="0"/>
          <a:ext cx="0" cy="0"/>
          <a:chOff x="0" y="0"/>
          <a:chExt cx="0" cy="0"/>
        </a:xfrm>
      </p:grpSpPr>
      <p:sp>
        <p:nvSpPr>
          <p:cNvPr id="56" name="Google Shape;56;p20"/>
          <p:cNvSpPr txBox="1">
            <a:spLocks noGrp="1"/>
          </p:cNvSpPr>
          <p:nvPr>
            <p:ph type="ctrTitle"/>
          </p:nvPr>
        </p:nvSpPr>
        <p:spPr>
          <a:xfrm>
            <a:off x="482365" y="327387"/>
            <a:ext cx="3870000" cy="432000"/>
          </a:xfrm>
          <a:prstGeom prst="rect">
            <a:avLst/>
          </a:prstGeom>
          <a:noFill/>
          <a:ln>
            <a:noFill/>
          </a:ln>
        </p:spPr>
        <p:txBody>
          <a:bodyPr spcFirstLastPara="1" wrap="square" lIns="100800" tIns="50400" rIns="100800" bIns="50400" anchor="ctr" anchorCtr="0"/>
          <a:lstStyle>
            <a:lvl1pPr lvl="0" algn="l" rtl="0">
              <a:spcBef>
                <a:spcPts val="0"/>
              </a:spcBef>
              <a:spcAft>
                <a:spcPts val="0"/>
              </a:spcAft>
              <a:buClr>
                <a:srgbClr val="000000"/>
              </a:buClr>
              <a:buSzPts val="2200"/>
              <a:buFont typeface="Arial"/>
              <a:buNone/>
              <a:defRPr sz="2200">
                <a:solidFill>
                  <a:srgbClr val="000000"/>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 name="Google Shape;57;p20"/>
          <p:cNvSpPr txBox="1">
            <a:spLocks noGrp="1"/>
          </p:cNvSpPr>
          <p:nvPr>
            <p:ph type="subTitle" idx="1"/>
          </p:nvPr>
        </p:nvSpPr>
        <p:spPr>
          <a:xfrm>
            <a:off x="786130" y="842645"/>
            <a:ext cx="7711500" cy="370200"/>
          </a:xfrm>
          <a:prstGeom prst="rect">
            <a:avLst/>
          </a:prstGeom>
          <a:noFill/>
          <a:ln>
            <a:noFill/>
          </a:ln>
        </p:spPr>
        <p:txBody>
          <a:bodyPr spcFirstLastPara="1" wrap="square" lIns="101850" tIns="50925" rIns="101850" bIns="50925" anchor="t" anchorCtr="0"/>
          <a:lstStyle>
            <a:lvl1pPr lvl="0" algn="l" rtl="0">
              <a:spcBef>
                <a:spcPts val="320"/>
              </a:spcBef>
              <a:spcAft>
                <a:spcPts val="0"/>
              </a:spcAft>
              <a:buClr>
                <a:srgbClr val="000000"/>
              </a:buClr>
              <a:buSzPts val="1280"/>
              <a:buNone/>
              <a:defRPr sz="1600" b="1">
                <a:solidFill>
                  <a:srgbClr val="000000"/>
                </a:solidFill>
              </a:defRPr>
            </a:lvl1pPr>
            <a:lvl2pPr lvl="1" algn="ctr" rtl="0">
              <a:spcBef>
                <a:spcPts val="240"/>
              </a:spcBef>
              <a:spcAft>
                <a:spcPts val="0"/>
              </a:spcAft>
              <a:buClr>
                <a:srgbClr val="888888"/>
              </a:buClr>
              <a:buSzPts val="1200"/>
              <a:buNone/>
              <a:defRPr>
                <a:solidFill>
                  <a:srgbClr val="888888"/>
                </a:solidFill>
              </a:defRPr>
            </a:lvl2pPr>
            <a:lvl3pPr lvl="2" algn="ctr" rtl="0">
              <a:spcBef>
                <a:spcPts val="240"/>
              </a:spcBef>
              <a:spcAft>
                <a:spcPts val="0"/>
              </a:spcAft>
              <a:buClr>
                <a:srgbClr val="888888"/>
              </a:buClr>
              <a:buSzPts val="1200"/>
              <a:buNone/>
              <a:defRPr>
                <a:solidFill>
                  <a:srgbClr val="888888"/>
                </a:solidFill>
              </a:defRPr>
            </a:lvl3pPr>
            <a:lvl4pPr lvl="3" algn="ctr" rtl="0">
              <a:spcBef>
                <a:spcPts val="240"/>
              </a:spcBef>
              <a:spcAft>
                <a:spcPts val="0"/>
              </a:spcAft>
              <a:buClr>
                <a:srgbClr val="888888"/>
              </a:buClr>
              <a:buSzPts val="1200"/>
              <a:buNone/>
              <a:defRPr>
                <a:solidFill>
                  <a:srgbClr val="888888"/>
                </a:solidFill>
              </a:defRPr>
            </a:lvl4pPr>
            <a:lvl5pPr lvl="4" algn="ctr" rtl="0">
              <a:spcBef>
                <a:spcPts val="240"/>
              </a:spcBef>
              <a:spcAft>
                <a:spcPts val="0"/>
              </a:spcAft>
              <a:buClr>
                <a:srgbClr val="888888"/>
              </a:buClr>
              <a:buSzPts val="1200"/>
              <a:buNone/>
              <a:defRPr>
                <a:solidFill>
                  <a:srgbClr val="888888"/>
                </a:solidFill>
              </a:defRPr>
            </a:lvl5pPr>
            <a:lvl6pPr lvl="5" algn="ctr" rtl="0">
              <a:spcBef>
                <a:spcPts val="440"/>
              </a:spcBef>
              <a:spcAft>
                <a:spcPts val="0"/>
              </a:spcAft>
              <a:buClr>
                <a:srgbClr val="888888"/>
              </a:buClr>
              <a:buSzPts val="2200"/>
              <a:buNone/>
              <a:defRPr>
                <a:solidFill>
                  <a:srgbClr val="888888"/>
                </a:solidFill>
              </a:defRPr>
            </a:lvl6pPr>
            <a:lvl7pPr lvl="6" algn="ctr" rtl="0">
              <a:spcBef>
                <a:spcPts val="440"/>
              </a:spcBef>
              <a:spcAft>
                <a:spcPts val="0"/>
              </a:spcAft>
              <a:buClr>
                <a:srgbClr val="888888"/>
              </a:buClr>
              <a:buSzPts val="2200"/>
              <a:buNone/>
              <a:defRPr>
                <a:solidFill>
                  <a:srgbClr val="888888"/>
                </a:solidFill>
              </a:defRPr>
            </a:lvl7pPr>
            <a:lvl8pPr lvl="7" algn="ctr" rtl="0">
              <a:spcBef>
                <a:spcPts val="440"/>
              </a:spcBef>
              <a:spcAft>
                <a:spcPts val="0"/>
              </a:spcAft>
              <a:buClr>
                <a:srgbClr val="888888"/>
              </a:buClr>
              <a:buSzPts val="2200"/>
              <a:buNone/>
              <a:defRPr>
                <a:solidFill>
                  <a:srgbClr val="888888"/>
                </a:solidFill>
              </a:defRPr>
            </a:lvl8pPr>
            <a:lvl9pPr lvl="8" algn="ctr" rtl="0">
              <a:spcBef>
                <a:spcPts val="440"/>
              </a:spcBef>
              <a:spcAft>
                <a:spcPts val="0"/>
              </a:spcAft>
              <a:buClr>
                <a:srgbClr val="888888"/>
              </a:buClr>
              <a:buSzPts val="2200"/>
              <a:buNone/>
              <a:defRPr>
                <a:solidFill>
                  <a:srgbClr val="888888"/>
                </a:solidFill>
              </a:defRPr>
            </a:lvl9pPr>
          </a:lstStyle>
          <a:p>
            <a:endParaRPr/>
          </a:p>
        </p:txBody>
      </p:sp>
      <p:sp>
        <p:nvSpPr>
          <p:cNvPr id="58" name="Google Shape;58;p20"/>
          <p:cNvSpPr/>
          <p:nvPr/>
        </p:nvSpPr>
        <p:spPr>
          <a:xfrm>
            <a:off x="482637" y="759283"/>
            <a:ext cx="9576000" cy="72000"/>
          </a:xfrm>
          <a:prstGeom prst="rect">
            <a:avLst/>
          </a:prstGeom>
          <a:gradFill>
            <a:gsLst>
              <a:gs pos="0">
                <a:srgbClr val="9B3519"/>
              </a:gs>
              <a:gs pos="50400">
                <a:srgbClr val="9B3519"/>
              </a:gs>
              <a:gs pos="100000">
                <a:schemeClr val="lt1"/>
              </a:gs>
            </a:gsLst>
            <a:lin ang="0" scaled="0"/>
          </a:gra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标题和文本" type="tx">
  <p:cSld name="TITLE_AND_BODY">
    <p:spTree>
      <p:nvGrpSpPr>
        <p:cNvPr id="1" name="Shape 59"/>
        <p:cNvGrpSpPr/>
        <p:nvPr/>
      </p:nvGrpSpPr>
      <p:grpSpPr>
        <a:xfrm>
          <a:off x="0" y="0"/>
          <a:ext cx="0" cy="0"/>
          <a:chOff x="0" y="0"/>
          <a:chExt cx="0" cy="0"/>
        </a:xfrm>
      </p:grpSpPr>
      <p:sp>
        <p:nvSpPr>
          <p:cNvPr id="60" name="Google Shape;60;p21"/>
          <p:cNvSpPr txBox="1">
            <a:spLocks noGrp="1"/>
          </p:cNvSpPr>
          <p:nvPr>
            <p:ph type="title"/>
          </p:nvPr>
        </p:nvSpPr>
        <p:spPr>
          <a:xfrm>
            <a:off x="563627" y="790652"/>
            <a:ext cx="8997900" cy="561900"/>
          </a:xfrm>
          <a:prstGeom prst="rect">
            <a:avLst/>
          </a:prstGeom>
          <a:noFill/>
          <a:ln>
            <a:noFill/>
          </a:ln>
        </p:spPr>
        <p:txBody>
          <a:bodyPr spcFirstLastPara="1" wrap="square" lIns="100800" tIns="50400" rIns="100800" bIns="50400" anchor="t" anchorCtr="0"/>
          <a:lstStyle>
            <a:lvl1pPr lvl="0" algn="l" rtl="0">
              <a:spcBef>
                <a:spcPts val="0"/>
              </a:spcBef>
              <a:spcAft>
                <a:spcPts val="0"/>
              </a:spcAft>
              <a:buClr>
                <a:srgbClr val="00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21"/>
          <p:cNvSpPr txBox="1">
            <a:spLocks noGrp="1"/>
          </p:cNvSpPr>
          <p:nvPr>
            <p:ph type="body" idx="1"/>
          </p:nvPr>
        </p:nvSpPr>
        <p:spPr>
          <a:xfrm>
            <a:off x="406802" y="1652402"/>
            <a:ext cx="2102400" cy="5115600"/>
          </a:xfrm>
          <a:prstGeom prst="rect">
            <a:avLst/>
          </a:prstGeom>
          <a:noFill/>
          <a:ln>
            <a:noFill/>
          </a:ln>
        </p:spPr>
        <p:txBody>
          <a:bodyPr spcFirstLastPara="1" wrap="square" lIns="101850" tIns="50925" rIns="101850" bIns="50925" anchor="t" anchorCtr="0"/>
          <a:lstStyle>
            <a:lvl1pPr marL="457200" lvl="0" indent="-289560" algn="l" rtl="0">
              <a:spcBef>
                <a:spcPts val="240"/>
              </a:spcBef>
              <a:spcAft>
                <a:spcPts val="0"/>
              </a:spcAft>
              <a:buClr>
                <a:srgbClr val="000000"/>
              </a:buClr>
              <a:buSzPts val="960"/>
              <a:buChar char="■"/>
              <a:defRPr sz="1200">
                <a:solidFill>
                  <a:srgbClr val="000000"/>
                </a:solidFill>
                <a:latin typeface="Arial"/>
                <a:ea typeface="Arial"/>
                <a:cs typeface="Arial"/>
                <a:sym typeface="Arial"/>
              </a:defRPr>
            </a:lvl1pPr>
            <a:lvl2pPr marL="914400" lvl="1" indent="-304800" algn="l" rtl="0">
              <a:spcBef>
                <a:spcPts val="240"/>
              </a:spcBef>
              <a:spcAft>
                <a:spcPts val="0"/>
              </a:spcAft>
              <a:buClr>
                <a:srgbClr val="000000"/>
              </a:buClr>
              <a:buSzPts val="1200"/>
              <a:buChar char="–"/>
              <a:defRPr sz="1200">
                <a:solidFill>
                  <a:srgbClr val="000000"/>
                </a:solidFill>
                <a:latin typeface="Arial"/>
                <a:ea typeface="Arial"/>
                <a:cs typeface="Arial"/>
                <a:sym typeface="Arial"/>
              </a:defRPr>
            </a:lvl2pPr>
            <a:lvl3pPr marL="1371600" lvl="2" indent="-304800" algn="l" rtl="0">
              <a:spcBef>
                <a:spcPts val="240"/>
              </a:spcBef>
              <a:spcAft>
                <a:spcPts val="0"/>
              </a:spcAft>
              <a:buClr>
                <a:srgbClr val="000000"/>
              </a:buClr>
              <a:buSzPts val="1200"/>
              <a:buChar char="•"/>
              <a:defRPr sz="1200">
                <a:solidFill>
                  <a:srgbClr val="000000"/>
                </a:solidFill>
                <a:latin typeface="Arial"/>
                <a:ea typeface="Arial"/>
                <a:cs typeface="Arial"/>
                <a:sym typeface="Arial"/>
              </a:defRPr>
            </a:lvl3pPr>
            <a:lvl4pPr marL="1828800" lvl="3" indent="-304800" algn="l" rtl="0">
              <a:spcBef>
                <a:spcPts val="240"/>
              </a:spcBef>
              <a:spcAft>
                <a:spcPts val="0"/>
              </a:spcAft>
              <a:buClr>
                <a:schemeClr val="dk1"/>
              </a:buClr>
              <a:buSzPts val="1200"/>
              <a:buChar char="–"/>
              <a:defRPr sz="1200">
                <a:solidFill>
                  <a:schemeClr val="dk1"/>
                </a:solidFill>
                <a:latin typeface="Arial"/>
                <a:ea typeface="Arial"/>
                <a:cs typeface="Arial"/>
                <a:sym typeface="Arial"/>
              </a:defRPr>
            </a:lvl4pPr>
            <a:lvl5pPr marL="2286000" lvl="4" indent="-304800" algn="l" rtl="0">
              <a:spcBef>
                <a:spcPts val="240"/>
              </a:spcBef>
              <a:spcAft>
                <a:spcPts val="0"/>
              </a:spcAft>
              <a:buClr>
                <a:schemeClr val="dk1"/>
              </a:buClr>
              <a:buSzPts val="1200"/>
              <a:buChar char="»"/>
              <a:defRPr sz="1200">
                <a:solidFill>
                  <a:schemeClr val="dk1"/>
                </a:solidFill>
                <a:latin typeface="Arial"/>
                <a:ea typeface="Arial"/>
                <a:cs typeface="Arial"/>
                <a:sym typeface="Aria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lstStyle>
            <a:lvl1pPr lvl="0" algn="l">
              <a:lnSpc>
                <a:spcPct val="100000"/>
              </a:lnSpc>
              <a:spcBef>
                <a:spcPts val="0"/>
              </a:spcBef>
              <a:spcAft>
                <a:spcPts val="0"/>
              </a:spcAft>
              <a:buClr>
                <a:srgbClr val="000000"/>
              </a:buClr>
              <a:buSzPts val="2200"/>
              <a:buFont typeface="Arial"/>
              <a:buNone/>
              <a:defRPr sz="2200">
                <a:solidFill>
                  <a:srgbClr val="0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lstStyle>
            <a:lvl1pPr lvl="0" algn="l">
              <a:lnSpc>
                <a:spcPct val="100000"/>
              </a:lnSpc>
              <a:spcBef>
                <a:spcPts val="320"/>
              </a:spcBef>
              <a:spcAft>
                <a:spcPts val="0"/>
              </a:spcAft>
              <a:buClr>
                <a:srgbClr val="000000"/>
              </a:buClr>
              <a:buSzPts val="1280"/>
              <a:buNone/>
              <a:defRPr sz="1600" b="1">
                <a:solidFill>
                  <a:srgbClr val="000000"/>
                </a:solidFill>
              </a:defRPr>
            </a:lvl1pPr>
            <a:lvl2pPr lvl="1" algn="ctr">
              <a:lnSpc>
                <a:spcPct val="100000"/>
              </a:lnSpc>
              <a:spcBef>
                <a:spcPts val="240"/>
              </a:spcBef>
              <a:spcAft>
                <a:spcPts val="0"/>
              </a:spcAft>
              <a:buClr>
                <a:srgbClr val="888888"/>
              </a:buClr>
              <a:buSzPts val="1200"/>
              <a:buNone/>
              <a:defRPr>
                <a:solidFill>
                  <a:srgbClr val="888888"/>
                </a:solidFill>
              </a:defRPr>
            </a:lvl2pPr>
            <a:lvl3pPr lvl="2" algn="ctr">
              <a:lnSpc>
                <a:spcPct val="100000"/>
              </a:lnSpc>
              <a:spcBef>
                <a:spcPts val="240"/>
              </a:spcBef>
              <a:spcAft>
                <a:spcPts val="0"/>
              </a:spcAft>
              <a:buClr>
                <a:srgbClr val="888888"/>
              </a:buClr>
              <a:buSzPts val="1200"/>
              <a:buNone/>
              <a:defRPr>
                <a:solidFill>
                  <a:srgbClr val="888888"/>
                </a:solidFill>
              </a:defRPr>
            </a:lvl3pPr>
            <a:lvl4pPr lvl="3" algn="ctr">
              <a:lnSpc>
                <a:spcPct val="100000"/>
              </a:lnSpc>
              <a:spcBef>
                <a:spcPts val="240"/>
              </a:spcBef>
              <a:spcAft>
                <a:spcPts val="0"/>
              </a:spcAft>
              <a:buClr>
                <a:srgbClr val="888888"/>
              </a:buClr>
              <a:buSzPts val="1200"/>
              <a:buNone/>
              <a:defRPr>
                <a:solidFill>
                  <a:srgbClr val="888888"/>
                </a:solidFill>
              </a:defRPr>
            </a:lvl4pPr>
            <a:lvl5pPr lvl="4" algn="ctr">
              <a:lnSpc>
                <a:spcPct val="100000"/>
              </a:lnSpc>
              <a:spcBef>
                <a:spcPts val="240"/>
              </a:spcBef>
              <a:spcAft>
                <a:spcPts val="0"/>
              </a:spcAft>
              <a:buClr>
                <a:srgbClr val="888888"/>
              </a:buClr>
              <a:buSzPts val="1200"/>
              <a:buNone/>
              <a:defRPr>
                <a:solidFill>
                  <a:srgbClr val="888888"/>
                </a:solidFill>
              </a:defRPr>
            </a:lvl5pPr>
            <a:lvl6pPr lvl="5" algn="ctr">
              <a:lnSpc>
                <a:spcPct val="100000"/>
              </a:lnSpc>
              <a:spcBef>
                <a:spcPts val="440"/>
              </a:spcBef>
              <a:spcAft>
                <a:spcPts val="0"/>
              </a:spcAft>
              <a:buClr>
                <a:srgbClr val="888888"/>
              </a:buClr>
              <a:buSzPts val="2200"/>
              <a:buNone/>
              <a:defRPr>
                <a:solidFill>
                  <a:srgbClr val="888888"/>
                </a:solidFill>
              </a:defRPr>
            </a:lvl6pPr>
            <a:lvl7pPr lvl="6" algn="ctr">
              <a:lnSpc>
                <a:spcPct val="100000"/>
              </a:lnSpc>
              <a:spcBef>
                <a:spcPts val="440"/>
              </a:spcBef>
              <a:spcAft>
                <a:spcPts val="0"/>
              </a:spcAft>
              <a:buClr>
                <a:srgbClr val="888888"/>
              </a:buClr>
              <a:buSzPts val="2200"/>
              <a:buNone/>
              <a:defRPr>
                <a:solidFill>
                  <a:srgbClr val="888888"/>
                </a:solidFill>
              </a:defRPr>
            </a:lvl7pPr>
            <a:lvl8pPr lvl="7" algn="ctr">
              <a:lnSpc>
                <a:spcPct val="100000"/>
              </a:lnSpc>
              <a:spcBef>
                <a:spcPts val="440"/>
              </a:spcBef>
              <a:spcAft>
                <a:spcPts val="0"/>
              </a:spcAft>
              <a:buClr>
                <a:srgbClr val="888888"/>
              </a:buClr>
              <a:buSzPts val="2200"/>
              <a:buNone/>
              <a:defRPr>
                <a:solidFill>
                  <a:srgbClr val="888888"/>
                </a:solidFill>
              </a:defRPr>
            </a:lvl8pPr>
            <a:lvl9pPr lvl="8" algn="ctr">
              <a:lnSpc>
                <a:spcPct val="100000"/>
              </a:lnSpc>
              <a:spcBef>
                <a:spcPts val="440"/>
              </a:spcBef>
              <a:spcAft>
                <a:spcPts val="0"/>
              </a:spcAft>
              <a:buClr>
                <a:srgbClr val="888888"/>
              </a:buClr>
              <a:buSzPts val="2200"/>
              <a:buNone/>
              <a:defRPr>
                <a:solidFill>
                  <a:srgbClr val="888888"/>
                </a:solidFill>
              </a:defRPr>
            </a:lvl9pPr>
          </a:lstStyle>
          <a:p>
            <a:endParaRPr/>
          </a:p>
        </p:txBody>
      </p:sp>
      <p:sp>
        <p:nvSpPr>
          <p:cNvPr id="18" name="Google Shape;18;p3"/>
          <p:cNvSpPr/>
          <p:nvPr/>
        </p:nvSpPr>
        <p:spPr>
          <a:xfrm>
            <a:off x="482637" y="759283"/>
            <a:ext cx="9576000" cy="72000"/>
          </a:xfrm>
          <a:prstGeom prst="rect">
            <a:avLst/>
          </a:prstGeom>
          <a:gradFill>
            <a:gsLst>
              <a:gs pos="0">
                <a:srgbClr val="9B3519"/>
              </a:gs>
              <a:gs pos="50400">
                <a:srgbClr val="9B3519"/>
              </a:gs>
              <a:gs pos="100000">
                <a:schemeClr val="lt1"/>
              </a:gs>
            </a:gsLst>
            <a:lin ang="0" scaled="0"/>
          </a:gra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62"/>
        <p:cNvGrpSpPr/>
        <p:nvPr/>
      </p:nvGrpSpPr>
      <p:grpSpPr>
        <a:xfrm>
          <a:off x="0" y="0"/>
          <a:ext cx="0" cy="0"/>
          <a:chOff x="0" y="0"/>
          <a:chExt cx="0" cy="0"/>
        </a:xfrm>
      </p:grpSpPr>
      <p:sp>
        <p:nvSpPr>
          <p:cNvPr id="63" name="Google Shape;63;p22"/>
          <p:cNvSpPr txBox="1">
            <a:spLocks noGrp="1"/>
          </p:cNvSpPr>
          <p:nvPr>
            <p:ph type="title"/>
          </p:nvPr>
        </p:nvSpPr>
        <p:spPr>
          <a:xfrm>
            <a:off x="563627" y="790652"/>
            <a:ext cx="8997900" cy="561900"/>
          </a:xfrm>
          <a:prstGeom prst="rect">
            <a:avLst/>
          </a:prstGeom>
          <a:noFill/>
          <a:ln>
            <a:noFill/>
          </a:ln>
        </p:spPr>
        <p:txBody>
          <a:bodyPr spcFirstLastPara="1" wrap="square" lIns="100800" tIns="50400" rIns="100800" bIns="50400" anchor="t" anchorCtr="0"/>
          <a:lstStyle>
            <a:lvl1pPr lvl="0" algn="l" rtl="0">
              <a:spcBef>
                <a:spcPts val="0"/>
              </a:spcBef>
              <a:spcAft>
                <a:spcPts val="0"/>
              </a:spcAft>
              <a:buClr>
                <a:srgbClr val="00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563627" y="790652"/>
            <a:ext cx="8997900" cy="561900"/>
          </a:xfrm>
          <a:prstGeom prst="rect">
            <a:avLst/>
          </a:prstGeom>
          <a:noFill/>
          <a:ln>
            <a:noFill/>
          </a:ln>
        </p:spPr>
        <p:txBody>
          <a:bodyPr spcFirstLastPara="1" wrap="square" lIns="100800" tIns="50400" rIns="100800" bIns="50400" anchor="t" anchorCtr="0"/>
          <a:lstStyle>
            <a:lvl1pPr lvl="0" algn="l" rtl="0">
              <a:spcBef>
                <a:spcPts val="0"/>
              </a:spcBef>
              <a:spcAft>
                <a:spcPts val="0"/>
              </a:spcAft>
              <a:buClr>
                <a:srgbClr val="00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406802" y="1652402"/>
            <a:ext cx="2102400" cy="5115600"/>
          </a:xfrm>
          <a:prstGeom prst="rect">
            <a:avLst/>
          </a:prstGeom>
          <a:noFill/>
          <a:ln>
            <a:noFill/>
          </a:ln>
        </p:spPr>
        <p:txBody>
          <a:bodyPr spcFirstLastPara="1" wrap="square" lIns="101850" tIns="50925" rIns="101850" bIns="50925" anchor="t" anchorCtr="0"/>
          <a:lstStyle>
            <a:lvl1pPr marL="457200" lvl="0" indent="-289560" algn="l" rtl="0">
              <a:lnSpc>
                <a:spcPct val="110000"/>
              </a:lnSpc>
              <a:spcBef>
                <a:spcPts val="300"/>
              </a:spcBef>
              <a:spcAft>
                <a:spcPts val="0"/>
              </a:spcAft>
              <a:buClr>
                <a:srgbClr val="000000"/>
              </a:buClr>
              <a:buSzPts val="960"/>
              <a:buChar char="■"/>
              <a:defRPr/>
            </a:lvl1pPr>
            <a:lvl2pPr marL="914400" lvl="1" indent="-289560" algn="l" rtl="0">
              <a:lnSpc>
                <a:spcPct val="110000"/>
              </a:lnSpc>
              <a:spcBef>
                <a:spcPts val="300"/>
              </a:spcBef>
              <a:spcAft>
                <a:spcPts val="0"/>
              </a:spcAft>
              <a:buClr>
                <a:srgbClr val="000000"/>
              </a:buClr>
              <a:buSzPts val="960"/>
              <a:buChar char="–"/>
              <a:defRPr/>
            </a:lvl2pPr>
            <a:lvl3pPr marL="1371600" lvl="2" indent="-304800" algn="l" rtl="0">
              <a:lnSpc>
                <a:spcPct val="110000"/>
              </a:lnSpc>
              <a:spcBef>
                <a:spcPts val="300"/>
              </a:spcBef>
              <a:spcAft>
                <a:spcPts val="0"/>
              </a:spcAft>
              <a:buClr>
                <a:srgbClr val="000000"/>
              </a:buClr>
              <a:buSzPts val="1200"/>
              <a:buChar char="•"/>
              <a:defRPr/>
            </a:lvl3pPr>
            <a:lvl4pPr marL="1828800" lvl="3" indent="-289560" algn="l" rtl="0">
              <a:lnSpc>
                <a:spcPct val="110000"/>
              </a:lnSpc>
              <a:spcBef>
                <a:spcPts val="300"/>
              </a:spcBef>
              <a:spcAft>
                <a:spcPts val="0"/>
              </a:spcAft>
              <a:buClr>
                <a:schemeClr val="dk1"/>
              </a:buClr>
              <a:buSzPts val="960"/>
              <a:buFont typeface="Noto Sans Symbols"/>
              <a:buChar char="✓"/>
              <a:defRPr/>
            </a:lvl4pPr>
            <a:lvl5pPr marL="2286000" lvl="4" indent="-289560" algn="l" rtl="0">
              <a:lnSpc>
                <a:spcPct val="110000"/>
              </a:lnSpc>
              <a:spcBef>
                <a:spcPts val="300"/>
              </a:spcBef>
              <a:spcAft>
                <a:spcPts val="0"/>
              </a:spcAft>
              <a:buClr>
                <a:schemeClr val="dk1"/>
              </a:buClr>
              <a:buSzPts val="96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仅标题">
  <p:cSld name="1_仅标题">
    <p:spTree>
      <p:nvGrpSpPr>
        <p:cNvPr id="1" name="Shape 6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 across non-KM">
  <p:cSld name="3 across non-KM">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563627" y="790652"/>
            <a:ext cx="8997900" cy="561900"/>
          </a:xfrm>
          <a:prstGeom prst="rect">
            <a:avLst/>
          </a:prstGeom>
          <a:noFill/>
          <a:ln>
            <a:noFill/>
          </a:ln>
        </p:spPr>
        <p:txBody>
          <a:bodyPr spcFirstLastPara="1" wrap="square" lIns="100800" tIns="50400" rIns="100800" bIns="50400" anchor="t" anchorCtr="0"/>
          <a:lstStyle>
            <a:lvl1pPr lvl="0" algn="l" rtl="0">
              <a:spcBef>
                <a:spcPts val="0"/>
              </a:spcBef>
              <a:spcAft>
                <a:spcPts val="0"/>
              </a:spcAft>
              <a:buClr>
                <a:srgbClr val="000000"/>
              </a:buClr>
              <a:buSzPts val="25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25"/>
          <p:cNvSpPr txBox="1">
            <a:spLocks noGrp="1"/>
          </p:cNvSpPr>
          <p:nvPr>
            <p:ph type="body" idx="1"/>
          </p:nvPr>
        </p:nvSpPr>
        <p:spPr>
          <a:xfrm>
            <a:off x="348599" y="1676200"/>
            <a:ext cx="2889300" cy="246600"/>
          </a:xfrm>
          <a:prstGeom prst="rect">
            <a:avLst/>
          </a:prstGeom>
          <a:solidFill>
            <a:srgbClr val="F4EDE3"/>
          </a:solidFill>
          <a:ln>
            <a:noFill/>
          </a:ln>
        </p:spPr>
        <p:txBody>
          <a:bodyPr spcFirstLastPara="1" wrap="square" lIns="72675" tIns="50925" rIns="72675" bIns="36325" anchor="t" anchorCtr="0"/>
          <a:lstStyle>
            <a:lvl1pPr marL="457200" lvl="0" indent="-228600" algn="l" rtl="0">
              <a:spcBef>
                <a:spcPts val="305"/>
              </a:spcBef>
              <a:spcAft>
                <a:spcPts val="0"/>
              </a:spcAft>
              <a:buClr>
                <a:schemeClr val="dk2"/>
              </a:buClr>
              <a:buSzPts val="800"/>
              <a:buFont typeface="Arial"/>
              <a:buNone/>
              <a:defRPr sz="1000" b="1">
                <a:solidFill>
                  <a:schemeClr val="dk2"/>
                </a:solidFill>
                <a:latin typeface="Arial"/>
                <a:ea typeface="Arial"/>
                <a:cs typeface="Arial"/>
                <a:sym typeface="Arial"/>
              </a:defRPr>
            </a:lvl1pPr>
            <a:lvl2pPr marL="914400" lvl="1" indent="-228600" algn="l" rtl="0">
              <a:spcBef>
                <a:spcPts val="305"/>
              </a:spcBef>
              <a:spcAft>
                <a:spcPts val="0"/>
              </a:spcAft>
              <a:buClr>
                <a:srgbClr val="000000"/>
              </a:buClr>
              <a:buSzPts val="1000"/>
              <a:buFont typeface="Arial"/>
              <a:buNone/>
              <a:defRPr sz="1000" b="1">
                <a:latin typeface="Arial"/>
                <a:ea typeface="Arial"/>
                <a:cs typeface="Arial"/>
                <a:sym typeface="Arial"/>
              </a:defRPr>
            </a:lvl2pPr>
            <a:lvl3pPr marL="1371600" lvl="2" indent="-228600" algn="l" rtl="0">
              <a:spcBef>
                <a:spcPts val="305"/>
              </a:spcBef>
              <a:spcAft>
                <a:spcPts val="0"/>
              </a:spcAft>
              <a:buClr>
                <a:srgbClr val="000000"/>
              </a:buClr>
              <a:buSzPts val="1000"/>
              <a:buNone/>
              <a:defRPr sz="1000" b="1">
                <a:latin typeface="Arial"/>
                <a:ea typeface="Arial"/>
                <a:cs typeface="Arial"/>
                <a:sym typeface="Arial"/>
              </a:defRPr>
            </a:lvl3pPr>
            <a:lvl4pPr marL="1828800" lvl="3" indent="-228600" algn="l" rtl="0">
              <a:spcBef>
                <a:spcPts val="305"/>
              </a:spcBef>
              <a:spcAft>
                <a:spcPts val="0"/>
              </a:spcAft>
              <a:buClr>
                <a:schemeClr val="dk1"/>
              </a:buClr>
              <a:buSzPts val="1000"/>
              <a:buNone/>
              <a:defRPr sz="1000" b="1">
                <a:latin typeface="Arial"/>
                <a:ea typeface="Arial"/>
                <a:cs typeface="Arial"/>
                <a:sym typeface="Arial"/>
              </a:defRPr>
            </a:lvl4pPr>
            <a:lvl5pPr marL="2286000" lvl="4" indent="-228600" algn="l" rtl="0">
              <a:spcBef>
                <a:spcPts val="305"/>
              </a:spcBef>
              <a:spcAft>
                <a:spcPts val="0"/>
              </a:spcAft>
              <a:buClr>
                <a:schemeClr val="dk1"/>
              </a:buClr>
              <a:buSzPts val="1000"/>
              <a:buNone/>
              <a:defRPr sz="1000" b="1">
                <a:latin typeface="Arial"/>
                <a:ea typeface="Arial"/>
                <a:cs typeface="Arial"/>
                <a:sym typeface="Arial"/>
              </a:defRPr>
            </a:lvl5pPr>
            <a:lvl6pPr marL="2743200" lvl="5" indent="-228600" algn="l" rtl="0">
              <a:spcBef>
                <a:spcPts val="305"/>
              </a:spcBef>
              <a:spcAft>
                <a:spcPts val="0"/>
              </a:spcAft>
              <a:buClr>
                <a:schemeClr val="dk1"/>
              </a:buClr>
              <a:buSzPts val="1000"/>
              <a:buNone/>
              <a:defRPr sz="1000" b="1">
                <a:latin typeface="Arial"/>
                <a:ea typeface="Arial"/>
                <a:cs typeface="Arial"/>
                <a:sym typeface="Arial"/>
              </a:defRPr>
            </a:lvl6pPr>
            <a:lvl7pPr marL="3200400" lvl="6" indent="-228600" algn="l" rtl="0">
              <a:spcBef>
                <a:spcPts val="305"/>
              </a:spcBef>
              <a:spcAft>
                <a:spcPts val="0"/>
              </a:spcAft>
              <a:buClr>
                <a:schemeClr val="dk1"/>
              </a:buClr>
              <a:buSzPts val="1000"/>
              <a:buNone/>
              <a:defRPr sz="1000" b="1">
                <a:latin typeface="Arial"/>
                <a:ea typeface="Arial"/>
                <a:cs typeface="Arial"/>
                <a:sym typeface="Arial"/>
              </a:defRPr>
            </a:lvl7pPr>
            <a:lvl8pPr marL="3657600" lvl="7" indent="-228600" algn="l" rtl="0">
              <a:spcBef>
                <a:spcPts val="305"/>
              </a:spcBef>
              <a:spcAft>
                <a:spcPts val="0"/>
              </a:spcAft>
              <a:buClr>
                <a:schemeClr val="dk1"/>
              </a:buClr>
              <a:buSzPts val="1000"/>
              <a:buNone/>
              <a:defRPr sz="1000" b="1">
                <a:latin typeface="Arial"/>
                <a:ea typeface="Arial"/>
                <a:cs typeface="Arial"/>
                <a:sym typeface="Arial"/>
              </a:defRPr>
            </a:lvl8pPr>
            <a:lvl9pPr marL="4114800" lvl="8" indent="-228600" algn="l" rtl="0">
              <a:spcBef>
                <a:spcPts val="305"/>
              </a:spcBef>
              <a:spcAft>
                <a:spcPts val="200"/>
              </a:spcAft>
              <a:buClr>
                <a:schemeClr val="dk1"/>
              </a:buClr>
              <a:buSzPts val="1000"/>
              <a:buNone/>
              <a:defRPr sz="1000" b="1">
                <a:latin typeface="Arial"/>
                <a:ea typeface="Arial"/>
                <a:cs typeface="Arial"/>
                <a:sym typeface="Arial"/>
              </a:defRPr>
            </a:lvl9pPr>
          </a:lstStyle>
          <a:p>
            <a:endParaRPr/>
          </a:p>
        </p:txBody>
      </p:sp>
      <p:sp>
        <p:nvSpPr>
          <p:cNvPr id="71" name="Google Shape;71;p25"/>
          <p:cNvSpPr txBox="1">
            <a:spLocks noGrp="1"/>
          </p:cNvSpPr>
          <p:nvPr>
            <p:ph type="body" idx="2"/>
          </p:nvPr>
        </p:nvSpPr>
        <p:spPr>
          <a:xfrm>
            <a:off x="348599" y="1907956"/>
            <a:ext cx="2889300" cy="4675800"/>
          </a:xfrm>
          <a:prstGeom prst="rect">
            <a:avLst/>
          </a:prstGeom>
          <a:noFill/>
          <a:ln>
            <a:noFill/>
          </a:ln>
        </p:spPr>
        <p:txBody>
          <a:bodyPr spcFirstLastPara="1" wrap="square" lIns="72675" tIns="36325" rIns="72675" bIns="36325" anchor="t" anchorCtr="0"/>
          <a:lstStyle>
            <a:lvl1pPr marL="457200" lvl="0" indent="-279400" algn="l" rtl="0">
              <a:spcBef>
                <a:spcPts val="1315"/>
              </a:spcBef>
              <a:spcAft>
                <a:spcPts val="0"/>
              </a:spcAft>
              <a:buClr>
                <a:srgbClr val="000000"/>
              </a:buClr>
              <a:buSzPts val="800"/>
              <a:buChar char="■"/>
              <a:defRPr sz="1000">
                <a:latin typeface="Arial"/>
                <a:ea typeface="Arial"/>
                <a:cs typeface="Arial"/>
                <a:sym typeface="Arial"/>
              </a:defRPr>
            </a:lvl1pPr>
            <a:lvl2pPr marL="914400" lvl="1" indent="-292100" algn="l" rtl="0">
              <a:spcBef>
                <a:spcPts val="305"/>
              </a:spcBef>
              <a:spcAft>
                <a:spcPts val="0"/>
              </a:spcAft>
              <a:buClr>
                <a:srgbClr val="000000"/>
              </a:buClr>
              <a:buSzPts val="1000"/>
              <a:buChar char="–"/>
              <a:defRPr sz="1000">
                <a:latin typeface="Arial"/>
                <a:ea typeface="Arial"/>
                <a:cs typeface="Arial"/>
                <a:sym typeface="Arial"/>
              </a:defRPr>
            </a:lvl2pPr>
            <a:lvl3pPr marL="1371600" lvl="2" indent="-292100" algn="l" rtl="0">
              <a:spcBef>
                <a:spcPts val="305"/>
              </a:spcBef>
              <a:spcAft>
                <a:spcPts val="0"/>
              </a:spcAft>
              <a:buClr>
                <a:srgbClr val="000000"/>
              </a:buClr>
              <a:buSzPts val="1000"/>
              <a:buChar char="•"/>
              <a:defRPr sz="1000">
                <a:latin typeface="Arial"/>
                <a:ea typeface="Arial"/>
                <a:cs typeface="Arial"/>
                <a:sym typeface="Arial"/>
              </a:defRPr>
            </a:lvl3pPr>
            <a:lvl4pPr marL="1828800" lvl="3" indent="-292100" algn="l" rtl="0">
              <a:spcBef>
                <a:spcPts val="100"/>
              </a:spcBef>
              <a:spcAft>
                <a:spcPts val="0"/>
              </a:spcAft>
              <a:buClr>
                <a:schemeClr val="dk1"/>
              </a:buClr>
              <a:buSzPts val="1000"/>
              <a:buChar char="–"/>
              <a:defRPr sz="1000">
                <a:latin typeface="Arial"/>
                <a:ea typeface="Arial"/>
                <a:cs typeface="Arial"/>
                <a:sym typeface="Arial"/>
              </a:defRPr>
            </a:lvl4pPr>
            <a:lvl5pPr marL="2286000" lvl="4" indent="-292100" algn="l" rtl="0">
              <a:spcBef>
                <a:spcPts val="100"/>
              </a:spcBef>
              <a:spcAft>
                <a:spcPts val="0"/>
              </a:spcAft>
              <a:buClr>
                <a:schemeClr val="dk1"/>
              </a:buClr>
              <a:buSzPts val="1000"/>
              <a:buChar char="»"/>
              <a:defRPr sz="1000">
                <a:latin typeface="Arial"/>
                <a:ea typeface="Arial"/>
                <a:cs typeface="Arial"/>
                <a:sym typeface="Arial"/>
              </a:defRPr>
            </a:lvl5pPr>
            <a:lvl6pPr marL="2743200" lvl="5" indent="-292100" algn="l" rtl="0">
              <a:spcBef>
                <a:spcPts val="305"/>
              </a:spcBef>
              <a:spcAft>
                <a:spcPts val="0"/>
              </a:spcAft>
              <a:buClr>
                <a:schemeClr val="dk1"/>
              </a:buClr>
              <a:buSzPts val="1000"/>
              <a:buChar char="•"/>
              <a:defRPr sz="1000"/>
            </a:lvl6pPr>
            <a:lvl7pPr marL="3200400" lvl="6" indent="-292100" algn="l" rtl="0">
              <a:spcBef>
                <a:spcPts val="305"/>
              </a:spcBef>
              <a:spcAft>
                <a:spcPts val="0"/>
              </a:spcAft>
              <a:buClr>
                <a:schemeClr val="dk1"/>
              </a:buClr>
              <a:buSzPts val="1000"/>
              <a:buChar char="•"/>
              <a:defRPr sz="1000"/>
            </a:lvl7pPr>
            <a:lvl8pPr marL="3657600" lvl="7" indent="-292100" algn="l" rtl="0">
              <a:spcBef>
                <a:spcPts val="100"/>
              </a:spcBef>
              <a:spcAft>
                <a:spcPts val="0"/>
              </a:spcAft>
              <a:buClr>
                <a:schemeClr val="dk1"/>
              </a:buClr>
              <a:buSzPts val="1000"/>
              <a:buChar char="•"/>
              <a:defRPr sz="1000"/>
            </a:lvl8pPr>
            <a:lvl9pPr marL="4114800" lvl="8" indent="-292100" algn="l" rtl="0">
              <a:spcBef>
                <a:spcPts val="100"/>
              </a:spcBef>
              <a:spcAft>
                <a:spcPts val="0"/>
              </a:spcAft>
              <a:buClr>
                <a:schemeClr val="dk1"/>
              </a:buClr>
              <a:buSzPts val="1000"/>
              <a:buChar char="•"/>
              <a:defRPr sz="1000"/>
            </a:lvl9pPr>
          </a:lstStyle>
          <a:p>
            <a:endParaRPr/>
          </a:p>
        </p:txBody>
      </p:sp>
      <p:sp>
        <p:nvSpPr>
          <p:cNvPr id="72" name="Google Shape;72;p25"/>
          <p:cNvSpPr txBox="1">
            <a:spLocks noGrp="1"/>
          </p:cNvSpPr>
          <p:nvPr>
            <p:ph type="body" idx="3"/>
          </p:nvPr>
        </p:nvSpPr>
        <p:spPr>
          <a:xfrm>
            <a:off x="3600955" y="1907956"/>
            <a:ext cx="2889300" cy="4675800"/>
          </a:xfrm>
          <a:prstGeom prst="rect">
            <a:avLst/>
          </a:prstGeom>
          <a:noFill/>
          <a:ln>
            <a:noFill/>
          </a:ln>
        </p:spPr>
        <p:txBody>
          <a:bodyPr spcFirstLastPara="1" wrap="square" lIns="72675" tIns="36325" rIns="72675" bIns="36325" anchor="t" anchorCtr="0"/>
          <a:lstStyle>
            <a:lvl1pPr marL="457200" lvl="0" indent="-279400" algn="l" rtl="0">
              <a:spcBef>
                <a:spcPts val="1315"/>
              </a:spcBef>
              <a:spcAft>
                <a:spcPts val="0"/>
              </a:spcAft>
              <a:buClr>
                <a:srgbClr val="000000"/>
              </a:buClr>
              <a:buSzPts val="800"/>
              <a:buChar char="■"/>
              <a:defRPr sz="1000">
                <a:latin typeface="Arial"/>
                <a:ea typeface="Arial"/>
                <a:cs typeface="Arial"/>
                <a:sym typeface="Arial"/>
              </a:defRPr>
            </a:lvl1pPr>
            <a:lvl2pPr marL="914400" lvl="1" indent="-292100" algn="l" rtl="0">
              <a:spcBef>
                <a:spcPts val="305"/>
              </a:spcBef>
              <a:spcAft>
                <a:spcPts val="0"/>
              </a:spcAft>
              <a:buClr>
                <a:srgbClr val="000000"/>
              </a:buClr>
              <a:buSzPts val="1000"/>
              <a:buChar char="–"/>
              <a:defRPr sz="1000">
                <a:latin typeface="Arial"/>
                <a:ea typeface="Arial"/>
                <a:cs typeface="Arial"/>
                <a:sym typeface="Arial"/>
              </a:defRPr>
            </a:lvl2pPr>
            <a:lvl3pPr marL="1371600" lvl="2" indent="-292100" algn="l" rtl="0">
              <a:spcBef>
                <a:spcPts val="305"/>
              </a:spcBef>
              <a:spcAft>
                <a:spcPts val="0"/>
              </a:spcAft>
              <a:buClr>
                <a:srgbClr val="000000"/>
              </a:buClr>
              <a:buSzPts val="1000"/>
              <a:buChar char="•"/>
              <a:defRPr sz="1000">
                <a:latin typeface="Arial"/>
                <a:ea typeface="Arial"/>
                <a:cs typeface="Arial"/>
                <a:sym typeface="Arial"/>
              </a:defRPr>
            </a:lvl3pPr>
            <a:lvl4pPr marL="1828800" lvl="3" indent="-292100" algn="l" rtl="0">
              <a:spcBef>
                <a:spcPts val="100"/>
              </a:spcBef>
              <a:spcAft>
                <a:spcPts val="0"/>
              </a:spcAft>
              <a:buClr>
                <a:schemeClr val="dk1"/>
              </a:buClr>
              <a:buSzPts val="1000"/>
              <a:buChar char="–"/>
              <a:defRPr sz="1000">
                <a:latin typeface="Arial"/>
                <a:ea typeface="Arial"/>
                <a:cs typeface="Arial"/>
                <a:sym typeface="Arial"/>
              </a:defRPr>
            </a:lvl4pPr>
            <a:lvl5pPr marL="2286000" lvl="4" indent="-292100" algn="l" rtl="0">
              <a:spcBef>
                <a:spcPts val="100"/>
              </a:spcBef>
              <a:spcAft>
                <a:spcPts val="0"/>
              </a:spcAft>
              <a:buClr>
                <a:schemeClr val="dk1"/>
              </a:buClr>
              <a:buSzPts val="1000"/>
              <a:buChar char="»"/>
              <a:defRPr sz="1000">
                <a:latin typeface="Arial"/>
                <a:ea typeface="Arial"/>
                <a:cs typeface="Arial"/>
                <a:sym typeface="Arial"/>
              </a:defRPr>
            </a:lvl5pPr>
            <a:lvl6pPr marL="2743200" lvl="5" indent="-292100" algn="l" rtl="0">
              <a:spcBef>
                <a:spcPts val="305"/>
              </a:spcBef>
              <a:spcAft>
                <a:spcPts val="0"/>
              </a:spcAft>
              <a:buClr>
                <a:schemeClr val="dk1"/>
              </a:buClr>
              <a:buSzPts val="1000"/>
              <a:buChar char="•"/>
              <a:defRPr sz="1000"/>
            </a:lvl6pPr>
            <a:lvl7pPr marL="3200400" lvl="6" indent="-292100" algn="l" rtl="0">
              <a:spcBef>
                <a:spcPts val="305"/>
              </a:spcBef>
              <a:spcAft>
                <a:spcPts val="0"/>
              </a:spcAft>
              <a:buClr>
                <a:schemeClr val="dk1"/>
              </a:buClr>
              <a:buSzPts val="1000"/>
              <a:buChar char="•"/>
              <a:defRPr sz="1000"/>
            </a:lvl7pPr>
            <a:lvl8pPr marL="3657600" lvl="7" indent="-292100" algn="l" rtl="0">
              <a:spcBef>
                <a:spcPts val="100"/>
              </a:spcBef>
              <a:spcAft>
                <a:spcPts val="0"/>
              </a:spcAft>
              <a:buClr>
                <a:schemeClr val="dk1"/>
              </a:buClr>
              <a:buSzPts val="1000"/>
              <a:buChar char="•"/>
              <a:defRPr sz="1000"/>
            </a:lvl8pPr>
            <a:lvl9pPr marL="4114800" lvl="8" indent="-292100" algn="l" rtl="0">
              <a:spcBef>
                <a:spcPts val="100"/>
              </a:spcBef>
              <a:spcAft>
                <a:spcPts val="0"/>
              </a:spcAft>
              <a:buClr>
                <a:schemeClr val="dk1"/>
              </a:buClr>
              <a:buSzPts val="1000"/>
              <a:buChar char="•"/>
              <a:defRPr sz="1000"/>
            </a:lvl9pPr>
          </a:lstStyle>
          <a:p>
            <a:endParaRPr/>
          </a:p>
        </p:txBody>
      </p:sp>
      <p:sp>
        <p:nvSpPr>
          <p:cNvPr id="73" name="Google Shape;73;p25"/>
          <p:cNvSpPr txBox="1">
            <a:spLocks noGrp="1"/>
          </p:cNvSpPr>
          <p:nvPr>
            <p:ph type="body" idx="4"/>
          </p:nvPr>
        </p:nvSpPr>
        <p:spPr>
          <a:xfrm>
            <a:off x="3600955" y="1676200"/>
            <a:ext cx="2889300" cy="246600"/>
          </a:xfrm>
          <a:prstGeom prst="rect">
            <a:avLst/>
          </a:prstGeom>
          <a:solidFill>
            <a:srgbClr val="F4EDE3"/>
          </a:solidFill>
          <a:ln>
            <a:noFill/>
          </a:ln>
        </p:spPr>
        <p:txBody>
          <a:bodyPr spcFirstLastPara="1" wrap="square" lIns="72675" tIns="50925" rIns="72675" bIns="36325" anchor="t" anchorCtr="0"/>
          <a:lstStyle>
            <a:lvl1pPr marL="457200" lvl="0" indent="-228600" algn="l" rtl="0">
              <a:spcBef>
                <a:spcPts val="305"/>
              </a:spcBef>
              <a:spcAft>
                <a:spcPts val="0"/>
              </a:spcAft>
              <a:buClr>
                <a:schemeClr val="dk2"/>
              </a:buClr>
              <a:buSzPts val="800"/>
              <a:buFont typeface="Arial"/>
              <a:buNone/>
              <a:defRPr sz="1000" b="1">
                <a:solidFill>
                  <a:schemeClr val="dk2"/>
                </a:solidFill>
                <a:latin typeface="Arial"/>
                <a:ea typeface="Arial"/>
                <a:cs typeface="Arial"/>
                <a:sym typeface="Arial"/>
              </a:defRPr>
            </a:lvl1pPr>
            <a:lvl2pPr marL="914400" lvl="1" indent="-228600" algn="l" rtl="0">
              <a:spcBef>
                <a:spcPts val="305"/>
              </a:spcBef>
              <a:spcAft>
                <a:spcPts val="0"/>
              </a:spcAft>
              <a:buClr>
                <a:srgbClr val="000000"/>
              </a:buClr>
              <a:buSzPts val="1000"/>
              <a:buFont typeface="Arial"/>
              <a:buNone/>
              <a:defRPr sz="1000" b="1">
                <a:latin typeface="Arial"/>
                <a:ea typeface="Arial"/>
                <a:cs typeface="Arial"/>
                <a:sym typeface="Arial"/>
              </a:defRPr>
            </a:lvl2pPr>
            <a:lvl3pPr marL="1371600" lvl="2" indent="-228600" algn="l" rtl="0">
              <a:spcBef>
                <a:spcPts val="305"/>
              </a:spcBef>
              <a:spcAft>
                <a:spcPts val="0"/>
              </a:spcAft>
              <a:buClr>
                <a:srgbClr val="000000"/>
              </a:buClr>
              <a:buSzPts val="1000"/>
              <a:buNone/>
              <a:defRPr sz="1000" b="1">
                <a:latin typeface="Arial"/>
                <a:ea typeface="Arial"/>
                <a:cs typeface="Arial"/>
                <a:sym typeface="Arial"/>
              </a:defRPr>
            </a:lvl3pPr>
            <a:lvl4pPr marL="1828800" lvl="3" indent="-228600" algn="l" rtl="0">
              <a:spcBef>
                <a:spcPts val="305"/>
              </a:spcBef>
              <a:spcAft>
                <a:spcPts val="0"/>
              </a:spcAft>
              <a:buClr>
                <a:schemeClr val="dk1"/>
              </a:buClr>
              <a:buSzPts val="1000"/>
              <a:buNone/>
              <a:defRPr sz="1000" b="1">
                <a:latin typeface="Arial"/>
                <a:ea typeface="Arial"/>
                <a:cs typeface="Arial"/>
                <a:sym typeface="Arial"/>
              </a:defRPr>
            </a:lvl4pPr>
            <a:lvl5pPr marL="2286000" lvl="4" indent="-228600" algn="l" rtl="0">
              <a:spcBef>
                <a:spcPts val="305"/>
              </a:spcBef>
              <a:spcAft>
                <a:spcPts val="0"/>
              </a:spcAft>
              <a:buClr>
                <a:schemeClr val="dk1"/>
              </a:buClr>
              <a:buSzPts val="1000"/>
              <a:buNone/>
              <a:defRPr sz="1000" b="1">
                <a:latin typeface="Arial"/>
                <a:ea typeface="Arial"/>
                <a:cs typeface="Arial"/>
                <a:sym typeface="Arial"/>
              </a:defRPr>
            </a:lvl5pPr>
            <a:lvl6pPr marL="2743200" lvl="5" indent="-228600" algn="l" rtl="0">
              <a:spcBef>
                <a:spcPts val="305"/>
              </a:spcBef>
              <a:spcAft>
                <a:spcPts val="0"/>
              </a:spcAft>
              <a:buClr>
                <a:schemeClr val="dk1"/>
              </a:buClr>
              <a:buSzPts val="1000"/>
              <a:buNone/>
              <a:defRPr sz="1000" b="1">
                <a:latin typeface="Arial"/>
                <a:ea typeface="Arial"/>
                <a:cs typeface="Arial"/>
                <a:sym typeface="Arial"/>
              </a:defRPr>
            </a:lvl6pPr>
            <a:lvl7pPr marL="3200400" lvl="6" indent="-228600" algn="l" rtl="0">
              <a:spcBef>
                <a:spcPts val="305"/>
              </a:spcBef>
              <a:spcAft>
                <a:spcPts val="0"/>
              </a:spcAft>
              <a:buClr>
                <a:schemeClr val="dk1"/>
              </a:buClr>
              <a:buSzPts val="1000"/>
              <a:buNone/>
              <a:defRPr sz="1000" b="1">
                <a:latin typeface="Arial"/>
                <a:ea typeface="Arial"/>
                <a:cs typeface="Arial"/>
                <a:sym typeface="Arial"/>
              </a:defRPr>
            </a:lvl7pPr>
            <a:lvl8pPr marL="3657600" lvl="7" indent="-228600" algn="l" rtl="0">
              <a:spcBef>
                <a:spcPts val="305"/>
              </a:spcBef>
              <a:spcAft>
                <a:spcPts val="0"/>
              </a:spcAft>
              <a:buClr>
                <a:schemeClr val="dk1"/>
              </a:buClr>
              <a:buSzPts val="1000"/>
              <a:buNone/>
              <a:defRPr sz="1000" b="1">
                <a:latin typeface="Arial"/>
                <a:ea typeface="Arial"/>
                <a:cs typeface="Arial"/>
                <a:sym typeface="Arial"/>
              </a:defRPr>
            </a:lvl8pPr>
            <a:lvl9pPr marL="4114800" lvl="8" indent="-228600" algn="l" rtl="0">
              <a:spcBef>
                <a:spcPts val="305"/>
              </a:spcBef>
              <a:spcAft>
                <a:spcPts val="200"/>
              </a:spcAft>
              <a:buClr>
                <a:schemeClr val="dk1"/>
              </a:buClr>
              <a:buSzPts val="1000"/>
              <a:buNone/>
              <a:defRPr sz="1000" b="1">
                <a:latin typeface="Arial"/>
                <a:ea typeface="Arial"/>
                <a:cs typeface="Arial"/>
                <a:sym typeface="Arial"/>
              </a:defRPr>
            </a:lvl9pPr>
          </a:lstStyle>
          <a:p>
            <a:endParaRPr/>
          </a:p>
        </p:txBody>
      </p:sp>
      <p:sp>
        <p:nvSpPr>
          <p:cNvPr id="74" name="Google Shape;74;p25"/>
          <p:cNvSpPr txBox="1">
            <a:spLocks noGrp="1"/>
          </p:cNvSpPr>
          <p:nvPr>
            <p:ph type="body" idx="5"/>
          </p:nvPr>
        </p:nvSpPr>
        <p:spPr>
          <a:xfrm>
            <a:off x="6856901" y="1907956"/>
            <a:ext cx="2889300" cy="4675800"/>
          </a:xfrm>
          <a:prstGeom prst="rect">
            <a:avLst/>
          </a:prstGeom>
          <a:noFill/>
          <a:ln>
            <a:noFill/>
          </a:ln>
        </p:spPr>
        <p:txBody>
          <a:bodyPr spcFirstLastPara="1" wrap="square" lIns="72675" tIns="36325" rIns="72675" bIns="36325" anchor="t" anchorCtr="0"/>
          <a:lstStyle>
            <a:lvl1pPr marL="457200" lvl="0" indent="-279400" algn="l" rtl="0">
              <a:spcBef>
                <a:spcPts val="1315"/>
              </a:spcBef>
              <a:spcAft>
                <a:spcPts val="0"/>
              </a:spcAft>
              <a:buClr>
                <a:srgbClr val="000000"/>
              </a:buClr>
              <a:buSzPts val="800"/>
              <a:buChar char="■"/>
              <a:defRPr sz="1000">
                <a:latin typeface="Arial"/>
                <a:ea typeface="Arial"/>
                <a:cs typeface="Arial"/>
                <a:sym typeface="Arial"/>
              </a:defRPr>
            </a:lvl1pPr>
            <a:lvl2pPr marL="914400" lvl="1" indent="-292100" algn="l" rtl="0">
              <a:spcBef>
                <a:spcPts val="305"/>
              </a:spcBef>
              <a:spcAft>
                <a:spcPts val="0"/>
              </a:spcAft>
              <a:buClr>
                <a:srgbClr val="000000"/>
              </a:buClr>
              <a:buSzPts val="1000"/>
              <a:buChar char="–"/>
              <a:defRPr sz="1000">
                <a:latin typeface="Arial"/>
                <a:ea typeface="Arial"/>
                <a:cs typeface="Arial"/>
                <a:sym typeface="Arial"/>
              </a:defRPr>
            </a:lvl2pPr>
            <a:lvl3pPr marL="1371600" lvl="2" indent="-292100" algn="l" rtl="0">
              <a:spcBef>
                <a:spcPts val="305"/>
              </a:spcBef>
              <a:spcAft>
                <a:spcPts val="0"/>
              </a:spcAft>
              <a:buClr>
                <a:srgbClr val="000000"/>
              </a:buClr>
              <a:buSzPts val="1000"/>
              <a:buChar char="•"/>
              <a:defRPr sz="1000">
                <a:latin typeface="Arial"/>
                <a:ea typeface="Arial"/>
                <a:cs typeface="Arial"/>
                <a:sym typeface="Arial"/>
              </a:defRPr>
            </a:lvl3pPr>
            <a:lvl4pPr marL="1828800" lvl="3" indent="-292100" algn="l" rtl="0">
              <a:spcBef>
                <a:spcPts val="100"/>
              </a:spcBef>
              <a:spcAft>
                <a:spcPts val="0"/>
              </a:spcAft>
              <a:buClr>
                <a:schemeClr val="dk1"/>
              </a:buClr>
              <a:buSzPts val="1000"/>
              <a:buChar char="–"/>
              <a:defRPr sz="1000">
                <a:latin typeface="Arial"/>
                <a:ea typeface="Arial"/>
                <a:cs typeface="Arial"/>
                <a:sym typeface="Arial"/>
              </a:defRPr>
            </a:lvl4pPr>
            <a:lvl5pPr marL="2286000" lvl="4" indent="-292100" algn="l" rtl="0">
              <a:spcBef>
                <a:spcPts val="100"/>
              </a:spcBef>
              <a:spcAft>
                <a:spcPts val="0"/>
              </a:spcAft>
              <a:buClr>
                <a:schemeClr val="dk1"/>
              </a:buClr>
              <a:buSzPts val="1000"/>
              <a:buChar char="»"/>
              <a:defRPr sz="1000">
                <a:latin typeface="Arial"/>
                <a:ea typeface="Arial"/>
                <a:cs typeface="Arial"/>
                <a:sym typeface="Arial"/>
              </a:defRPr>
            </a:lvl5pPr>
            <a:lvl6pPr marL="2743200" lvl="5" indent="-292100" algn="l" rtl="0">
              <a:spcBef>
                <a:spcPts val="305"/>
              </a:spcBef>
              <a:spcAft>
                <a:spcPts val="0"/>
              </a:spcAft>
              <a:buClr>
                <a:schemeClr val="dk1"/>
              </a:buClr>
              <a:buSzPts val="1000"/>
              <a:buChar char="•"/>
              <a:defRPr sz="1000"/>
            </a:lvl6pPr>
            <a:lvl7pPr marL="3200400" lvl="6" indent="-292100" algn="l" rtl="0">
              <a:spcBef>
                <a:spcPts val="305"/>
              </a:spcBef>
              <a:spcAft>
                <a:spcPts val="0"/>
              </a:spcAft>
              <a:buClr>
                <a:schemeClr val="dk1"/>
              </a:buClr>
              <a:buSzPts val="1000"/>
              <a:buChar char="•"/>
              <a:defRPr sz="1000"/>
            </a:lvl7pPr>
            <a:lvl8pPr marL="3657600" lvl="7" indent="-292100" algn="l" rtl="0">
              <a:spcBef>
                <a:spcPts val="100"/>
              </a:spcBef>
              <a:spcAft>
                <a:spcPts val="0"/>
              </a:spcAft>
              <a:buClr>
                <a:schemeClr val="dk1"/>
              </a:buClr>
              <a:buSzPts val="1000"/>
              <a:buChar char="•"/>
              <a:defRPr sz="1000"/>
            </a:lvl8pPr>
            <a:lvl9pPr marL="4114800" lvl="8" indent="-292100" algn="l" rtl="0">
              <a:spcBef>
                <a:spcPts val="100"/>
              </a:spcBef>
              <a:spcAft>
                <a:spcPts val="0"/>
              </a:spcAft>
              <a:buClr>
                <a:schemeClr val="dk1"/>
              </a:buClr>
              <a:buSzPts val="1000"/>
              <a:buChar char="•"/>
              <a:defRPr sz="1000"/>
            </a:lvl9pPr>
          </a:lstStyle>
          <a:p>
            <a:endParaRPr/>
          </a:p>
        </p:txBody>
      </p:sp>
      <p:sp>
        <p:nvSpPr>
          <p:cNvPr id="75" name="Google Shape;75;p25"/>
          <p:cNvSpPr txBox="1">
            <a:spLocks noGrp="1"/>
          </p:cNvSpPr>
          <p:nvPr>
            <p:ph type="body" idx="6"/>
          </p:nvPr>
        </p:nvSpPr>
        <p:spPr>
          <a:xfrm>
            <a:off x="6856901" y="1676200"/>
            <a:ext cx="2889300" cy="246600"/>
          </a:xfrm>
          <a:prstGeom prst="rect">
            <a:avLst/>
          </a:prstGeom>
          <a:solidFill>
            <a:srgbClr val="F4EDE3"/>
          </a:solidFill>
          <a:ln>
            <a:noFill/>
          </a:ln>
        </p:spPr>
        <p:txBody>
          <a:bodyPr spcFirstLastPara="1" wrap="square" lIns="72675" tIns="50925" rIns="72675" bIns="36325" anchor="t" anchorCtr="0"/>
          <a:lstStyle>
            <a:lvl1pPr marL="457200" lvl="0" indent="-228600" algn="l" rtl="0">
              <a:spcBef>
                <a:spcPts val="305"/>
              </a:spcBef>
              <a:spcAft>
                <a:spcPts val="0"/>
              </a:spcAft>
              <a:buClr>
                <a:schemeClr val="dk2"/>
              </a:buClr>
              <a:buSzPts val="800"/>
              <a:buFont typeface="Arial"/>
              <a:buNone/>
              <a:defRPr sz="1000" b="1">
                <a:solidFill>
                  <a:schemeClr val="dk2"/>
                </a:solidFill>
                <a:latin typeface="Arial"/>
                <a:ea typeface="Arial"/>
                <a:cs typeface="Arial"/>
                <a:sym typeface="Arial"/>
              </a:defRPr>
            </a:lvl1pPr>
            <a:lvl2pPr marL="914400" lvl="1" indent="-228600" algn="l" rtl="0">
              <a:spcBef>
                <a:spcPts val="305"/>
              </a:spcBef>
              <a:spcAft>
                <a:spcPts val="0"/>
              </a:spcAft>
              <a:buClr>
                <a:srgbClr val="000000"/>
              </a:buClr>
              <a:buSzPts val="1000"/>
              <a:buFont typeface="Arial"/>
              <a:buNone/>
              <a:defRPr sz="1000" b="1">
                <a:latin typeface="Arial"/>
                <a:ea typeface="Arial"/>
                <a:cs typeface="Arial"/>
                <a:sym typeface="Arial"/>
              </a:defRPr>
            </a:lvl2pPr>
            <a:lvl3pPr marL="1371600" lvl="2" indent="-228600" algn="l" rtl="0">
              <a:spcBef>
                <a:spcPts val="305"/>
              </a:spcBef>
              <a:spcAft>
                <a:spcPts val="0"/>
              </a:spcAft>
              <a:buClr>
                <a:srgbClr val="000000"/>
              </a:buClr>
              <a:buSzPts val="1000"/>
              <a:buNone/>
              <a:defRPr sz="1000" b="1">
                <a:latin typeface="Arial"/>
                <a:ea typeface="Arial"/>
                <a:cs typeface="Arial"/>
                <a:sym typeface="Arial"/>
              </a:defRPr>
            </a:lvl3pPr>
            <a:lvl4pPr marL="1828800" lvl="3" indent="-228600" algn="l" rtl="0">
              <a:spcBef>
                <a:spcPts val="305"/>
              </a:spcBef>
              <a:spcAft>
                <a:spcPts val="0"/>
              </a:spcAft>
              <a:buClr>
                <a:schemeClr val="dk1"/>
              </a:buClr>
              <a:buSzPts val="1000"/>
              <a:buNone/>
              <a:defRPr sz="1000" b="1">
                <a:latin typeface="Arial"/>
                <a:ea typeface="Arial"/>
                <a:cs typeface="Arial"/>
                <a:sym typeface="Arial"/>
              </a:defRPr>
            </a:lvl4pPr>
            <a:lvl5pPr marL="2286000" lvl="4" indent="-228600" algn="l" rtl="0">
              <a:spcBef>
                <a:spcPts val="305"/>
              </a:spcBef>
              <a:spcAft>
                <a:spcPts val="0"/>
              </a:spcAft>
              <a:buClr>
                <a:schemeClr val="dk1"/>
              </a:buClr>
              <a:buSzPts val="1000"/>
              <a:buNone/>
              <a:defRPr sz="1000" b="1">
                <a:latin typeface="Arial"/>
                <a:ea typeface="Arial"/>
                <a:cs typeface="Arial"/>
                <a:sym typeface="Arial"/>
              </a:defRPr>
            </a:lvl5pPr>
            <a:lvl6pPr marL="2743200" lvl="5" indent="-228600" algn="l" rtl="0">
              <a:spcBef>
                <a:spcPts val="305"/>
              </a:spcBef>
              <a:spcAft>
                <a:spcPts val="0"/>
              </a:spcAft>
              <a:buClr>
                <a:schemeClr val="dk1"/>
              </a:buClr>
              <a:buSzPts val="1000"/>
              <a:buNone/>
              <a:defRPr sz="1000" b="1">
                <a:latin typeface="Arial"/>
                <a:ea typeface="Arial"/>
                <a:cs typeface="Arial"/>
                <a:sym typeface="Arial"/>
              </a:defRPr>
            </a:lvl6pPr>
            <a:lvl7pPr marL="3200400" lvl="6" indent="-228600" algn="l" rtl="0">
              <a:spcBef>
                <a:spcPts val="305"/>
              </a:spcBef>
              <a:spcAft>
                <a:spcPts val="0"/>
              </a:spcAft>
              <a:buClr>
                <a:schemeClr val="dk1"/>
              </a:buClr>
              <a:buSzPts val="1000"/>
              <a:buNone/>
              <a:defRPr sz="1000" b="1">
                <a:latin typeface="Arial"/>
                <a:ea typeface="Arial"/>
                <a:cs typeface="Arial"/>
                <a:sym typeface="Arial"/>
              </a:defRPr>
            </a:lvl7pPr>
            <a:lvl8pPr marL="3657600" lvl="7" indent="-228600" algn="l" rtl="0">
              <a:spcBef>
                <a:spcPts val="305"/>
              </a:spcBef>
              <a:spcAft>
                <a:spcPts val="0"/>
              </a:spcAft>
              <a:buClr>
                <a:schemeClr val="dk1"/>
              </a:buClr>
              <a:buSzPts val="1000"/>
              <a:buNone/>
              <a:defRPr sz="1000" b="1">
                <a:latin typeface="Arial"/>
                <a:ea typeface="Arial"/>
                <a:cs typeface="Arial"/>
                <a:sym typeface="Arial"/>
              </a:defRPr>
            </a:lvl8pPr>
            <a:lvl9pPr marL="4114800" lvl="8" indent="-228600" algn="l" rtl="0">
              <a:spcBef>
                <a:spcPts val="305"/>
              </a:spcBef>
              <a:spcAft>
                <a:spcPts val="200"/>
              </a:spcAft>
              <a:buClr>
                <a:schemeClr val="dk1"/>
              </a:buClr>
              <a:buSzPts val="1000"/>
              <a:buNone/>
              <a:defRPr sz="1000" b="1">
                <a:latin typeface="Arial"/>
                <a:ea typeface="Arial"/>
                <a:cs typeface="Arial"/>
                <a:sym typeface="Arial"/>
              </a:defRPr>
            </a:lvl9pPr>
          </a:lstStyle>
          <a:p>
            <a:endParaRPr/>
          </a:p>
        </p:txBody>
      </p:sp>
      <p:sp>
        <p:nvSpPr>
          <p:cNvPr id="76" name="Google Shape;76;p25"/>
          <p:cNvSpPr txBox="1">
            <a:spLocks noGrp="1"/>
          </p:cNvSpPr>
          <p:nvPr>
            <p:ph type="sldNum" idx="12"/>
          </p:nvPr>
        </p:nvSpPr>
        <p:spPr>
          <a:xfrm>
            <a:off x="9342574" y="7061377"/>
            <a:ext cx="408000" cy="221400"/>
          </a:xfrm>
          <a:prstGeom prst="rect">
            <a:avLst/>
          </a:prstGeom>
          <a:noFill/>
          <a:ln>
            <a:noFill/>
          </a:ln>
        </p:spPr>
        <p:txBody>
          <a:bodyPr spcFirstLastPara="1" wrap="square" lIns="97250" tIns="48625" rIns="97250" bIns="48625" anchor="t" anchorCtr="0">
            <a:noAutofit/>
          </a:bodyPr>
          <a:lstStyle>
            <a:lvl1pPr marL="0" marR="0" lvl="0" indent="0" algn="r" rtl="0">
              <a:spcBef>
                <a:spcPts val="0"/>
              </a:spcBef>
              <a:buNone/>
              <a:defRPr sz="1000">
                <a:solidFill>
                  <a:srgbClr val="1F497D"/>
                </a:solidFill>
                <a:latin typeface="Arial"/>
                <a:ea typeface="Arial"/>
                <a:cs typeface="Arial"/>
                <a:sym typeface="Arial"/>
              </a:defRPr>
            </a:lvl1pPr>
            <a:lvl2pPr marL="0" marR="0" lvl="1" indent="0" algn="r" rtl="0">
              <a:spcBef>
                <a:spcPts val="0"/>
              </a:spcBef>
              <a:buNone/>
              <a:defRPr sz="1000">
                <a:solidFill>
                  <a:srgbClr val="1F497D"/>
                </a:solidFill>
                <a:latin typeface="Arial"/>
                <a:ea typeface="Arial"/>
                <a:cs typeface="Arial"/>
                <a:sym typeface="Arial"/>
              </a:defRPr>
            </a:lvl2pPr>
            <a:lvl3pPr marL="0" marR="0" lvl="2" indent="0" algn="r" rtl="0">
              <a:spcBef>
                <a:spcPts val="0"/>
              </a:spcBef>
              <a:buNone/>
              <a:defRPr sz="1000">
                <a:solidFill>
                  <a:srgbClr val="1F497D"/>
                </a:solidFill>
                <a:latin typeface="Arial"/>
                <a:ea typeface="Arial"/>
                <a:cs typeface="Arial"/>
                <a:sym typeface="Arial"/>
              </a:defRPr>
            </a:lvl3pPr>
            <a:lvl4pPr marL="0" marR="0" lvl="3" indent="0" algn="r" rtl="0">
              <a:spcBef>
                <a:spcPts val="0"/>
              </a:spcBef>
              <a:buNone/>
              <a:defRPr sz="1000">
                <a:solidFill>
                  <a:srgbClr val="1F497D"/>
                </a:solidFill>
                <a:latin typeface="Arial"/>
                <a:ea typeface="Arial"/>
                <a:cs typeface="Arial"/>
                <a:sym typeface="Arial"/>
              </a:defRPr>
            </a:lvl4pPr>
            <a:lvl5pPr marL="0" marR="0" lvl="4" indent="0" algn="r" rtl="0">
              <a:spcBef>
                <a:spcPts val="0"/>
              </a:spcBef>
              <a:buNone/>
              <a:defRPr sz="1000">
                <a:solidFill>
                  <a:srgbClr val="1F497D"/>
                </a:solidFill>
                <a:latin typeface="Arial"/>
                <a:ea typeface="Arial"/>
                <a:cs typeface="Arial"/>
                <a:sym typeface="Arial"/>
              </a:defRPr>
            </a:lvl5pPr>
            <a:lvl6pPr marL="0" marR="0" lvl="5" indent="0" algn="r" rtl="0">
              <a:spcBef>
                <a:spcPts val="0"/>
              </a:spcBef>
              <a:buNone/>
              <a:defRPr sz="1000">
                <a:solidFill>
                  <a:srgbClr val="1F497D"/>
                </a:solidFill>
                <a:latin typeface="Arial"/>
                <a:ea typeface="Arial"/>
                <a:cs typeface="Arial"/>
                <a:sym typeface="Arial"/>
              </a:defRPr>
            </a:lvl6pPr>
            <a:lvl7pPr marL="0" marR="0" lvl="6" indent="0" algn="r" rtl="0">
              <a:spcBef>
                <a:spcPts val="0"/>
              </a:spcBef>
              <a:buNone/>
              <a:defRPr sz="1000">
                <a:solidFill>
                  <a:srgbClr val="1F497D"/>
                </a:solidFill>
                <a:latin typeface="Arial"/>
                <a:ea typeface="Arial"/>
                <a:cs typeface="Arial"/>
                <a:sym typeface="Arial"/>
              </a:defRPr>
            </a:lvl7pPr>
            <a:lvl8pPr marL="0" marR="0" lvl="7" indent="0" algn="r" rtl="0">
              <a:spcBef>
                <a:spcPts val="0"/>
              </a:spcBef>
              <a:buNone/>
              <a:defRPr sz="1000">
                <a:solidFill>
                  <a:srgbClr val="1F497D"/>
                </a:solidFill>
                <a:latin typeface="Arial"/>
                <a:ea typeface="Arial"/>
                <a:cs typeface="Arial"/>
                <a:sym typeface="Arial"/>
              </a:defRPr>
            </a:lvl8pPr>
            <a:lvl9pPr marL="0" marR="0" lvl="8" indent="0" algn="r" rtl="0">
              <a:spcBef>
                <a:spcPts val="0"/>
              </a:spcBef>
              <a:buNone/>
              <a:defRPr sz="1000">
                <a:solidFill>
                  <a:srgbClr val="1F49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标题和文本">
  <p:cSld name="1_标题和文本">
    <p:spTree>
      <p:nvGrpSpPr>
        <p:cNvPr id="1" name="Shape 77"/>
        <p:cNvGrpSpPr/>
        <p:nvPr/>
      </p:nvGrpSpPr>
      <p:grpSpPr>
        <a:xfrm>
          <a:off x="0" y="0"/>
          <a:ext cx="0" cy="0"/>
          <a:chOff x="0" y="0"/>
          <a:chExt cx="0" cy="0"/>
        </a:xfrm>
      </p:grpSpPr>
      <p:sp>
        <p:nvSpPr>
          <p:cNvPr id="78" name="Google Shape;78;p26"/>
          <p:cNvSpPr txBox="1">
            <a:spLocks noGrp="1"/>
          </p:cNvSpPr>
          <p:nvPr>
            <p:ph type="body" idx="1"/>
          </p:nvPr>
        </p:nvSpPr>
        <p:spPr>
          <a:xfrm>
            <a:off x="406800" y="1652400"/>
            <a:ext cx="2102400" cy="5115600"/>
          </a:xfrm>
          <a:prstGeom prst="rect">
            <a:avLst/>
          </a:prstGeom>
          <a:noFill/>
          <a:ln>
            <a:noFill/>
          </a:ln>
        </p:spPr>
        <p:txBody>
          <a:bodyPr spcFirstLastPara="1" wrap="square" lIns="101850" tIns="50925" rIns="101850" bIns="50925" anchor="t" anchorCtr="0"/>
          <a:lstStyle>
            <a:lvl1pPr marL="457200" lvl="0" indent="-289560" algn="l" rtl="0">
              <a:spcBef>
                <a:spcPts val="240"/>
              </a:spcBef>
              <a:spcAft>
                <a:spcPts val="0"/>
              </a:spcAft>
              <a:buClr>
                <a:srgbClr val="000000"/>
              </a:buClr>
              <a:buSzPts val="960"/>
              <a:buChar char="■"/>
              <a:defRPr sz="1200">
                <a:solidFill>
                  <a:srgbClr val="000000"/>
                </a:solidFill>
                <a:latin typeface="Arial"/>
                <a:ea typeface="Arial"/>
                <a:cs typeface="Arial"/>
                <a:sym typeface="Arial"/>
              </a:defRPr>
            </a:lvl1pPr>
            <a:lvl2pPr marL="914400" lvl="1" indent="-304800" algn="l" rtl="0">
              <a:spcBef>
                <a:spcPts val="240"/>
              </a:spcBef>
              <a:spcAft>
                <a:spcPts val="0"/>
              </a:spcAft>
              <a:buClr>
                <a:srgbClr val="000000"/>
              </a:buClr>
              <a:buSzPts val="1200"/>
              <a:buChar char="–"/>
              <a:defRPr sz="1200">
                <a:solidFill>
                  <a:srgbClr val="000000"/>
                </a:solidFill>
                <a:latin typeface="Arial"/>
                <a:ea typeface="Arial"/>
                <a:cs typeface="Arial"/>
                <a:sym typeface="Arial"/>
              </a:defRPr>
            </a:lvl2pPr>
            <a:lvl3pPr marL="1371600" lvl="2" indent="-304800" algn="l" rtl="0">
              <a:spcBef>
                <a:spcPts val="240"/>
              </a:spcBef>
              <a:spcAft>
                <a:spcPts val="0"/>
              </a:spcAft>
              <a:buClr>
                <a:srgbClr val="000000"/>
              </a:buClr>
              <a:buSzPts val="1200"/>
              <a:buChar char="•"/>
              <a:defRPr sz="1200">
                <a:solidFill>
                  <a:srgbClr val="000000"/>
                </a:solidFill>
                <a:latin typeface="Arial"/>
                <a:ea typeface="Arial"/>
                <a:cs typeface="Arial"/>
                <a:sym typeface="Arial"/>
              </a:defRPr>
            </a:lvl3pPr>
            <a:lvl4pPr marL="1828800" lvl="3" indent="-304800" algn="l" rtl="0">
              <a:spcBef>
                <a:spcPts val="240"/>
              </a:spcBef>
              <a:spcAft>
                <a:spcPts val="0"/>
              </a:spcAft>
              <a:buClr>
                <a:schemeClr val="dk1"/>
              </a:buClr>
              <a:buSzPts val="1200"/>
              <a:buChar char="–"/>
              <a:defRPr sz="1200">
                <a:solidFill>
                  <a:schemeClr val="dk1"/>
                </a:solidFill>
                <a:latin typeface="Arial"/>
                <a:ea typeface="Arial"/>
                <a:cs typeface="Arial"/>
                <a:sym typeface="Arial"/>
              </a:defRPr>
            </a:lvl4pPr>
            <a:lvl5pPr marL="2286000" lvl="4" indent="-304800" algn="l" rtl="0">
              <a:spcBef>
                <a:spcPts val="240"/>
              </a:spcBef>
              <a:spcAft>
                <a:spcPts val="0"/>
              </a:spcAft>
              <a:buClr>
                <a:schemeClr val="dk1"/>
              </a:buClr>
              <a:buSzPts val="1200"/>
              <a:buChar char="»"/>
              <a:defRPr sz="1200">
                <a:solidFill>
                  <a:schemeClr val="dk1"/>
                </a:solidFill>
                <a:latin typeface="Arial"/>
                <a:ea typeface="Arial"/>
                <a:cs typeface="Arial"/>
                <a:sym typeface="Aria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仅标题">
  <p:cSld name="2_仅标题">
    <p:spTree>
      <p:nvGrpSpPr>
        <p:cNvPr id="1"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仅标题">
  <p:cSld name="3_仅标题">
    <p:spTree>
      <p:nvGrpSpPr>
        <p:cNvPr id="1" name="Shape 8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_仅标题">
  <p:cSld name="4_仅标题">
    <p:spTree>
      <p:nvGrpSpPr>
        <p:cNvPr id="1" name="Shape 8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6_仅标题">
  <p:cSld name="6_仅标题">
    <p:spTree>
      <p:nvGrpSpPr>
        <p:cNvPr id="1" name="Shape 82"/>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9_仅标题">
  <p:cSld name="9_仅标题">
    <p:spTree>
      <p:nvGrpSpPr>
        <p:cNvPr id="1" name="Shape 8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文本"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563627" y="790652"/>
            <a:ext cx="8997950" cy="561975"/>
          </a:xfrm>
          <a:prstGeom prst="rect">
            <a:avLst/>
          </a:prstGeom>
          <a:noFill/>
          <a:ln>
            <a:noFill/>
          </a:ln>
        </p:spPr>
        <p:txBody>
          <a:bodyPr spcFirstLastPara="1" wrap="square" lIns="100800" tIns="50400" rIns="100800" bIns="50400" anchor="t" anchorCtr="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406802" y="1652402"/>
            <a:ext cx="2102400" cy="5115600"/>
          </a:xfrm>
          <a:prstGeom prst="rect">
            <a:avLst/>
          </a:prstGeom>
          <a:noFill/>
          <a:ln>
            <a:noFill/>
          </a:ln>
        </p:spPr>
        <p:txBody>
          <a:bodyPr spcFirstLastPara="1" wrap="square" lIns="101850" tIns="50925" rIns="101850" bIns="50925" anchor="t" anchorCtr="0"/>
          <a:lstStyle>
            <a:lvl1pPr marL="457200" lvl="0" indent="-289560" algn="l">
              <a:lnSpc>
                <a:spcPct val="100000"/>
              </a:lnSpc>
              <a:spcBef>
                <a:spcPts val="240"/>
              </a:spcBef>
              <a:spcAft>
                <a:spcPts val="0"/>
              </a:spcAft>
              <a:buClr>
                <a:srgbClr val="000000"/>
              </a:buClr>
              <a:buSzPts val="960"/>
              <a:buChar char="■"/>
              <a:defRPr sz="1200">
                <a:solidFill>
                  <a:srgbClr val="000000"/>
                </a:solidFill>
                <a:latin typeface="Arial"/>
                <a:ea typeface="Arial"/>
                <a:cs typeface="Arial"/>
                <a:sym typeface="Arial"/>
              </a:defRPr>
            </a:lvl1pPr>
            <a:lvl2pPr marL="914400" lvl="1" indent="-304800" algn="l">
              <a:lnSpc>
                <a:spcPct val="100000"/>
              </a:lnSpc>
              <a:spcBef>
                <a:spcPts val="240"/>
              </a:spcBef>
              <a:spcAft>
                <a:spcPts val="0"/>
              </a:spcAft>
              <a:buClr>
                <a:srgbClr val="000000"/>
              </a:buClr>
              <a:buSzPts val="1200"/>
              <a:buChar char="–"/>
              <a:defRPr sz="1200">
                <a:solidFill>
                  <a:srgbClr val="000000"/>
                </a:solidFill>
                <a:latin typeface="Arial"/>
                <a:ea typeface="Arial"/>
                <a:cs typeface="Arial"/>
                <a:sym typeface="Arial"/>
              </a:defRPr>
            </a:lvl2pPr>
            <a:lvl3pPr marL="1371600" lvl="2" indent="-304800" algn="l">
              <a:lnSpc>
                <a:spcPct val="100000"/>
              </a:lnSpc>
              <a:spcBef>
                <a:spcPts val="240"/>
              </a:spcBef>
              <a:spcAft>
                <a:spcPts val="0"/>
              </a:spcAft>
              <a:buClr>
                <a:srgbClr val="000000"/>
              </a:buClr>
              <a:buSzPts val="1200"/>
              <a:buChar char="•"/>
              <a:defRPr sz="1200">
                <a:solidFill>
                  <a:srgbClr val="000000"/>
                </a:solidFill>
                <a:latin typeface="Arial"/>
                <a:ea typeface="Arial"/>
                <a:cs typeface="Arial"/>
                <a:sym typeface="Arial"/>
              </a:defRPr>
            </a:lvl3pPr>
            <a:lvl4pPr marL="1828800" lvl="3" indent="-304800" algn="l">
              <a:lnSpc>
                <a:spcPct val="100000"/>
              </a:lnSpc>
              <a:spcBef>
                <a:spcPts val="240"/>
              </a:spcBef>
              <a:spcAft>
                <a:spcPts val="0"/>
              </a:spcAft>
              <a:buClr>
                <a:schemeClr val="dk1"/>
              </a:buClr>
              <a:buSzPts val="1200"/>
              <a:buChar char="–"/>
              <a:defRPr sz="1200">
                <a:solidFill>
                  <a:schemeClr val="dk1"/>
                </a:solidFill>
                <a:latin typeface="Arial"/>
                <a:ea typeface="Arial"/>
                <a:cs typeface="Arial"/>
                <a:sym typeface="Arial"/>
              </a:defRPr>
            </a:lvl4pPr>
            <a:lvl5pPr marL="2286000" lvl="4" indent="-304800" algn="l">
              <a:lnSpc>
                <a:spcPct val="100000"/>
              </a:lnSpc>
              <a:spcBef>
                <a:spcPts val="240"/>
              </a:spcBef>
              <a:spcAft>
                <a:spcPts val="0"/>
              </a:spcAft>
              <a:buClr>
                <a:schemeClr val="dk1"/>
              </a:buClr>
              <a:buSzPts val="1200"/>
              <a:buChar char="»"/>
              <a:defRPr sz="1200">
                <a:solidFill>
                  <a:schemeClr val="dk1"/>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0_仅标题">
  <p:cSld name="10_仅标题">
    <p:spTree>
      <p:nvGrpSpPr>
        <p:cNvPr id="1" name="Shape 8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标题和文本">
  <p:cSld name="2_标题和文本">
    <p:spTree>
      <p:nvGrpSpPr>
        <p:cNvPr id="1" name="Shape 85"/>
        <p:cNvGrpSpPr/>
        <p:nvPr/>
      </p:nvGrpSpPr>
      <p:grpSpPr>
        <a:xfrm>
          <a:off x="0" y="0"/>
          <a:ext cx="0" cy="0"/>
          <a:chOff x="0" y="0"/>
          <a:chExt cx="0" cy="0"/>
        </a:xfrm>
      </p:grpSpPr>
      <p:sp>
        <p:nvSpPr>
          <p:cNvPr id="86" name="Google Shape;86;p33"/>
          <p:cNvSpPr txBox="1">
            <a:spLocks noGrp="1"/>
          </p:cNvSpPr>
          <p:nvPr>
            <p:ph type="body" idx="1"/>
          </p:nvPr>
        </p:nvSpPr>
        <p:spPr>
          <a:xfrm>
            <a:off x="406800" y="1652400"/>
            <a:ext cx="2102400" cy="5115600"/>
          </a:xfrm>
          <a:prstGeom prst="rect">
            <a:avLst/>
          </a:prstGeom>
          <a:noFill/>
          <a:ln>
            <a:noFill/>
          </a:ln>
        </p:spPr>
        <p:txBody>
          <a:bodyPr spcFirstLastPara="1" wrap="square" lIns="101850" tIns="50925" rIns="101850" bIns="50925" anchor="t" anchorCtr="0"/>
          <a:lstStyle>
            <a:lvl1pPr marL="457200" lvl="0" indent="-289560" algn="l" rtl="0">
              <a:spcBef>
                <a:spcPts val="240"/>
              </a:spcBef>
              <a:spcAft>
                <a:spcPts val="0"/>
              </a:spcAft>
              <a:buClr>
                <a:srgbClr val="000000"/>
              </a:buClr>
              <a:buSzPts val="960"/>
              <a:buChar char="■"/>
              <a:defRPr sz="1200">
                <a:solidFill>
                  <a:srgbClr val="000000"/>
                </a:solidFill>
                <a:latin typeface="Arial"/>
                <a:ea typeface="Arial"/>
                <a:cs typeface="Arial"/>
                <a:sym typeface="Arial"/>
              </a:defRPr>
            </a:lvl1pPr>
            <a:lvl2pPr marL="914400" lvl="1" indent="-304800" algn="l" rtl="0">
              <a:spcBef>
                <a:spcPts val="240"/>
              </a:spcBef>
              <a:spcAft>
                <a:spcPts val="0"/>
              </a:spcAft>
              <a:buClr>
                <a:srgbClr val="000000"/>
              </a:buClr>
              <a:buSzPts val="1200"/>
              <a:buChar char="–"/>
              <a:defRPr sz="1200">
                <a:solidFill>
                  <a:srgbClr val="000000"/>
                </a:solidFill>
                <a:latin typeface="Arial"/>
                <a:ea typeface="Arial"/>
                <a:cs typeface="Arial"/>
                <a:sym typeface="Arial"/>
              </a:defRPr>
            </a:lvl2pPr>
            <a:lvl3pPr marL="1371600" lvl="2" indent="-304800" algn="l" rtl="0">
              <a:spcBef>
                <a:spcPts val="240"/>
              </a:spcBef>
              <a:spcAft>
                <a:spcPts val="0"/>
              </a:spcAft>
              <a:buClr>
                <a:srgbClr val="000000"/>
              </a:buClr>
              <a:buSzPts val="1200"/>
              <a:buChar char="•"/>
              <a:defRPr sz="1200">
                <a:solidFill>
                  <a:srgbClr val="000000"/>
                </a:solidFill>
                <a:latin typeface="Arial"/>
                <a:ea typeface="Arial"/>
                <a:cs typeface="Arial"/>
                <a:sym typeface="Arial"/>
              </a:defRPr>
            </a:lvl3pPr>
            <a:lvl4pPr marL="1828800" lvl="3" indent="-304800" algn="l" rtl="0">
              <a:spcBef>
                <a:spcPts val="240"/>
              </a:spcBef>
              <a:spcAft>
                <a:spcPts val="0"/>
              </a:spcAft>
              <a:buClr>
                <a:schemeClr val="dk1"/>
              </a:buClr>
              <a:buSzPts val="1200"/>
              <a:buChar char="–"/>
              <a:defRPr sz="1200">
                <a:solidFill>
                  <a:schemeClr val="dk1"/>
                </a:solidFill>
                <a:latin typeface="Arial"/>
                <a:ea typeface="Arial"/>
                <a:cs typeface="Arial"/>
                <a:sym typeface="Arial"/>
              </a:defRPr>
            </a:lvl4pPr>
            <a:lvl5pPr marL="2286000" lvl="4" indent="-304800" algn="l" rtl="0">
              <a:spcBef>
                <a:spcPts val="240"/>
              </a:spcBef>
              <a:spcAft>
                <a:spcPts val="0"/>
              </a:spcAft>
              <a:buClr>
                <a:schemeClr val="dk1"/>
              </a:buClr>
              <a:buSzPts val="1200"/>
              <a:buChar char="»"/>
              <a:defRPr sz="1200">
                <a:solidFill>
                  <a:schemeClr val="dk1"/>
                </a:solidFill>
                <a:latin typeface="Arial"/>
                <a:ea typeface="Arial"/>
                <a:cs typeface="Arial"/>
                <a:sym typeface="Aria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a:off x="503238" y="311150"/>
            <a:ext cx="9053400" cy="1295400"/>
          </a:xfrm>
          <a:prstGeom prst="rect">
            <a:avLst/>
          </a:prstGeom>
          <a:noFill/>
          <a:ln>
            <a:noFill/>
          </a:ln>
        </p:spPr>
        <p:txBody>
          <a:bodyPr spcFirstLastPara="1" wrap="square" lIns="100800" tIns="50400" rIns="100800" bIns="50400" anchor="t" anchorCtr="0"/>
          <a:lstStyle>
            <a:lvl1pPr lvl="0" algn="l" rtl="0">
              <a:spcBef>
                <a:spcPts val="0"/>
              </a:spcBef>
              <a:spcAft>
                <a:spcPts val="0"/>
              </a:spcAft>
              <a:buClr>
                <a:srgbClr val="00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563627" y="790652"/>
            <a:ext cx="8997950" cy="561975"/>
          </a:xfrm>
          <a:prstGeom prst="rect">
            <a:avLst/>
          </a:prstGeom>
          <a:noFill/>
          <a:ln>
            <a:noFill/>
          </a:ln>
        </p:spPr>
        <p:txBody>
          <a:bodyPr spcFirstLastPara="1" wrap="square" lIns="100800" tIns="50400" rIns="100800" bIns="50400" anchor="t" anchorCtr="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563627" y="790652"/>
            <a:ext cx="8997950" cy="561975"/>
          </a:xfrm>
          <a:prstGeom prst="rect">
            <a:avLst/>
          </a:prstGeom>
          <a:noFill/>
          <a:ln>
            <a:noFill/>
          </a:ln>
        </p:spPr>
        <p:txBody>
          <a:bodyPr spcFirstLastPara="1" wrap="square" lIns="100800" tIns="50400" rIns="100800" bIns="50400" anchor="t" anchorCtr="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406802" y="1652402"/>
            <a:ext cx="2102400" cy="5115600"/>
          </a:xfrm>
          <a:prstGeom prst="rect">
            <a:avLst/>
          </a:prstGeom>
          <a:noFill/>
          <a:ln>
            <a:noFill/>
          </a:ln>
        </p:spPr>
        <p:txBody>
          <a:bodyPr spcFirstLastPara="1" wrap="square" lIns="101850" tIns="50925" rIns="101850" bIns="50925" anchor="t" anchorCtr="0"/>
          <a:lstStyle>
            <a:lvl1pPr marL="457200" lvl="0" indent="-289560" algn="l">
              <a:lnSpc>
                <a:spcPct val="110000"/>
              </a:lnSpc>
              <a:spcBef>
                <a:spcPts val="300"/>
              </a:spcBef>
              <a:spcAft>
                <a:spcPts val="0"/>
              </a:spcAft>
              <a:buClr>
                <a:srgbClr val="000000"/>
              </a:buClr>
              <a:buSzPts val="960"/>
              <a:buChar char="■"/>
              <a:defRPr/>
            </a:lvl1pPr>
            <a:lvl2pPr marL="914400" lvl="1" indent="-289560" algn="l">
              <a:lnSpc>
                <a:spcPct val="110000"/>
              </a:lnSpc>
              <a:spcBef>
                <a:spcPts val="300"/>
              </a:spcBef>
              <a:spcAft>
                <a:spcPts val="0"/>
              </a:spcAft>
              <a:buClr>
                <a:srgbClr val="000000"/>
              </a:buClr>
              <a:buSzPts val="960"/>
              <a:buChar char="–"/>
              <a:defRPr/>
            </a:lvl2pPr>
            <a:lvl3pPr marL="1371600" lvl="2" indent="-304800" algn="l">
              <a:lnSpc>
                <a:spcPct val="110000"/>
              </a:lnSpc>
              <a:spcBef>
                <a:spcPts val="300"/>
              </a:spcBef>
              <a:spcAft>
                <a:spcPts val="0"/>
              </a:spcAft>
              <a:buClr>
                <a:srgbClr val="000000"/>
              </a:buClr>
              <a:buSzPts val="1200"/>
              <a:buChar char="•"/>
              <a:defRPr/>
            </a:lvl3pPr>
            <a:lvl4pPr marL="1828800" lvl="3" indent="-289560" algn="l">
              <a:lnSpc>
                <a:spcPct val="110000"/>
              </a:lnSpc>
              <a:spcBef>
                <a:spcPts val="300"/>
              </a:spcBef>
              <a:spcAft>
                <a:spcPts val="0"/>
              </a:spcAft>
              <a:buClr>
                <a:schemeClr val="dk1"/>
              </a:buClr>
              <a:buSzPts val="960"/>
              <a:buFont typeface="Noto Sans Symbols"/>
              <a:buChar char="✓"/>
              <a:defRPr/>
            </a:lvl4pPr>
            <a:lvl5pPr marL="2286000" lvl="4" indent="-289560" algn="l">
              <a:lnSpc>
                <a:spcPct val="110000"/>
              </a:lnSpc>
              <a:spcBef>
                <a:spcPts val="300"/>
              </a:spcBef>
              <a:spcAft>
                <a:spcPts val="0"/>
              </a:spcAft>
              <a:buClr>
                <a:schemeClr val="dk1"/>
              </a:buClr>
              <a:buSzPts val="9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仅标题">
  <p:cSld name="1_仅标题">
    <p:spTree>
      <p:nvGrpSpPr>
        <p:cNvPr id="1" name="Shape 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across non-KM">
  <p:cSld name="3 across non-KM">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563627" y="790652"/>
            <a:ext cx="8997950" cy="561975"/>
          </a:xfrm>
          <a:prstGeom prst="rect">
            <a:avLst/>
          </a:prstGeom>
          <a:noFill/>
          <a:ln>
            <a:noFill/>
          </a:ln>
        </p:spPr>
        <p:txBody>
          <a:bodyPr spcFirstLastPara="1" wrap="square" lIns="100800" tIns="50400" rIns="100800" bIns="50400" anchor="t" anchorCtr="0"/>
          <a:lstStyle>
            <a:lvl1pPr lvl="0" algn="l">
              <a:lnSpc>
                <a:spcPct val="100000"/>
              </a:lnSpc>
              <a:spcBef>
                <a:spcPts val="0"/>
              </a:spcBef>
              <a:spcAft>
                <a:spcPts val="0"/>
              </a:spcAft>
              <a:buClr>
                <a:srgbClr val="000000"/>
              </a:buClr>
              <a:buSzPts val="25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348599" y="1676200"/>
            <a:ext cx="2889385" cy="246652"/>
          </a:xfrm>
          <a:prstGeom prst="rect">
            <a:avLst/>
          </a:prstGeom>
          <a:solidFill>
            <a:srgbClr val="F4EDE3"/>
          </a:solidFill>
          <a:ln>
            <a:noFill/>
          </a:ln>
        </p:spPr>
        <p:txBody>
          <a:bodyPr spcFirstLastPara="1" wrap="square" lIns="72675" tIns="50925" rIns="72675" bIns="36325" anchor="t" anchorCtr="0"/>
          <a:lstStyle>
            <a:lvl1pPr marL="457200" lvl="0" indent="-228600" algn="l">
              <a:lnSpc>
                <a:spcPct val="100000"/>
              </a:lnSpc>
              <a:spcBef>
                <a:spcPts val="305"/>
              </a:spcBef>
              <a:spcAft>
                <a:spcPts val="0"/>
              </a:spcAft>
              <a:buClr>
                <a:schemeClr val="dk2"/>
              </a:buClr>
              <a:buSzPts val="800"/>
              <a:buFont typeface="Arial"/>
              <a:buNone/>
              <a:defRPr sz="1000" b="1">
                <a:solidFill>
                  <a:schemeClr val="dk2"/>
                </a:solidFill>
                <a:latin typeface="Arial"/>
                <a:ea typeface="Arial"/>
                <a:cs typeface="Arial"/>
                <a:sym typeface="Arial"/>
              </a:defRPr>
            </a:lvl1pPr>
            <a:lvl2pPr marL="914400" lvl="1" indent="-228600" algn="l">
              <a:lnSpc>
                <a:spcPct val="100000"/>
              </a:lnSpc>
              <a:spcBef>
                <a:spcPts val="305"/>
              </a:spcBef>
              <a:spcAft>
                <a:spcPts val="0"/>
              </a:spcAft>
              <a:buClr>
                <a:srgbClr val="000000"/>
              </a:buClr>
              <a:buSzPts val="1000"/>
              <a:buFont typeface="Arial"/>
              <a:buNone/>
              <a:defRPr sz="1000" b="1">
                <a:latin typeface="Arial"/>
                <a:ea typeface="Arial"/>
                <a:cs typeface="Arial"/>
                <a:sym typeface="Arial"/>
              </a:defRPr>
            </a:lvl2pPr>
            <a:lvl3pPr marL="1371600" lvl="2" indent="-228600" algn="l">
              <a:lnSpc>
                <a:spcPct val="100000"/>
              </a:lnSpc>
              <a:spcBef>
                <a:spcPts val="305"/>
              </a:spcBef>
              <a:spcAft>
                <a:spcPts val="0"/>
              </a:spcAft>
              <a:buClr>
                <a:srgbClr val="000000"/>
              </a:buClr>
              <a:buSzPts val="1000"/>
              <a:buNone/>
              <a:defRPr sz="1000" b="1">
                <a:latin typeface="Arial"/>
                <a:ea typeface="Arial"/>
                <a:cs typeface="Arial"/>
                <a:sym typeface="Arial"/>
              </a:defRPr>
            </a:lvl3pPr>
            <a:lvl4pPr marL="1828800" lvl="3" indent="-228600" algn="l">
              <a:lnSpc>
                <a:spcPct val="100000"/>
              </a:lnSpc>
              <a:spcBef>
                <a:spcPts val="305"/>
              </a:spcBef>
              <a:spcAft>
                <a:spcPts val="0"/>
              </a:spcAft>
              <a:buClr>
                <a:schemeClr val="dk1"/>
              </a:buClr>
              <a:buSzPts val="1000"/>
              <a:buNone/>
              <a:defRPr sz="1000" b="1">
                <a:latin typeface="Arial"/>
                <a:ea typeface="Arial"/>
                <a:cs typeface="Arial"/>
                <a:sym typeface="Arial"/>
              </a:defRPr>
            </a:lvl4pPr>
            <a:lvl5pPr marL="2286000" lvl="4" indent="-228600" algn="l">
              <a:lnSpc>
                <a:spcPct val="100000"/>
              </a:lnSpc>
              <a:spcBef>
                <a:spcPts val="305"/>
              </a:spcBef>
              <a:spcAft>
                <a:spcPts val="0"/>
              </a:spcAft>
              <a:buClr>
                <a:schemeClr val="dk1"/>
              </a:buClr>
              <a:buSzPts val="1000"/>
              <a:buNone/>
              <a:defRPr sz="1000" b="1">
                <a:latin typeface="Arial"/>
                <a:ea typeface="Arial"/>
                <a:cs typeface="Arial"/>
                <a:sym typeface="Arial"/>
              </a:defRPr>
            </a:lvl5pPr>
            <a:lvl6pPr marL="2743200" lvl="5" indent="-228600" algn="l">
              <a:lnSpc>
                <a:spcPct val="100000"/>
              </a:lnSpc>
              <a:spcBef>
                <a:spcPts val="305"/>
              </a:spcBef>
              <a:spcAft>
                <a:spcPts val="0"/>
              </a:spcAft>
              <a:buClr>
                <a:schemeClr val="dk1"/>
              </a:buClr>
              <a:buSzPts val="1000"/>
              <a:buNone/>
              <a:defRPr sz="1000" b="1">
                <a:latin typeface="Arial"/>
                <a:ea typeface="Arial"/>
                <a:cs typeface="Arial"/>
                <a:sym typeface="Arial"/>
              </a:defRPr>
            </a:lvl6pPr>
            <a:lvl7pPr marL="3200400" lvl="6" indent="-228600" algn="l">
              <a:lnSpc>
                <a:spcPct val="100000"/>
              </a:lnSpc>
              <a:spcBef>
                <a:spcPts val="305"/>
              </a:spcBef>
              <a:spcAft>
                <a:spcPts val="0"/>
              </a:spcAft>
              <a:buClr>
                <a:schemeClr val="dk1"/>
              </a:buClr>
              <a:buSzPts val="1000"/>
              <a:buNone/>
              <a:defRPr sz="1000" b="1">
                <a:latin typeface="Arial"/>
                <a:ea typeface="Arial"/>
                <a:cs typeface="Arial"/>
                <a:sym typeface="Arial"/>
              </a:defRPr>
            </a:lvl7pPr>
            <a:lvl8pPr marL="3657600" lvl="7" indent="-228600" algn="l">
              <a:lnSpc>
                <a:spcPct val="100000"/>
              </a:lnSpc>
              <a:spcBef>
                <a:spcPts val="305"/>
              </a:spcBef>
              <a:spcAft>
                <a:spcPts val="0"/>
              </a:spcAft>
              <a:buClr>
                <a:schemeClr val="dk1"/>
              </a:buClr>
              <a:buSzPts val="1000"/>
              <a:buNone/>
              <a:defRPr sz="1000" b="1">
                <a:latin typeface="Arial"/>
                <a:ea typeface="Arial"/>
                <a:cs typeface="Arial"/>
                <a:sym typeface="Arial"/>
              </a:defRPr>
            </a:lvl8pPr>
            <a:lvl9pPr marL="4114800" lvl="8" indent="-228600" algn="l">
              <a:lnSpc>
                <a:spcPct val="100000"/>
              </a:lnSpc>
              <a:spcBef>
                <a:spcPts val="305"/>
              </a:spcBef>
              <a:spcAft>
                <a:spcPts val="200"/>
              </a:spcAft>
              <a:buClr>
                <a:schemeClr val="dk1"/>
              </a:buClr>
              <a:buSzPts val="1000"/>
              <a:buNone/>
              <a:defRPr sz="1000" b="1">
                <a:latin typeface="Arial"/>
                <a:ea typeface="Arial"/>
                <a:cs typeface="Arial"/>
                <a:sym typeface="Arial"/>
              </a:defRPr>
            </a:lvl9pPr>
          </a:lstStyle>
          <a:p>
            <a:endParaRPr/>
          </a:p>
        </p:txBody>
      </p:sp>
      <p:sp>
        <p:nvSpPr>
          <p:cNvPr id="31" name="Google Shape;31;p8"/>
          <p:cNvSpPr txBox="1">
            <a:spLocks noGrp="1"/>
          </p:cNvSpPr>
          <p:nvPr>
            <p:ph type="body" idx="2"/>
          </p:nvPr>
        </p:nvSpPr>
        <p:spPr>
          <a:xfrm>
            <a:off x="348599" y="1907956"/>
            <a:ext cx="2889385" cy="4675779"/>
          </a:xfrm>
          <a:prstGeom prst="rect">
            <a:avLst/>
          </a:prstGeom>
          <a:noFill/>
          <a:ln>
            <a:noFill/>
          </a:ln>
        </p:spPr>
        <p:txBody>
          <a:bodyPr spcFirstLastPara="1" wrap="square" lIns="72675" tIns="36325" rIns="72675" bIns="36325" anchor="t" anchorCtr="0"/>
          <a:lstStyle>
            <a:lvl1pPr marL="457200" lvl="0" indent="-279400" algn="l">
              <a:lnSpc>
                <a:spcPct val="100000"/>
              </a:lnSpc>
              <a:spcBef>
                <a:spcPts val="1315"/>
              </a:spcBef>
              <a:spcAft>
                <a:spcPts val="0"/>
              </a:spcAft>
              <a:buClr>
                <a:srgbClr val="000000"/>
              </a:buClr>
              <a:buSzPts val="800"/>
              <a:buChar char="■"/>
              <a:defRPr sz="1000">
                <a:latin typeface="Arial"/>
                <a:ea typeface="Arial"/>
                <a:cs typeface="Arial"/>
                <a:sym typeface="Arial"/>
              </a:defRPr>
            </a:lvl1pPr>
            <a:lvl2pPr marL="914400" lvl="1" indent="-292100" algn="l">
              <a:lnSpc>
                <a:spcPct val="100000"/>
              </a:lnSpc>
              <a:spcBef>
                <a:spcPts val="305"/>
              </a:spcBef>
              <a:spcAft>
                <a:spcPts val="0"/>
              </a:spcAft>
              <a:buClr>
                <a:srgbClr val="000000"/>
              </a:buClr>
              <a:buSzPts val="1000"/>
              <a:buChar char="–"/>
              <a:defRPr sz="1000">
                <a:latin typeface="Arial"/>
                <a:ea typeface="Arial"/>
                <a:cs typeface="Arial"/>
                <a:sym typeface="Arial"/>
              </a:defRPr>
            </a:lvl2pPr>
            <a:lvl3pPr marL="1371600" lvl="2" indent="-292100" algn="l">
              <a:lnSpc>
                <a:spcPct val="100000"/>
              </a:lnSpc>
              <a:spcBef>
                <a:spcPts val="305"/>
              </a:spcBef>
              <a:spcAft>
                <a:spcPts val="0"/>
              </a:spcAft>
              <a:buClr>
                <a:srgbClr val="000000"/>
              </a:buClr>
              <a:buSzPts val="1000"/>
              <a:buChar char="•"/>
              <a:defRPr sz="1000">
                <a:latin typeface="Arial"/>
                <a:ea typeface="Arial"/>
                <a:cs typeface="Arial"/>
                <a:sym typeface="Arial"/>
              </a:defRPr>
            </a:lvl3pPr>
            <a:lvl4pPr marL="1828800" lvl="3" indent="-292100" algn="l">
              <a:lnSpc>
                <a:spcPct val="100000"/>
              </a:lnSpc>
              <a:spcBef>
                <a:spcPts val="100"/>
              </a:spcBef>
              <a:spcAft>
                <a:spcPts val="0"/>
              </a:spcAft>
              <a:buClr>
                <a:schemeClr val="dk1"/>
              </a:buClr>
              <a:buSzPts val="1000"/>
              <a:buChar char="–"/>
              <a:defRPr sz="1000">
                <a:latin typeface="Arial"/>
                <a:ea typeface="Arial"/>
                <a:cs typeface="Arial"/>
                <a:sym typeface="Arial"/>
              </a:defRPr>
            </a:lvl4pPr>
            <a:lvl5pPr marL="2286000" lvl="4" indent="-292100" algn="l">
              <a:lnSpc>
                <a:spcPct val="100000"/>
              </a:lnSpc>
              <a:spcBef>
                <a:spcPts val="100"/>
              </a:spcBef>
              <a:spcAft>
                <a:spcPts val="0"/>
              </a:spcAft>
              <a:buClr>
                <a:schemeClr val="dk1"/>
              </a:buClr>
              <a:buSzPts val="1000"/>
              <a:buChar char="»"/>
              <a:defRPr sz="1000">
                <a:latin typeface="Arial"/>
                <a:ea typeface="Arial"/>
                <a:cs typeface="Arial"/>
                <a:sym typeface="Arial"/>
              </a:defRPr>
            </a:lvl5pPr>
            <a:lvl6pPr marL="2743200" lvl="5" indent="-292100" algn="l">
              <a:lnSpc>
                <a:spcPct val="100000"/>
              </a:lnSpc>
              <a:spcBef>
                <a:spcPts val="305"/>
              </a:spcBef>
              <a:spcAft>
                <a:spcPts val="0"/>
              </a:spcAft>
              <a:buClr>
                <a:schemeClr val="dk1"/>
              </a:buClr>
              <a:buSzPts val="1000"/>
              <a:buChar char="•"/>
              <a:defRPr sz="1000"/>
            </a:lvl6pPr>
            <a:lvl7pPr marL="3200400" lvl="6" indent="-292100" algn="l">
              <a:lnSpc>
                <a:spcPct val="100000"/>
              </a:lnSpc>
              <a:spcBef>
                <a:spcPts val="305"/>
              </a:spcBef>
              <a:spcAft>
                <a:spcPts val="0"/>
              </a:spcAft>
              <a:buClr>
                <a:schemeClr val="dk1"/>
              </a:buClr>
              <a:buSzPts val="1000"/>
              <a:buChar char="•"/>
              <a:defRPr sz="1000"/>
            </a:lvl7pPr>
            <a:lvl8pPr marL="3657600" lvl="7" indent="-292100" algn="l">
              <a:lnSpc>
                <a:spcPct val="100000"/>
              </a:lnSpc>
              <a:spcBef>
                <a:spcPts val="100"/>
              </a:spcBef>
              <a:spcAft>
                <a:spcPts val="0"/>
              </a:spcAft>
              <a:buClr>
                <a:schemeClr val="dk1"/>
              </a:buClr>
              <a:buSzPts val="1000"/>
              <a:buChar char="•"/>
              <a:defRPr sz="1000"/>
            </a:lvl8pPr>
            <a:lvl9pPr marL="4114800" lvl="8" indent="-292100" algn="l">
              <a:lnSpc>
                <a:spcPct val="100000"/>
              </a:lnSpc>
              <a:spcBef>
                <a:spcPts val="100"/>
              </a:spcBef>
              <a:spcAft>
                <a:spcPts val="0"/>
              </a:spcAft>
              <a:buClr>
                <a:schemeClr val="dk1"/>
              </a:buClr>
              <a:buSzPts val="1000"/>
              <a:buChar char="•"/>
              <a:defRPr sz="1000"/>
            </a:lvl9pPr>
          </a:lstStyle>
          <a:p>
            <a:endParaRPr/>
          </a:p>
        </p:txBody>
      </p:sp>
      <p:sp>
        <p:nvSpPr>
          <p:cNvPr id="32" name="Google Shape;32;p8"/>
          <p:cNvSpPr txBox="1">
            <a:spLocks noGrp="1"/>
          </p:cNvSpPr>
          <p:nvPr>
            <p:ph type="body" idx="3"/>
          </p:nvPr>
        </p:nvSpPr>
        <p:spPr>
          <a:xfrm>
            <a:off x="3600955" y="1907956"/>
            <a:ext cx="2889385" cy="4675779"/>
          </a:xfrm>
          <a:prstGeom prst="rect">
            <a:avLst/>
          </a:prstGeom>
          <a:noFill/>
          <a:ln>
            <a:noFill/>
          </a:ln>
        </p:spPr>
        <p:txBody>
          <a:bodyPr spcFirstLastPara="1" wrap="square" lIns="72675" tIns="36325" rIns="72675" bIns="36325" anchor="t" anchorCtr="0"/>
          <a:lstStyle>
            <a:lvl1pPr marL="457200" lvl="0" indent="-279400" algn="l">
              <a:lnSpc>
                <a:spcPct val="100000"/>
              </a:lnSpc>
              <a:spcBef>
                <a:spcPts val="1315"/>
              </a:spcBef>
              <a:spcAft>
                <a:spcPts val="0"/>
              </a:spcAft>
              <a:buClr>
                <a:srgbClr val="000000"/>
              </a:buClr>
              <a:buSzPts val="800"/>
              <a:buChar char="■"/>
              <a:defRPr sz="1000">
                <a:latin typeface="Arial"/>
                <a:ea typeface="Arial"/>
                <a:cs typeface="Arial"/>
                <a:sym typeface="Arial"/>
              </a:defRPr>
            </a:lvl1pPr>
            <a:lvl2pPr marL="914400" lvl="1" indent="-292100" algn="l">
              <a:lnSpc>
                <a:spcPct val="100000"/>
              </a:lnSpc>
              <a:spcBef>
                <a:spcPts val="305"/>
              </a:spcBef>
              <a:spcAft>
                <a:spcPts val="0"/>
              </a:spcAft>
              <a:buClr>
                <a:srgbClr val="000000"/>
              </a:buClr>
              <a:buSzPts val="1000"/>
              <a:buChar char="–"/>
              <a:defRPr sz="1000">
                <a:latin typeface="Arial"/>
                <a:ea typeface="Arial"/>
                <a:cs typeface="Arial"/>
                <a:sym typeface="Arial"/>
              </a:defRPr>
            </a:lvl2pPr>
            <a:lvl3pPr marL="1371600" lvl="2" indent="-292100" algn="l">
              <a:lnSpc>
                <a:spcPct val="100000"/>
              </a:lnSpc>
              <a:spcBef>
                <a:spcPts val="305"/>
              </a:spcBef>
              <a:spcAft>
                <a:spcPts val="0"/>
              </a:spcAft>
              <a:buClr>
                <a:srgbClr val="000000"/>
              </a:buClr>
              <a:buSzPts val="1000"/>
              <a:buChar char="•"/>
              <a:defRPr sz="1000">
                <a:latin typeface="Arial"/>
                <a:ea typeface="Arial"/>
                <a:cs typeface="Arial"/>
                <a:sym typeface="Arial"/>
              </a:defRPr>
            </a:lvl3pPr>
            <a:lvl4pPr marL="1828800" lvl="3" indent="-292100" algn="l">
              <a:lnSpc>
                <a:spcPct val="100000"/>
              </a:lnSpc>
              <a:spcBef>
                <a:spcPts val="100"/>
              </a:spcBef>
              <a:spcAft>
                <a:spcPts val="0"/>
              </a:spcAft>
              <a:buClr>
                <a:schemeClr val="dk1"/>
              </a:buClr>
              <a:buSzPts val="1000"/>
              <a:buChar char="–"/>
              <a:defRPr sz="1000">
                <a:latin typeface="Arial"/>
                <a:ea typeface="Arial"/>
                <a:cs typeface="Arial"/>
                <a:sym typeface="Arial"/>
              </a:defRPr>
            </a:lvl4pPr>
            <a:lvl5pPr marL="2286000" lvl="4" indent="-292100" algn="l">
              <a:lnSpc>
                <a:spcPct val="100000"/>
              </a:lnSpc>
              <a:spcBef>
                <a:spcPts val="100"/>
              </a:spcBef>
              <a:spcAft>
                <a:spcPts val="0"/>
              </a:spcAft>
              <a:buClr>
                <a:schemeClr val="dk1"/>
              </a:buClr>
              <a:buSzPts val="1000"/>
              <a:buChar char="»"/>
              <a:defRPr sz="1000">
                <a:latin typeface="Arial"/>
                <a:ea typeface="Arial"/>
                <a:cs typeface="Arial"/>
                <a:sym typeface="Arial"/>
              </a:defRPr>
            </a:lvl5pPr>
            <a:lvl6pPr marL="2743200" lvl="5" indent="-292100" algn="l">
              <a:lnSpc>
                <a:spcPct val="100000"/>
              </a:lnSpc>
              <a:spcBef>
                <a:spcPts val="305"/>
              </a:spcBef>
              <a:spcAft>
                <a:spcPts val="0"/>
              </a:spcAft>
              <a:buClr>
                <a:schemeClr val="dk1"/>
              </a:buClr>
              <a:buSzPts val="1000"/>
              <a:buChar char="•"/>
              <a:defRPr sz="1000"/>
            </a:lvl6pPr>
            <a:lvl7pPr marL="3200400" lvl="6" indent="-292100" algn="l">
              <a:lnSpc>
                <a:spcPct val="100000"/>
              </a:lnSpc>
              <a:spcBef>
                <a:spcPts val="305"/>
              </a:spcBef>
              <a:spcAft>
                <a:spcPts val="0"/>
              </a:spcAft>
              <a:buClr>
                <a:schemeClr val="dk1"/>
              </a:buClr>
              <a:buSzPts val="1000"/>
              <a:buChar char="•"/>
              <a:defRPr sz="1000"/>
            </a:lvl7pPr>
            <a:lvl8pPr marL="3657600" lvl="7" indent="-292100" algn="l">
              <a:lnSpc>
                <a:spcPct val="100000"/>
              </a:lnSpc>
              <a:spcBef>
                <a:spcPts val="100"/>
              </a:spcBef>
              <a:spcAft>
                <a:spcPts val="0"/>
              </a:spcAft>
              <a:buClr>
                <a:schemeClr val="dk1"/>
              </a:buClr>
              <a:buSzPts val="1000"/>
              <a:buChar char="•"/>
              <a:defRPr sz="1000"/>
            </a:lvl8pPr>
            <a:lvl9pPr marL="4114800" lvl="8" indent="-292100" algn="l">
              <a:lnSpc>
                <a:spcPct val="100000"/>
              </a:lnSpc>
              <a:spcBef>
                <a:spcPts val="100"/>
              </a:spcBef>
              <a:spcAft>
                <a:spcPts val="0"/>
              </a:spcAft>
              <a:buClr>
                <a:schemeClr val="dk1"/>
              </a:buClr>
              <a:buSzPts val="1000"/>
              <a:buChar char="•"/>
              <a:defRPr sz="1000"/>
            </a:lvl9pPr>
          </a:lstStyle>
          <a:p>
            <a:endParaRPr/>
          </a:p>
        </p:txBody>
      </p:sp>
      <p:sp>
        <p:nvSpPr>
          <p:cNvPr id="33" name="Google Shape;33;p8"/>
          <p:cNvSpPr txBox="1">
            <a:spLocks noGrp="1"/>
          </p:cNvSpPr>
          <p:nvPr>
            <p:ph type="body" idx="4"/>
          </p:nvPr>
        </p:nvSpPr>
        <p:spPr>
          <a:xfrm>
            <a:off x="3600955" y="1676200"/>
            <a:ext cx="2889385" cy="246652"/>
          </a:xfrm>
          <a:prstGeom prst="rect">
            <a:avLst/>
          </a:prstGeom>
          <a:solidFill>
            <a:srgbClr val="F4EDE3"/>
          </a:solidFill>
          <a:ln>
            <a:noFill/>
          </a:ln>
        </p:spPr>
        <p:txBody>
          <a:bodyPr spcFirstLastPara="1" wrap="square" lIns="72675" tIns="50925" rIns="72675" bIns="36325" anchor="t" anchorCtr="0"/>
          <a:lstStyle>
            <a:lvl1pPr marL="457200" lvl="0" indent="-228600" algn="l">
              <a:lnSpc>
                <a:spcPct val="100000"/>
              </a:lnSpc>
              <a:spcBef>
                <a:spcPts val="305"/>
              </a:spcBef>
              <a:spcAft>
                <a:spcPts val="0"/>
              </a:spcAft>
              <a:buClr>
                <a:schemeClr val="dk2"/>
              </a:buClr>
              <a:buSzPts val="800"/>
              <a:buFont typeface="Arial"/>
              <a:buNone/>
              <a:defRPr sz="1000" b="1">
                <a:solidFill>
                  <a:schemeClr val="dk2"/>
                </a:solidFill>
                <a:latin typeface="Arial"/>
                <a:ea typeface="Arial"/>
                <a:cs typeface="Arial"/>
                <a:sym typeface="Arial"/>
              </a:defRPr>
            </a:lvl1pPr>
            <a:lvl2pPr marL="914400" lvl="1" indent="-228600" algn="l">
              <a:lnSpc>
                <a:spcPct val="100000"/>
              </a:lnSpc>
              <a:spcBef>
                <a:spcPts val="305"/>
              </a:spcBef>
              <a:spcAft>
                <a:spcPts val="0"/>
              </a:spcAft>
              <a:buClr>
                <a:srgbClr val="000000"/>
              </a:buClr>
              <a:buSzPts val="1000"/>
              <a:buFont typeface="Arial"/>
              <a:buNone/>
              <a:defRPr sz="1000" b="1">
                <a:latin typeface="Arial"/>
                <a:ea typeface="Arial"/>
                <a:cs typeface="Arial"/>
                <a:sym typeface="Arial"/>
              </a:defRPr>
            </a:lvl2pPr>
            <a:lvl3pPr marL="1371600" lvl="2" indent="-228600" algn="l">
              <a:lnSpc>
                <a:spcPct val="100000"/>
              </a:lnSpc>
              <a:spcBef>
                <a:spcPts val="305"/>
              </a:spcBef>
              <a:spcAft>
                <a:spcPts val="0"/>
              </a:spcAft>
              <a:buClr>
                <a:srgbClr val="000000"/>
              </a:buClr>
              <a:buSzPts val="1000"/>
              <a:buNone/>
              <a:defRPr sz="1000" b="1">
                <a:latin typeface="Arial"/>
                <a:ea typeface="Arial"/>
                <a:cs typeface="Arial"/>
                <a:sym typeface="Arial"/>
              </a:defRPr>
            </a:lvl3pPr>
            <a:lvl4pPr marL="1828800" lvl="3" indent="-228600" algn="l">
              <a:lnSpc>
                <a:spcPct val="100000"/>
              </a:lnSpc>
              <a:spcBef>
                <a:spcPts val="305"/>
              </a:spcBef>
              <a:spcAft>
                <a:spcPts val="0"/>
              </a:spcAft>
              <a:buClr>
                <a:schemeClr val="dk1"/>
              </a:buClr>
              <a:buSzPts val="1000"/>
              <a:buNone/>
              <a:defRPr sz="1000" b="1">
                <a:latin typeface="Arial"/>
                <a:ea typeface="Arial"/>
                <a:cs typeface="Arial"/>
                <a:sym typeface="Arial"/>
              </a:defRPr>
            </a:lvl4pPr>
            <a:lvl5pPr marL="2286000" lvl="4" indent="-228600" algn="l">
              <a:lnSpc>
                <a:spcPct val="100000"/>
              </a:lnSpc>
              <a:spcBef>
                <a:spcPts val="305"/>
              </a:spcBef>
              <a:spcAft>
                <a:spcPts val="0"/>
              </a:spcAft>
              <a:buClr>
                <a:schemeClr val="dk1"/>
              </a:buClr>
              <a:buSzPts val="1000"/>
              <a:buNone/>
              <a:defRPr sz="1000" b="1">
                <a:latin typeface="Arial"/>
                <a:ea typeface="Arial"/>
                <a:cs typeface="Arial"/>
                <a:sym typeface="Arial"/>
              </a:defRPr>
            </a:lvl5pPr>
            <a:lvl6pPr marL="2743200" lvl="5" indent="-228600" algn="l">
              <a:lnSpc>
                <a:spcPct val="100000"/>
              </a:lnSpc>
              <a:spcBef>
                <a:spcPts val="305"/>
              </a:spcBef>
              <a:spcAft>
                <a:spcPts val="0"/>
              </a:spcAft>
              <a:buClr>
                <a:schemeClr val="dk1"/>
              </a:buClr>
              <a:buSzPts val="1000"/>
              <a:buNone/>
              <a:defRPr sz="1000" b="1">
                <a:latin typeface="Arial"/>
                <a:ea typeface="Arial"/>
                <a:cs typeface="Arial"/>
                <a:sym typeface="Arial"/>
              </a:defRPr>
            </a:lvl6pPr>
            <a:lvl7pPr marL="3200400" lvl="6" indent="-228600" algn="l">
              <a:lnSpc>
                <a:spcPct val="100000"/>
              </a:lnSpc>
              <a:spcBef>
                <a:spcPts val="305"/>
              </a:spcBef>
              <a:spcAft>
                <a:spcPts val="0"/>
              </a:spcAft>
              <a:buClr>
                <a:schemeClr val="dk1"/>
              </a:buClr>
              <a:buSzPts val="1000"/>
              <a:buNone/>
              <a:defRPr sz="1000" b="1">
                <a:latin typeface="Arial"/>
                <a:ea typeface="Arial"/>
                <a:cs typeface="Arial"/>
                <a:sym typeface="Arial"/>
              </a:defRPr>
            </a:lvl7pPr>
            <a:lvl8pPr marL="3657600" lvl="7" indent="-228600" algn="l">
              <a:lnSpc>
                <a:spcPct val="100000"/>
              </a:lnSpc>
              <a:spcBef>
                <a:spcPts val="305"/>
              </a:spcBef>
              <a:spcAft>
                <a:spcPts val="0"/>
              </a:spcAft>
              <a:buClr>
                <a:schemeClr val="dk1"/>
              </a:buClr>
              <a:buSzPts val="1000"/>
              <a:buNone/>
              <a:defRPr sz="1000" b="1">
                <a:latin typeface="Arial"/>
                <a:ea typeface="Arial"/>
                <a:cs typeface="Arial"/>
                <a:sym typeface="Arial"/>
              </a:defRPr>
            </a:lvl8pPr>
            <a:lvl9pPr marL="4114800" lvl="8" indent="-228600" algn="l">
              <a:lnSpc>
                <a:spcPct val="100000"/>
              </a:lnSpc>
              <a:spcBef>
                <a:spcPts val="305"/>
              </a:spcBef>
              <a:spcAft>
                <a:spcPts val="200"/>
              </a:spcAft>
              <a:buClr>
                <a:schemeClr val="dk1"/>
              </a:buClr>
              <a:buSzPts val="1000"/>
              <a:buNone/>
              <a:defRPr sz="1000" b="1">
                <a:latin typeface="Arial"/>
                <a:ea typeface="Arial"/>
                <a:cs typeface="Arial"/>
                <a:sym typeface="Arial"/>
              </a:defRPr>
            </a:lvl9pPr>
          </a:lstStyle>
          <a:p>
            <a:endParaRPr/>
          </a:p>
        </p:txBody>
      </p:sp>
      <p:sp>
        <p:nvSpPr>
          <p:cNvPr id="34" name="Google Shape;34;p8"/>
          <p:cNvSpPr txBox="1">
            <a:spLocks noGrp="1"/>
          </p:cNvSpPr>
          <p:nvPr>
            <p:ph type="body" idx="5"/>
          </p:nvPr>
        </p:nvSpPr>
        <p:spPr>
          <a:xfrm>
            <a:off x="6856901" y="1907956"/>
            <a:ext cx="2889385" cy="4675779"/>
          </a:xfrm>
          <a:prstGeom prst="rect">
            <a:avLst/>
          </a:prstGeom>
          <a:noFill/>
          <a:ln>
            <a:noFill/>
          </a:ln>
        </p:spPr>
        <p:txBody>
          <a:bodyPr spcFirstLastPara="1" wrap="square" lIns="72675" tIns="36325" rIns="72675" bIns="36325" anchor="t" anchorCtr="0"/>
          <a:lstStyle>
            <a:lvl1pPr marL="457200" lvl="0" indent="-279400" algn="l">
              <a:lnSpc>
                <a:spcPct val="100000"/>
              </a:lnSpc>
              <a:spcBef>
                <a:spcPts val="1315"/>
              </a:spcBef>
              <a:spcAft>
                <a:spcPts val="0"/>
              </a:spcAft>
              <a:buClr>
                <a:srgbClr val="000000"/>
              </a:buClr>
              <a:buSzPts val="800"/>
              <a:buChar char="■"/>
              <a:defRPr sz="1000">
                <a:latin typeface="Arial"/>
                <a:ea typeface="Arial"/>
                <a:cs typeface="Arial"/>
                <a:sym typeface="Arial"/>
              </a:defRPr>
            </a:lvl1pPr>
            <a:lvl2pPr marL="914400" lvl="1" indent="-292100" algn="l">
              <a:lnSpc>
                <a:spcPct val="100000"/>
              </a:lnSpc>
              <a:spcBef>
                <a:spcPts val="305"/>
              </a:spcBef>
              <a:spcAft>
                <a:spcPts val="0"/>
              </a:spcAft>
              <a:buClr>
                <a:srgbClr val="000000"/>
              </a:buClr>
              <a:buSzPts val="1000"/>
              <a:buChar char="–"/>
              <a:defRPr sz="1000">
                <a:latin typeface="Arial"/>
                <a:ea typeface="Arial"/>
                <a:cs typeface="Arial"/>
                <a:sym typeface="Arial"/>
              </a:defRPr>
            </a:lvl2pPr>
            <a:lvl3pPr marL="1371600" lvl="2" indent="-292100" algn="l">
              <a:lnSpc>
                <a:spcPct val="100000"/>
              </a:lnSpc>
              <a:spcBef>
                <a:spcPts val="305"/>
              </a:spcBef>
              <a:spcAft>
                <a:spcPts val="0"/>
              </a:spcAft>
              <a:buClr>
                <a:srgbClr val="000000"/>
              </a:buClr>
              <a:buSzPts val="1000"/>
              <a:buChar char="•"/>
              <a:defRPr sz="1000">
                <a:latin typeface="Arial"/>
                <a:ea typeface="Arial"/>
                <a:cs typeface="Arial"/>
                <a:sym typeface="Arial"/>
              </a:defRPr>
            </a:lvl3pPr>
            <a:lvl4pPr marL="1828800" lvl="3" indent="-292100" algn="l">
              <a:lnSpc>
                <a:spcPct val="100000"/>
              </a:lnSpc>
              <a:spcBef>
                <a:spcPts val="100"/>
              </a:spcBef>
              <a:spcAft>
                <a:spcPts val="0"/>
              </a:spcAft>
              <a:buClr>
                <a:schemeClr val="dk1"/>
              </a:buClr>
              <a:buSzPts val="1000"/>
              <a:buChar char="–"/>
              <a:defRPr sz="1000">
                <a:latin typeface="Arial"/>
                <a:ea typeface="Arial"/>
                <a:cs typeface="Arial"/>
                <a:sym typeface="Arial"/>
              </a:defRPr>
            </a:lvl4pPr>
            <a:lvl5pPr marL="2286000" lvl="4" indent="-292100" algn="l">
              <a:lnSpc>
                <a:spcPct val="100000"/>
              </a:lnSpc>
              <a:spcBef>
                <a:spcPts val="100"/>
              </a:spcBef>
              <a:spcAft>
                <a:spcPts val="0"/>
              </a:spcAft>
              <a:buClr>
                <a:schemeClr val="dk1"/>
              </a:buClr>
              <a:buSzPts val="1000"/>
              <a:buChar char="»"/>
              <a:defRPr sz="1000">
                <a:latin typeface="Arial"/>
                <a:ea typeface="Arial"/>
                <a:cs typeface="Arial"/>
                <a:sym typeface="Arial"/>
              </a:defRPr>
            </a:lvl5pPr>
            <a:lvl6pPr marL="2743200" lvl="5" indent="-292100" algn="l">
              <a:lnSpc>
                <a:spcPct val="100000"/>
              </a:lnSpc>
              <a:spcBef>
                <a:spcPts val="305"/>
              </a:spcBef>
              <a:spcAft>
                <a:spcPts val="0"/>
              </a:spcAft>
              <a:buClr>
                <a:schemeClr val="dk1"/>
              </a:buClr>
              <a:buSzPts val="1000"/>
              <a:buChar char="•"/>
              <a:defRPr sz="1000"/>
            </a:lvl6pPr>
            <a:lvl7pPr marL="3200400" lvl="6" indent="-292100" algn="l">
              <a:lnSpc>
                <a:spcPct val="100000"/>
              </a:lnSpc>
              <a:spcBef>
                <a:spcPts val="305"/>
              </a:spcBef>
              <a:spcAft>
                <a:spcPts val="0"/>
              </a:spcAft>
              <a:buClr>
                <a:schemeClr val="dk1"/>
              </a:buClr>
              <a:buSzPts val="1000"/>
              <a:buChar char="•"/>
              <a:defRPr sz="1000"/>
            </a:lvl7pPr>
            <a:lvl8pPr marL="3657600" lvl="7" indent="-292100" algn="l">
              <a:lnSpc>
                <a:spcPct val="100000"/>
              </a:lnSpc>
              <a:spcBef>
                <a:spcPts val="100"/>
              </a:spcBef>
              <a:spcAft>
                <a:spcPts val="0"/>
              </a:spcAft>
              <a:buClr>
                <a:schemeClr val="dk1"/>
              </a:buClr>
              <a:buSzPts val="1000"/>
              <a:buChar char="•"/>
              <a:defRPr sz="1000"/>
            </a:lvl8pPr>
            <a:lvl9pPr marL="4114800" lvl="8" indent="-292100" algn="l">
              <a:lnSpc>
                <a:spcPct val="100000"/>
              </a:lnSpc>
              <a:spcBef>
                <a:spcPts val="100"/>
              </a:spcBef>
              <a:spcAft>
                <a:spcPts val="0"/>
              </a:spcAft>
              <a:buClr>
                <a:schemeClr val="dk1"/>
              </a:buClr>
              <a:buSzPts val="1000"/>
              <a:buChar char="•"/>
              <a:defRPr sz="1000"/>
            </a:lvl9pPr>
          </a:lstStyle>
          <a:p>
            <a:endParaRPr/>
          </a:p>
        </p:txBody>
      </p:sp>
      <p:sp>
        <p:nvSpPr>
          <p:cNvPr id="35" name="Google Shape;35;p8"/>
          <p:cNvSpPr txBox="1">
            <a:spLocks noGrp="1"/>
          </p:cNvSpPr>
          <p:nvPr>
            <p:ph type="body" idx="6"/>
          </p:nvPr>
        </p:nvSpPr>
        <p:spPr>
          <a:xfrm>
            <a:off x="6856901" y="1676200"/>
            <a:ext cx="2889385" cy="246652"/>
          </a:xfrm>
          <a:prstGeom prst="rect">
            <a:avLst/>
          </a:prstGeom>
          <a:solidFill>
            <a:srgbClr val="F4EDE3"/>
          </a:solidFill>
          <a:ln>
            <a:noFill/>
          </a:ln>
        </p:spPr>
        <p:txBody>
          <a:bodyPr spcFirstLastPara="1" wrap="square" lIns="72675" tIns="50925" rIns="72675" bIns="36325" anchor="t" anchorCtr="0"/>
          <a:lstStyle>
            <a:lvl1pPr marL="457200" lvl="0" indent="-228600" algn="l">
              <a:lnSpc>
                <a:spcPct val="100000"/>
              </a:lnSpc>
              <a:spcBef>
                <a:spcPts val="305"/>
              </a:spcBef>
              <a:spcAft>
                <a:spcPts val="0"/>
              </a:spcAft>
              <a:buClr>
                <a:schemeClr val="dk2"/>
              </a:buClr>
              <a:buSzPts val="800"/>
              <a:buFont typeface="Arial"/>
              <a:buNone/>
              <a:defRPr sz="1000" b="1">
                <a:solidFill>
                  <a:schemeClr val="dk2"/>
                </a:solidFill>
                <a:latin typeface="Arial"/>
                <a:ea typeface="Arial"/>
                <a:cs typeface="Arial"/>
                <a:sym typeface="Arial"/>
              </a:defRPr>
            </a:lvl1pPr>
            <a:lvl2pPr marL="914400" lvl="1" indent="-228600" algn="l">
              <a:lnSpc>
                <a:spcPct val="100000"/>
              </a:lnSpc>
              <a:spcBef>
                <a:spcPts val="305"/>
              </a:spcBef>
              <a:spcAft>
                <a:spcPts val="0"/>
              </a:spcAft>
              <a:buClr>
                <a:srgbClr val="000000"/>
              </a:buClr>
              <a:buSzPts val="1000"/>
              <a:buFont typeface="Arial"/>
              <a:buNone/>
              <a:defRPr sz="1000" b="1">
                <a:latin typeface="Arial"/>
                <a:ea typeface="Arial"/>
                <a:cs typeface="Arial"/>
                <a:sym typeface="Arial"/>
              </a:defRPr>
            </a:lvl2pPr>
            <a:lvl3pPr marL="1371600" lvl="2" indent="-228600" algn="l">
              <a:lnSpc>
                <a:spcPct val="100000"/>
              </a:lnSpc>
              <a:spcBef>
                <a:spcPts val="305"/>
              </a:spcBef>
              <a:spcAft>
                <a:spcPts val="0"/>
              </a:spcAft>
              <a:buClr>
                <a:srgbClr val="000000"/>
              </a:buClr>
              <a:buSzPts val="1000"/>
              <a:buNone/>
              <a:defRPr sz="1000" b="1">
                <a:latin typeface="Arial"/>
                <a:ea typeface="Arial"/>
                <a:cs typeface="Arial"/>
                <a:sym typeface="Arial"/>
              </a:defRPr>
            </a:lvl3pPr>
            <a:lvl4pPr marL="1828800" lvl="3" indent="-228600" algn="l">
              <a:lnSpc>
                <a:spcPct val="100000"/>
              </a:lnSpc>
              <a:spcBef>
                <a:spcPts val="305"/>
              </a:spcBef>
              <a:spcAft>
                <a:spcPts val="0"/>
              </a:spcAft>
              <a:buClr>
                <a:schemeClr val="dk1"/>
              </a:buClr>
              <a:buSzPts val="1000"/>
              <a:buNone/>
              <a:defRPr sz="1000" b="1">
                <a:latin typeface="Arial"/>
                <a:ea typeface="Arial"/>
                <a:cs typeface="Arial"/>
                <a:sym typeface="Arial"/>
              </a:defRPr>
            </a:lvl4pPr>
            <a:lvl5pPr marL="2286000" lvl="4" indent="-228600" algn="l">
              <a:lnSpc>
                <a:spcPct val="100000"/>
              </a:lnSpc>
              <a:spcBef>
                <a:spcPts val="305"/>
              </a:spcBef>
              <a:spcAft>
                <a:spcPts val="0"/>
              </a:spcAft>
              <a:buClr>
                <a:schemeClr val="dk1"/>
              </a:buClr>
              <a:buSzPts val="1000"/>
              <a:buNone/>
              <a:defRPr sz="1000" b="1">
                <a:latin typeface="Arial"/>
                <a:ea typeface="Arial"/>
                <a:cs typeface="Arial"/>
                <a:sym typeface="Arial"/>
              </a:defRPr>
            </a:lvl5pPr>
            <a:lvl6pPr marL="2743200" lvl="5" indent="-228600" algn="l">
              <a:lnSpc>
                <a:spcPct val="100000"/>
              </a:lnSpc>
              <a:spcBef>
                <a:spcPts val="305"/>
              </a:spcBef>
              <a:spcAft>
                <a:spcPts val="0"/>
              </a:spcAft>
              <a:buClr>
                <a:schemeClr val="dk1"/>
              </a:buClr>
              <a:buSzPts val="1000"/>
              <a:buNone/>
              <a:defRPr sz="1000" b="1">
                <a:latin typeface="Arial"/>
                <a:ea typeface="Arial"/>
                <a:cs typeface="Arial"/>
                <a:sym typeface="Arial"/>
              </a:defRPr>
            </a:lvl6pPr>
            <a:lvl7pPr marL="3200400" lvl="6" indent="-228600" algn="l">
              <a:lnSpc>
                <a:spcPct val="100000"/>
              </a:lnSpc>
              <a:spcBef>
                <a:spcPts val="305"/>
              </a:spcBef>
              <a:spcAft>
                <a:spcPts val="0"/>
              </a:spcAft>
              <a:buClr>
                <a:schemeClr val="dk1"/>
              </a:buClr>
              <a:buSzPts val="1000"/>
              <a:buNone/>
              <a:defRPr sz="1000" b="1">
                <a:latin typeface="Arial"/>
                <a:ea typeface="Arial"/>
                <a:cs typeface="Arial"/>
                <a:sym typeface="Arial"/>
              </a:defRPr>
            </a:lvl7pPr>
            <a:lvl8pPr marL="3657600" lvl="7" indent="-228600" algn="l">
              <a:lnSpc>
                <a:spcPct val="100000"/>
              </a:lnSpc>
              <a:spcBef>
                <a:spcPts val="305"/>
              </a:spcBef>
              <a:spcAft>
                <a:spcPts val="0"/>
              </a:spcAft>
              <a:buClr>
                <a:schemeClr val="dk1"/>
              </a:buClr>
              <a:buSzPts val="1000"/>
              <a:buNone/>
              <a:defRPr sz="1000" b="1">
                <a:latin typeface="Arial"/>
                <a:ea typeface="Arial"/>
                <a:cs typeface="Arial"/>
                <a:sym typeface="Arial"/>
              </a:defRPr>
            </a:lvl8pPr>
            <a:lvl9pPr marL="4114800" lvl="8" indent="-228600" algn="l">
              <a:lnSpc>
                <a:spcPct val="100000"/>
              </a:lnSpc>
              <a:spcBef>
                <a:spcPts val="305"/>
              </a:spcBef>
              <a:spcAft>
                <a:spcPts val="200"/>
              </a:spcAft>
              <a:buClr>
                <a:schemeClr val="dk1"/>
              </a:buClr>
              <a:buSzPts val="1000"/>
              <a:buNone/>
              <a:defRPr sz="1000" b="1">
                <a:latin typeface="Arial"/>
                <a:ea typeface="Arial"/>
                <a:cs typeface="Arial"/>
                <a:sym typeface="Arial"/>
              </a:defRPr>
            </a:lvl9pPr>
          </a:lstStyle>
          <a:p>
            <a:endParaRPr/>
          </a:p>
        </p:txBody>
      </p:sp>
      <p:sp>
        <p:nvSpPr>
          <p:cNvPr id="36" name="Google Shape;36;p8"/>
          <p:cNvSpPr txBox="1">
            <a:spLocks noGrp="1"/>
          </p:cNvSpPr>
          <p:nvPr>
            <p:ph type="sldNum" idx="12"/>
          </p:nvPr>
        </p:nvSpPr>
        <p:spPr>
          <a:xfrm>
            <a:off x="9342574" y="7061377"/>
            <a:ext cx="407879" cy="221343"/>
          </a:xfrm>
          <a:prstGeom prst="rect">
            <a:avLst/>
          </a:prstGeom>
          <a:noFill/>
          <a:ln>
            <a:noFill/>
          </a:ln>
        </p:spPr>
        <p:txBody>
          <a:bodyPr spcFirstLastPara="1" wrap="square" lIns="97250" tIns="48625" rIns="97250" bIns="486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标题和文本">
  <p:cSld name="1_标题和文本">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406800" y="1652400"/>
            <a:ext cx="2102400" cy="5115600"/>
          </a:xfrm>
          <a:prstGeom prst="rect">
            <a:avLst/>
          </a:prstGeom>
          <a:noFill/>
          <a:ln>
            <a:noFill/>
          </a:ln>
        </p:spPr>
        <p:txBody>
          <a:bodyPr spcFirstLastPara="1" wrap="square" lIns="101850" tIns="50925" rIns="101850" bIns="50925" anchor="t" anchorCtr="0"/>
          <a:lstStyle>
            <a:lvl1pPr marL="457200" lvl="0" indent="-289560" algn="l">
              <a:lnSpc>
                <a:spcPct val="100000"/>
              </a:lnSpc>
              <a:spcBef>
                <a:spcPts val="240"/>
              </a:spcBef>
              <a:spcAft>
                <a:spcPts val="0"/>
              </a:spcAft>
              <a:buClr>
                <a:srgbClr val="000000"/>
              </a:buClr>
              <a:buSzPts val="960"/>
              <a:buChar char="■"/>
              <a:defRPr sz="1200">
                <a:solidFill>
                  <a:srgbClr val="000000"/>
                </a:solidFill>
                <a:latin typeface="Arial"/>
                <a:ea typeface="Arial"/>
                <a:cs typeface="Arial"/>
                <a:sym typeface="Arial"/>
              </a:defRPr>
            </a:lvl1pPr>
            <a:lvl2pPr marL="914400" lvl="1" indent="-304800" algn="l">
              <a:lnSpc>
                <a:spcPct val="100000"/>
              </a:lnSpc>
              <a:spcBef>
                <a:spcPts val="240"/>
              </a:spcBef>
              <a:spcAft>
                <a:spcPts val="0"/>
              </a:spcAft>
              <a:buClr>
                <a:srgbClr val="000000"/>
              </a:buClr>
              <a:buSzPts val="1200"/>
              <a:buChar char="–"/>
              <a:defRPr sz="1200">
                <a:solidFill>
                  <a:srgbClr val="000000"/>
                </a:solidFill>
                <a:latin typeface="Arial"/>
                <a:ea typeface="Arial"/>
                <a:cs typeface="Arial"/>
                <a:sym typeface="Arial"/>
              </a:defRPr>
            </a:lvl2pPr>
            <a:lvl3pPr marL="1371600" lvl="2" indent="-304800" algn="l">
              <a:lnSpc>
                <a:spcPct val="100000"/>
              </a:lnSpc>
              <a:spcBef>
                <a:spcPts val="240"/>
              </a:spcBef>
              <a:spcAft>
                <a:spcPts val="0"/>
              </a:spcAft>
              <a:buClr>
                <a:srgbClr val="000000"/>
              </a:buClr>
              <a:buSzPts val="1200"/>
              <a:buChar char="•"/>
              <a:defRPr sz="1200">
                <a:solidFill>
                  <a:srgbClr val="000000"/>
                </a:solidFill>
                <a:latin typeface="Arial"/>
                <a:ea typeface="Arial"/>
                <a:cs typeface="Arial"/>
                <a:sym typeface="Arial"/>
              </a:defRPr>
            </a:lvl3pPr>
            <a:lvl4pPr marL="1828800" lvl="3" indent="-304800" algn="l">
              <a:lnSpc>
                <a:spcPct val="100000"/>
              </a:lnSpc>
              <a:spcBef>
                <a:spcPts val="240"/>
              </a:spcBef>
              <a:spcAft>
                <a:spcPts val="0"/>
              </a:spcAft>
              <a:buClr>
                <a:schemeClr val="dk1"/>
              </a:buClr>
              <a:buSzPts val="1200"/>
              <a:buChar char="–"/>
              <a:defRPr sz="1200">
                <a:solidFill>
                  <a:schemeClr val="dk1"/>
                </a:solidFill>
                <a:latin typeface="Arial"/>
                <a:ea typeface="Arial"/>
                <a:cs typeface="Arial"/>
                <a:sym typeface="Arial"/>
              </a:defRPr>
            </a:lvl4pPr>
            <a:lvl5pPr marL="2286000" lvl="4" indent="-304800" algn="l">
              <a:lnSpc>
                <a:spcPct val="100000"/>
              </a:lnSpc>
              <a:spcBef>
                <a:spcPts val="240"/>
              </a:spcBef>
              <a:spcAft>
                <a:spcPts val="0"/>
              </a:spcAft>
              <a:buClr>
                <a:schemeClr val="dk1"/>
              </a:buClr>
              <a:buSzPts val="1200"/>
              <a:buChar char="»"/>
              <a:defRPr sz="1200">
                <a:solidFill>
                  <a:schemeClr val="dk1"/>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仅标题">
  <p:cSld name="2_仅标题">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63627" y="790652"/>
            <a:ext cx="8997950" cy="561975"/>
          </a:xfrm>
          <a:prstGeom prst="rect">
            <a:avLst/>
          </a:prstGeom>
          <a:noFill/>
          <a:ln>
            <a:noFill/>
          </a:ln>
        </p:spPr>
        <p:txBody>
          <a:bodyPr spcFirstLastPara="1" wrap="square" lIns="100800" tIns="50400" rIns="100800" bIns="50400" anchor="t" anchorCtr="0"/>
          <a:lstStyle>
            <a:lvl1pPr marR="0" lvl="0" algn="l" rtl="0">
              <a:lnSpc>
                <a:spcPct val="100000"/>
              </a:lnSpc>
              <a:spcBef>
                <a:spcPts val="0"/>
              </a:spcBef>
              <a:spcAft>
                <a:spcPts val="0"/>
              </a:spcAft>
              <a:buClr>
                <a:srgbClr val="000000"/>
              </a:buClr>
              <a:buSzPts val="2500"/>
              <a:buFont typeface="Arial"/>
              <a:buNone/>
              <a:defRPr sz="25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06802" y="1652400"/>
            <a:ext cx="2102400" cy="4762800"/>
          </a:xfrm>
          <a:prstGeom prst="rect">
            <a:avLst/>
          </a:prstGeom>
          <a:noFill/>
          <a:ln>
            <a:noFill/>
          </a:ln>
        </p:spPr>
        <p:txBody>
          <a:bodyPr spcFirstLastPara="1" wrap="square" lIns="101850" tIns="50925" rIns="101850" bIns="50925" anchor="t" anchorCtr="0"/>
          <a:lstStyle>
            <a:lvl1pPr marL="457200" marR="0" lvl="0" indent="-289560" algn="l" rtl="0">
              <a:lnSpc>
                <a:spcPct val="100000"/>
              </a:lnSpc>
              <a:spcBef>
                <a:spcPts val="240"/>
              </a:spcBef>
              <a:spcAft>
                <a:spcPts val="0"/>
              </a:spcAft>
              <a:buClr>
                <a:srgbClr val="000000"/>
              </a:buClr>
              <a:buSzPts val="960"/>
              <a:buFont typeface="Noto Sans Symbols"/>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p:nvPr/>
        </p:nvSpPr>
        <p:spPr>
          <a:xfrm>
            <a:off x="8990434" y="7152510"/>
            <a:ext cx="540060" cy="252028"/>
          </a:xfrm>
          <a:prstGeom prst="rect">
            <a:avLst/>
          </a:prstGeom>
          <a:noFill/>
          <a:ln>
            <a:noFill/>
          </a:ln>
        </p:spPr>
        <p:txBody>
          <a:bodyPr spcFirstLastPara="1" wrap="square" lIns="71975" tIns="17975" rIns="71975" bIns="1797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563627" y="790652"/>
            <a:ext cx="8997900" cy="561900"/>
          </a:xfrm>
          <a:prstGeom prst="rect">
            <a:avLst/>
          </a:prstGeom>
          <a:noFill/>
          <a:ln>
            <a:noFill/>
          </a:ln>
        </p:spPr>
        <p:txBody>
          <a:bodyPr spcFirstLastPara="1" wrap="square" lIns="100800" tIns="50400" rIns="100800" bIns="50400" anchor="t" anchorCtr="0"/>
          <a:lstStyle>
            <a:lvl1pPr marR="0" lvl="0" algn="l" rtl="0">
              <a:spcBef>
                <a:spcPts val="0"/>
              </a:spcBef>
              <a:spcAft>
                <a:spcPts val="0"/>
              </a:spcAft>
              <a:buClr>
                <a:srgbClr val="000000"/>
              </a:buClr>
              <a:buSzPts val="2500"/>
              <a:buFont typeface="Arial"/>
              <a:buNone/>
              <a:defRPr sz="2500" b="1" i="0" u="none" strike="noStrike" cap="none">
                <a:solidFill>
                  <a:srgbClr val="000000"/>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1" name="Google Shape;51;p18"/>
          <p:cNvSpPr txBox="1">
            <a:spLocks noGrp="1"/>
          </p:cNvSpPr>
          <p:nvPr>
            <p:ph type="body" idx="1"/>
          </p:nvPr>
        </p:nvSpPr>
        <p:spPr>
          <a:xfrm>
            <a:off x="406802" y="1652400"/>
            <a:ext cx="2102400" cy="4762800"/>
          </a:xfrm>
          <a:prstGeom prst="rect">
            <a:avLst/>
          </a:prstGeom>
          <a:noFill/>
          <a:ln>
            <a:noFill/>
          </a:ln>
        </p:spPr>
        <p:txBody>
          <a:bodyPr spcFirstLastPara="1" wrap="square" lIns="101850" tIns="50925" rIns="101850" bIns="50925" anchor="t" anchorCtr="0"/>
          <a:lstStyle>
            <a:lvl1pPr marL="457200" marR="0" lvl="0" indent="-289560" algn="l" rtl="0">
              <a:spcBef>
                <a:spcPts val="240"/>
              </a:spcBef>
              <a:spcAft>
                <a:spcPts val="0"/>
              </a:spcAft>
              <a:buClr>
                <a:srgbClr val="000000"/>
              </a:buClr>
              <a:buSzPts val="960"/>
              <a:buFont typeface="Noto Sans Symbols"/>
              <a:buChar char="■"/>
              <a:defRPr sz="1200" b="0" i="0" u="none" strike="noStrike" cap="none">
                <a:solidFill>
                  <a:srgbClr val="000000"/>
                </a:solidFill>
                <a:latin typeface="Arial"/>
                <a:ea typeface="Arial"/>
                <a:cs typeface="Arial"/>
                <a:sym typeface="Arial"/>
              </a:defRPr>
            </a:lvl1pPr>
            <a:lvl2pPr marL="914400" marR="0" lvl="1" indent="-304800" algn="l" rtl="0">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spcBef>
                <a:spcPts val="24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52" name="Google Shape;52;p18"/>
          <p:cNvSpPr txBox="1"/>
          <p:nvPr/>
        </p:nvSpPr>
        <p:spPr>
          <a:xfrm>
            <a:off x="8990434" y="7152510"/>
            <a:ext cx="540000" cy="252000"/>
          </a:xfrm>
          <a:prstGeom prst="rect">
            <a:avLst/>
          </a:prstGeom>
          <a:noFill/>
          <a:ln>
            <a:noFill/>
          </a:ln>
        </p:spPr>
        <p:txBody>
          <a:bodyPr spcFirstLastPara="1" wrap="square" lIns="71975" tIns="17975" rIns="71975" bIns="17975"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pic>
        <p:nvPicPr>
          <p:cNvPr id="93" name="Google Shape;93;p35" descr="C:\Documents and Settings\dingdi\桌面\图片3.jpg"/>
          <p:cNvPicPr preferRelativeResize="0"/>
          <p:nvPr/>
        </p:nvPicPr>
        <p:blipFill rotWithShape="1">
          <a:blip r:embed="rId3">
            <a:alphaModFix/>
          </a:blip>
          <a:srcRect/>
          <a:stretch/>
        </p:blipFill>
        <p:spPr>
          <a:xfrm>
            <a:off x="0" y="4261621"/>
            <a:ext cx="10059988" cy="3513002"/>
          </a:xfrm>
          <a:prstGeom prst="rect">
            <a:avLst/>
          </a:prstGeom>
          <a:noFill/>
          <a:ln>
            <a:noFill/>
          </a:ln>
        </p:spPr>
      </p:pic>
      <p:sp>
        <p:nvSpPr>
          <p:cNvPr id="94" name="Google Shape;94;p35"/>
          <p:cNvSpPr/>
          <p:nvPr/>
        </p:nvSpPr>
        <p:spPr>
          <a:xfrm>
            <a:off x="0" y="3243253"/>
            <a:ext cx="10059900" cy="1125900"/>
          </a:xfrm>
          <a:prstGeom prst="rect">
            <a:avLst/>
          </a:prstGeom>
          <a:solidFill>
            <a:srgbClr val="731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5" name="Google Shape;95;p35"/>
          <p:cNvSpPr/>
          <p:nvPr/>
        </p:nvSpPr>
        <p:spPr>
          <a:xfrm>
            <a:off x="0" y="4494348"/>
            <a:ext cx="10059900" cy="72000"/>
          </a:xfrm>
          <a:prstGeom prst="rect">
            <a:avLst/>
          </a:prstGeom>
          <a:solidFill>
            <a:srgbClr val="731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6" name="Google Shape;96;p35"/>
          <p:cNvSpPr/>
          <p:nvPr/>
        </p:nvSpPr>
        <p:spPr>
          <a:xfrm>
            <a:off x="7806907" y="2019070"/>
            <a:ext cx="348574" cy="348536"/>
          </a:xfrm>
          <a:prstGeom prst="rect">
            <a:avLst/>
          </a:prstGeom>
          <a:solidFill>
            <a:srgbClr val="C8A066"/>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7" name="Google Shape;97;p35"/>
          <p:cNvSpPr/>
          <p:nvPr/>
        </p:nvSpPr>
        <p:spPr>
          <a:xfrm>
            <a:off x="8495236" y="1670534"/>
            <a:ext cx="348574" cy="348536"/>
          </a:xfrm>
          <a:prstGeom prst="rect">
            <a:avLst/>
          </a:prstGeom>
          <a:solidFill>
            <a:srgbClr val="C8A066"/>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8" name="Google Shape;98;p35"/>
          <p:cNvSpPr/>
          <p:nvPr/>
        </p:nvSpPr>
        <p:spPr>
          <a:xfrm>
            <a:off x="8184228" y="1284281"/>
            <a:ext cx="348574" cy="348536"/>
          </a:xfrm>
          <a:prstGeom prst="rect">
            <a:avLst/>
          </a:prstGeom>
          <a:solidFill>
            <a:srgbClr val="D4B89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9" name="Google Shape;99;p35"/>
          <p:cNvSpPr/>
          <p:nvPr/>
        </p:nvSpPr>
        <p:spPr>
          <a:xfrm>
            <a:off x="7052264" y="1654926"/>
            <a:ext cx="348574" cy="348536"/>
          </a:xfrm>
          <a:prstGeom prst="rect">
            <a:avLst/>
          </a:prstGeom>
          <a:solidFill>
            <a:srgbClr val="D4B89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0" name="Google Shape;100;p35"/>
          <p:cNvSpPr/>
          <p:nvPr/>
        </p:nvSpPr>
        <p:spPr>
          <a:xfrm>
            <a:off x="8561549" y="1284281"/>
            <a:ext cx="348574" cy="348536"/>
          </a:xfrm>
          <a:prstGeom prst="rect">
            <a:avLst/>
          </a:prstGeom>
          <a:solidFill>
            <a:srgbClr val="D4B89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1" name="Google Shape;101;p35"/>
          <p:cNvSpPr/>
          <p:nvPr/>
        </p:nvSpPr>
        <p:spPr>
          <a:xfrm>
            <a:off x="8938871" y="925392"/>
            <a:ext cx="348574" cy="348536"/>
          </a:xfrm>
          <a:prstGeom prst="rect">
            <a:avLst/>
          </a:prstGeom>
          <a:solidFill>
            <a:srgbClr val="D4B890"/>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2" name="Google Shape;102;p35"/>
          <p:cNvSpPr/>
          <p:nvPr/>
        </p:nvSpPr>
        <p:spPr>
          <a:xfrm>
            <a:off x="9316192" y="1284281"/>
            <a:ext cx="348574" cy="348536"/>
          </a:xfrm>
          <a:prstGeom prst="rect">
            <a:avLst/>
          </a:prstGeom>
          <a:solidFill>
            <a:srgbClr val="E5D5BD"/>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3" name="Google Shape;103;p35"/>
          <p:cNvSpPr/>
          <p:nvPr/>
        </p:nvSpPr>
        <p:spPr>
          <a:xfrm>
            <a:off x="8938871" y="1654926"/>
            <a:ext cx="348574" cy="348536"/>
          </a:xfrm>
          <a:prstGeom prst="rect">
            <a:avLst/>
          </a:prstGeom>
          <a:solidFill>
            <a:srgbClr val="E5D5BD"/>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4" name="Google Shape;104;p35"/>
          <p:cNvSpPr/>
          <p:nvPr/>
        </p:nvSpPr>
        <p:spPr>
          <a:xfrm>
            <a:off x="8561549" y="2019070"/>
            <a:ext cx="348574" cy="348536"/>
          </a:xfrm>
          <a:prstGeom prst="rect">
            <a:avLst/>
          </a:prstGeom>
          <a:solidFill>
            <a:srgbClr val="E5D5BD"/>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5" name="Google Shape;105;p35"/>
          <p:cNvSpPr/>
          <p:nvPr/>
        </p:nvSpPr>
        <p:spPr>
          <a:xfrm>
            <a:off x="9316192" y="2019070"/>
            <a:ext cx="348574" cy="348536"/>
          </a:xfrm>
          <a:prstGeom prst="rect">
            <a:avLst/>
          </a:prstGeom>
          <a:solidFill>
            <a:srgbClr val="E5D5BD"/>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6" name="Google Shape;106;p35"/>
          <p:cNvSpPr/>
          <p:nvPr/>
        </p:nvSpPr>
        <p:spPr>
          <a:xfrm>
            <a:off x="7806907" y="1284281"/>
            <a:ext cx="348574" cy="348536"/>
          </a:xfrm>
          <a:prstGeom prst="rect">
            <a:avLst/>
          </a:prstGeom>
          <a:solidFill>
            <a:srgbClr val="E5D5BD"/>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7" name="Google Shape;107;p35"/>
          <p:cNvSpPr/>
          <p:nvPr/>
        </p:nvSpPr>
        <p:spPr>
          <a:xfrm>
            <a:off x="8184228" y="1654926"/>
            <a:ext cx="348574" cy="348536"/>
          </a:xfrm>
          <a:prstGeom prst="rect">
            <a:avLst/>
          </a:prstGeom>
          <a:solidFill>
            <a:srgbClr val="ECDFCC"/>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8" name="Google Shape;108;p35"/>
          <p:cNvSpPr/>
          <p:nvPr/>
        </p:nvSpPr>
        <p:spPr>
          <a:xfrm>
            <a:off x="8184228" y="2386330"/>
            <a:ext cx="348574" cy="348536"/>
          </a:xfrm>
          <a:prstGeom prst="rect">
            <a:avLst/>
          </a:prstGeom>
          <a:solidFill>
            <a:srgbClr val="ECDFCC"/>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9" name="Google Shape;109;p35"/>
          <p:cNvSpPr/>
          <p:nvPr/>
        </p:nvSpPr>
        <p:spPr>
          <a:xfrm>
            <a:off x="7806907" y="1654926"/>
            <a:ext cx="348574" cy="348536"/>
          </a:xfrm>
          <a:prstGeom prst="rect">
            <a:avLst/>
          </a:prstGeom>
          <a:solidFill>
            <a:srgbClr val="ECDFCC"/>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0" name="Google Shape;110;p35"/>
          <p:cNvSpPr/>
          <p:nvPr/>
        </p:nvSpPr>
        <p:spPr>
          <a:xfrm>
            <a:off x="8184228" y="925392"/>
            <a:ext cx="348574" cy="348536"/>
          </a:xfrm>
          <a:prstGeom prst="rect">
            <a:avLst/>
          </a:prstGeom>
          <a:solidFill>
            <a:srgbClr val="ECDFCC"/>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1" name="Google Shape;111;p35"/>
          <p:cNvSpPr/>
          <p:nvPr/>
        </p:nvSpPr>
        <p:spPr>
          <a:xfrm>
            <a:off x="7052264" y="1284281"/>
            <a:ext cx="348574" cy="348536"/>
          </a:xfrm>
          <a:prstGeom prst="rect">
            <a:avLst/>
          </a:prstGeom>
          <a:solidFill>
            <a:srgbClr val="ECDFCC"/>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2" name="Google Shape;112;p35"/>
          <p:cNvSpPr/>
          <p:nvPr/>
        </p:nvSpPr>
        <p:spPr>
          <a:xfrm>
            <a:off x="6674942" y="1654926"/>
            <a:ext cx="348574" cy="348536"/>
          </a:xfrm>
          <a:prstGeom prst="rect">
            <a:avLst/>
          </a:prstGeom>
          <a:solidFill>
            <a:srgbClr val="ECDFCC"/>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3" name="Google Shape;113;p35"/>
          <p:cNvSpPr/>
          <p:nvPr/>
        </p:nvSpPr>
        <p:spPr>
          <a:xfrm>
            <a:off x="9693514" y="1284281"/>
            <a:ext cx="348574" cy="348536"/>
          </a:xfrm>
          <a:prstGeom prst="rect">
            <a:avLst/>
          </a:prstGeom>
          <a:solidFill>
            <a:srgbClr val="F7F1E9"/>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4" name="Google Shape;114;p35"/>
          <p:cNvSpPr/>
          <p:nvPr/>
        </p:nvSpPr>
        <p:spPr>
          <a:xfrm>
            <a:off x="8938871" y="1284281"/>
            <a:ext cx="348574" cy="348536"/>
          </a:xfrm>
          <a:prstGeom prst="rect">
            <a:avLst/>
          </a:prstGeom>
          <a:solidFill>
            <a:srgbClr val="F7F1E9"/>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5" name="Google Shape;115;p35"/>
          <p:cNvSpPr/>
          <p:nvPr/>
        </p:nvSpPr>
        <p:spPr>
          <a:xfrm>
            <a:off x="8184228" y="2019070"/>
            <a:ext cx="348574" cy="348536"/>
          </a:xfrm>
          <a:prstGeom prst="rect">
            <a:avLst/>
          </a:prstGeom>
          <a:solidFill>
            <a:srgbClr val="F7F1E9"/>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6" name="Google Shape;116;p35"/>
          <p:cNvSpPr/>
          <p:nvPr/>
        </p:nvSpPr>
        <p:spPr>
          <a:xfrm>
            <a:off x="7429585" y="1654926"/>
            <a:ext cx="348574" cy="348536"/>
          </a:xfrm>
          <a:prstGeom prst="rect">
            <a:avLst/>
          </a:prstGeom>
          <a:solidFill>
            <a:srgbClr val="F7F1E9"/>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7" name="Google Shape;117;p35"/>
          <p:cNvSpPr/>
          <p:nvPr/>
        </p:nvSpPr>
        <p:spPr>
          <a:xfrm>
            <a:off x="6297621" y="2019070"/>
            <a:ext cx="348574" cy="348536"/>
          </a:xfrm>
          <a:prstGeom prst="rect">
            <a:avLst/>
          </a:prstGeom>
          <a:solidFill>
            <a:srgbClr val="F7F1E9"/>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18" name="Google Shape;118;p35"/>
          <p:cNvSpPr/>
          <p:nvPr/>
        </p:nvSpPr>
        <p:spPr>
          <a:xfrm>
            <a:off x="1074825" y="3243249"/>
            <a:ext cx="7910400" cy="11259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Clr>
                <a:srgbClr val="000000"/>
              </a:buClr>
              <a:buSzPts val="4400"/>
              <a:buFont typeface="Arial"/>
              <a:buNone/>
            </a:pPr>
            <a:r>
              <a:rPr lang="en-US" sz="4400" b="1">
                <a:solidFill>
                  <a:schemeClr val="lt1"/>
                </a:solidFill>
                <a:latin typeface="Times New Roman"/>
                <a:ea typeface="Times New Roman"/>
                <a:cs typeface="Times New Roman"/>
                <a:sym typeface="Times New Roman"/>
              </a:rPr>
              <a:t>Data Analysis of </a:t>
            </a:r>
            <a:r>
              <a:rPr lang="en-US" sz="4400" b="1" i="0" u="none" strike="noStrike" cap="none">
                <a:solidFill>
                  <a:schemeClr val="lt1"/>
                </a:solidFill>
                <a:latin typeface="Times New Roman"/>
                <a:ea typeface="Times New Roman"/>
                <a:cs typeface="Times New Roman"/>
                <a:sym typeface="Times New Roman"/>
              </a:rPr>
              <a:t>Wines Reviews</a:t>
            </a:r>
            <a:endParaRPr sz="4400" b="1" i="0" u="none" strike="noStrike" cap="none">
              <a:solidFill>
                <a:schemeClr val="lt1"/>
              </a:solidFill>
              <a:latin typeface="Times New Roman"/>
              <a:ea typeface="Times New Roman"/>
              <a:cs typeface="Times New Roman"/>
              <a:sym typeface="Times New Roman"/>
            </a:endParaRPr>
          </a:p>
        </p:txBody>
      </p:sp>
      <p:sp>
        <p:nvSpPr>
          <p:cNvPr id="119" name="Google Shape;119;p35"/>
          <p:cNvSpPr txBox="1"/>
          <p:nvPr/>
        </p:nvSpPr>
        <p:spPr>
          <a:xfrm>
            <a:off x="6396355" y="4714240"/>
            <a:ext cx="3397200" cy="235650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9B3519"/>
                </a:solidFill>
                <a:latin typeface="Times New Roman"/>
                <a:ea typeface="Times New Roman"/>
                <a:cs typeface="Times New Roman"/>
                <a:sym typeface="Times New Roman"/>
              </a:rPr>
              <a:t>Group 5</a:t>
            </a:r>
            <a:endParaRPr sz="2000" b="1" i="0" u="none" strike="noStrike" cap="none">
              <a:solidFill>
                <a:srgbClr val="9B351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2000" b="1">
              <a:solidFill>
                <a:srgbClr val="9B351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000" b="1">
                <a:solidFill>
                  <a:srgbClr val="9B3519"/>
                </a:solidFill>
                <a:latin typeface="Times New Roman"/>
                <a:ea typeface="Times New Roman"/>
                <a:cs typeface="Times New Roman"/>
                <a:sym typeface="Times New Roman"/>
              </a:rPr>
              <a:t>Jianping Mu</a:t>
            </a:r>
            <a:endParaRPr sz="2000" b="1">
              <a:solidFill>
                <a:srgbClr val="9B351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000" b="1">
                <a:solidFill>
                  <a:srgbClr val="9B3519"/>
                </a:solidFill>
                <a:latin typeface="Times New Roman"/>
                <a:ea typeface="Times New Roman"/>
                <a:cs typeface="Times New Roman"/>
                <a:sym typeface="Times New Roman"/>
              </a:rPr>
              <a:t>Nannan Wang</a:t>
            </a:r>
            <a:endParaRPr sz="2000" b="1">
              <a:solidFill>
                <a:srgbClr val="9B351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000" b="1">
                <a:solidFill>
                  <a:srgbClr val="9B3519"/>
                </a:solidFill>
                <a:latin typeface="Times New Roman"/>
                <a:ea typeface="Times New Roman"/>
                <a:cs typeface="Times New Roman"/>
                <a:sym typeface="Times New Roman"/>
              </a:rPr>
              <a:t>Qingyang Zhong</a:t>
            </a:r>
            <a:endParaRPr sz="2000" b="1">
              <a:solidFill>
                <a:srgbClr val="9B351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000" b="1">
                <a:solidFill>
                  <a:srgbClr val="9B3519"/>
                </a:solidFill>
                <a:latin typeface="Times New Roman"/>
                <a:ea typeface="Times New Roman"/>
                <a:cs typeface="Times New Roman"/>
                <a:sym typeface="Times New Roman"/>
              </a:rPr>
              <a:t>Han Gao</a:t>
            </a:r>
            <a:endParaRPr sz="2000" b="1">
              <a:solidFill>
                <a:srgbClr val="9B3519"/>
              </a:solidFill>
              <a:latin typeface="Times New Roman"/>
              <a:ea typeface="Times New Roman"/>
              <a:cs typeface="Times New Roman"/>
              <a:sym typeface="Times New Roman"/>
            </a:endParaRPr>
          </a:p>
        </p:txBody>
      </p:sp>
      <p:sp>
        <p:nvSpPr>
          <p:cNvPr id="120" name="Google Shape;120;p35"/>
          <p:cNvSpPr txBox="1"/>
          <p:nvPr/>
        </p:nvSpPr>
        <p:spPr>
          <a:xfrm>
            <a:off x="110500" y="2655572"/>
            <a:ext cx="8241000" cy="49530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9B3519"/>
                </a:solidFill>
                <a:latin typeface="Times New Roman"/>
                <a:ea typeface="Times New Roman"/>
                <a:cs typeface="Times New Roman"/>
                <a:sym typeface="Times New Roman"/>
              </a:rPr>
              <a:t>GR52</a:t>
            </a:r>
            <a:r>
              <a:rPr lang="en-US" sz="3200" b="1">
                <a:solidFill>
                  <a:srgbClr val="9B3519"/>
                </a:solidFill>
                <a:latin typeface="Times New Roman"/>
                <a:ea typeface="Times New Roman"/>
                <a:cs typeface="Times New Roman"/>
                <a:sym typeface="Times New Roman"/>
              </a:rPr>
              <a:t>43</a:t>
            </a:r>
            <a:r>
              <a:rPr lang="en-US" sz="3200" b="1" i="0" u="none" strike="noStrike" cap="none">
                <a:solidFill>
                  <a:srgbClr val="9B3519"/>
                </a:solidFill>
                <a:latin typeface="Times New Roman"/>
                <a:ea typeface="Times New Roman"/>
                <a:cs typeface="Times New Roman"/>
                <a:sym typeface="Times New Roman"/>
              </a:rPr>
              <a:t> A</a:t>
            </a:r>
            <a:r>
              <a:rPr lang="en-US" sz="3200" b="1">
                <a:solidFill>
                  <a:srgbClr val="9B3519"/>
                </a:solidFill>
                <a:latin typeface="Times New Roman"/>
                <a:ea typeface="Times New Roman"/>
                <a:cs typeface="Times New Roman"/>
                <a:sym typeface="Times New Roman"/>
              </a:rPr>
              <a:t>PPLIED DATA SCIENCE</a:t>
            </a:r>
            <a:r>
              <a:rPr lang="en-US" sz="1400" b="1" i="0" u="none" strike="noStrike" cap="none">
                <a:solidFill>
                  <a:srgbClr val="9B3519"/>
                </a:solidFill>
                <a:latin typeface="Times New Roman"/>
                <a:ea typeface="Times New Roman"/>
                <a:cs typeface="Times New Roman"/>
                <a:sym typeface="Times New Roman"/>
              </a:rPr>
              <a:t> </a:t>
            </a:r>
            <a:endParaRPr sz="1400" b="1" i="0" u="none" strike="noStrike" cap="none">
              <a:solidFill>
                <a:srgbClr val="9B351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4"/>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52" name="Google Shape;252;p44"/>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(6) Price of wine by country</a:t>
            </a:r>
            <a:endParaRPr/>
          </a:p>
        </p:txBody>
      </p:sp>
      <p:sp>
        <p:nvSpPr>
          <p:cNvPr id="253" name="Google Shape;253;p44"/>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54" name="Google Shape;254;p44"/>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pic>
        <p:nvPicPr>
          <p:cNvPr id="255" name="Google Shape;255;p44" descr="A picture containing toiletry, cosmetic&#10;&#10;Description generated with high confidence"/>
          <p:cNvPicPr preferRelativeResize="0"/>
          <p:nvPr/>
        </p:nvPicPr>
        <p:blipFill rotWithShape="1">
          <a:blip r:embed="rId3">
            <a:alphaModFix/>
          </a:blip>
          <a:srcRect/>
          <a:stretch/>
        </p:blipFill>
        <p:spPr>
          <a:xfrm>
            <a:off x="745518" y="1867272"/>
            <a:ext cx="8568952" cy="51624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61" name="Google Shape;261;p45"/>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(9) Price shown in Worldmap</a:t>
            </a:r>
            <a:endParaRPr/>
          </a:p>
        </p:txBody>
      </p:sp>
      <p:sp>
        <p:nvSpPr>
          <p:cNvPr id="262" name="Google Shape;262;p45"/>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63" name="Google Shape;263;p45"/>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pic>
        <p:nvPicPr>
          <p:cNvPr id="264" name="Google Shape;264;p45"/>
          <p:cNvPicPr preferRelativeResize="0"/>
          <p:nvPr/>
        </p:nvPicPr>
        <p:blipFill rotWithShape="1">
          <a:blip r:embed="rId3">
            <a:alphaModFix/>
          </a:blip>
          <a:srcRect l="45590"/>
          <a:stretch/>
        </p:blipFill>
        <p:spPr>
          <a:xfrm>
            <a:off x="1141730" y="1212850"/>
            <a:ext cx="7468235" cy="5124450"/>
          </a:xfrm>
          <a:prstGeom prst="rect">
            <a:avLst/>
          </a:prstGeom>
          <a:noFill/>
          <a:ln>
            <a:noFill/>
          </a:ln>
        </p:spPr>
      </p:pic>
      <p:pic>
        <p:nvPicPr>
          <p:cNvPr id="265" name="Google Shape;265;p45"/>
          <p:cNvPicPr preferRelativeResize="0"/>
          <p:nvPr/>
        </p:nvPicPr>
        <p:blipFill rotWithShape="1">
          <a:blip r:embed="rId3">
            <a:alphaModFix/>
          </a:blip>
          <a:srcRect l="-417" t="74807" r="50966" b="200"/>
          <a:stretch/>
        </p:blipFill>
        <p:spPr>
          <a:xfrm>
            <a:off x="482600" y="5935345"/>
            <a:ext cx="6320155" cy="1192530"/>
          </a:xfrm>
          <a:prstGeom prst="rect">
            <a:avLst/>
          </a:prstGeom>
          <a:noFill/>
          <a:ln>
            <a:noFill/>
          </a:ln>
        </p:spPr>
      </p:pic>
      <p:sp>
        <p:nvSpPr>
          <p:cNvPr id="266" name="Google Shape;266;p45"/>
          <p:cNvSpPr/>
          <p:nvPr/>
        </p:nvSpPr>
        <p:spPr>
          <a:xfrm>
            <a:off x="925195" y="4822825"/>
            <a:ext cx="864235" cy="93599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72" name="Google Shape;272;p46"/>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(10) Price shown in USmap </a:t>
            </a:r>
            <a:endParaRPr/>
          </a:p>
          <a:p>
            <a:pPr marL="0" lvl="0" indent="0" algn="l" rtl="0">
              <a:lnSpc>
                <a:spcPct val="100000"/>
              </a:lnSpc>
              <a:spcBef>
                <a:spcPts val="320"/>
              </a:spcBef>
              <a:spcAft>
                <a:spcPts val="0"/>
              </a:spcAft>
              <a:buClr>
                <a:srgbClr val="000000"/>
              </a:buClr>
              <a:buSzPts val="1280"/>
              <a:buNone/>
            </a:pPr>
            <a:endParaRPr/>
          </a:p>
        </p:txBody>
      </p:sp>
      <p:sp>
        <p:nvSpPr>
          <p:cNvPr id="273" name="Google Shape;273;p46"/>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74" name="Google Shape;274;p46"/>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pic>
        <p:nvPicPr>
          <p:cNvPr id="275" name="Google Shape;275;p46"/>
          <p:cNvPicPr preferRelativeResize="0"/>
          <p:nvPr/>
        </p:nvPicPr>
        <p:blipFill rotWithShape="1">
          <a:blip r:embed="rId3">
            <a:alphaModFix/>
          </a:blip>
          <a:srcRect l="48056" t="6655"/>
          <a:stretch/>
        </p:blipFill>
        <p:spPr>
          <a:xfrm>
            <a:off x="1414780" y="1155700"/>
            <a:ext cx="7538085" cy="5245735"/>
          </a:xfrm>
          <a:prstGeom prst="rect">
            <a:avLst/>
          </a:prstGeom>
          <a:noFill/>
          <a:ln>
            <a:noFill/>
          </a:ln>
        </p:spPr>
      </p:pic>
      <p:sp>
        <p:nvSpPr>
          <p:cNvPr id="276" name="Google Shape;276;p46"/>
          <p:cNvSpPr/>
          <p:nvPr/>
        </p:nvSpPr>
        <p:spPr>
          <a:xfrm>
            <a:off x="1285240" y="5280025"/>
            <a:ext cx="648335" cy="28765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277" name="Google Shape;277;p46"/>
          <p:cNvPicPr preferRelativeResize="0"/>
          <p:nvPr/>
        </p:nvPicPr>
        <p:blipFill rotWithShape="1">
          <a:blip r:embed="rId3">
            <a:alphaModFix/>
          </a:blip>
          <a:srcRect t="78752" r="48999"/>
          <a:stretch/>
        </p:blipFill>
        <p:spPr>
          <a:xfrm>
            <a:off x="482600" y="5652770"/>
            <a:ext cx="6246495" cy="10077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7"/>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83" name="Google Shape;283;p47"/>
          <p:cNvSpPr txBox="1">
            <a:spLocks noGrp="1"/>
          </p:cNvSpPr>
          <p:nvPr>
            <p:ph type="subTitle" idx="1"/>
          </p:nvPr>
        </p:nvSpPr>
        <p:spPr>
          <a:xfrm>
            <a:off x="781522" y="841944"/>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(11) Data Processing (Text        Number)</a:t>
            </a:r>
            <a:endParaRPr/>
          </a:p>
        </p:txBody>
      </p:sp>
      <p:sp>
        <p:nvSpPr>
          <p:cNvPr id="284" name="Google Shape;284;p47"/>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85" name="Google Shape;285;p47"/>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sp>
        <p:nvSpPr>
          <p:cNvPr id="286" name="Google Shape;286;p47"/>
          <p:cNvSpPr txBox="1"/>
          <p:nvPr/>
        </p:nvSpPr>
        <p:spPr>
          <a:xfrm>
            <a:off x="61442" y="1294706"/>
            <a:ext cx="7711440" cy="370205"/>
          </a:xfrm>
          <a:prstGeom prst="rect">
            <a:avLst/>
          </a:prstGeom>
          <a:noFill/>
          <a:ln>
            <a:noFill/>
          </a:ln>
        </p:spPr>
        <p:txBody>
          <a:bodyPr spcFirstLastPara="1" wrap="square" lIns="101850" tIns="50925" rIns="101850" bIns="50925" anchor="t" anchorCtr="0">
            <a:noAutofit/>
          </a:bodyPr>
          <a:lstStyle/>
          <a:p>
            <a:pPr marL="0" marR="0" lvl="0" indent="0" algn="l" rtl="0">
              <a:lnSpc>
                <a:spcPct val="100000"/>
              </a:lnSpc>
              <a:spcBef>
                <a:spcPts val="0"/>
              </a:spcBef>
              <a:spcAft>
                <a:spcPts val="0"/>
              </a:spcAft>
              <a:buClr>
                <a:srgbClr val="000000"/>
              </a:buClr>
              <a:buSzPts val="1280"/>
              <a:buFont typeface="Noto Sans Symbols"/>
              <a:buNone/>
            </a:pPr>
            <a:r>
              <a:rPr lang="en-US" sz="1600" b="1" i="0" u="none" strike="noStrike" cap="none">
                <a:solidFill>
                  <a:srgbClr val="000000"/>
                </a:solidFill>
                <a:latin typeface="Arial"/>
                <a:ea typeface="Arial"/>
                <a:cs typeface="Arial"/>
                <a:sym typeface="Arial"/>
              </a:rPr>
              <a:t>Hashing Vectorizer </a:t>
            </a:r>
            <a:endParaRPr sz="1600" b="1" i="0" u="none" strike="noStrike" cap="none">
              <a:solidFill>
                <a:srgbClr val="000000"/>
              </a:solidFill>
              <a:latin typeface="Arial"/>
              <a:ea typeface="Arial"/>
              <a:cs typeface="Arial"/>
              <a:sym typeface="Arial"/>
            </a:endParaRPr>
          </a:p>
        </p:txBody>
      </p:sp>
      <p:sp>
        <p:nvSpPr>
          <p:cNvPr id="287" name="Google Shape;287;p47"/>
          <p:cNvSpPr/>
          <p:nvPr/>
        </p:nvSpPr>
        <p:spPr>
          <a:xfrm>
            <a:off x="3450010" y="999706"/>
            <a:ext cx="288000" cy="45600"/>
          </a:xfrm>
          <a:prstGeom prst="stripedRightArrow">
            <a:avLst>
              <a:gd name="adj1" fmla="val 50000"/>
              <a:gd name="adj2" fmla="val 50000"/>
            </a:avLst>
          </a:prstGeom>
          <a:solidFill>
            <a:srgbClr val="FFC00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88" name="Google Shape;288;p47"/>
          <p:cNvSpPr txBox="1"/>
          <p:nvPr/>
        </p:nvSpPr>
        <p:spPr>
          <a:xfrm>
            <a:off x="61442" y="6325101"/>
            <a:ext cx="7711440" cy="370205"/>
          </a:xfrm>
          <a:prstGeom prst="rect">
            <a:avLst/>
          </a:prstGeom>
          <a:noFill/>
          <a:ln>
            <a:noFill/>
          </a:ln>
        </p:spPr>
        <p:txBody>
          <a:bodyPr spcFirstLastPara="1" wrap="square" lIns="101850" tIns="50925" rIns="101850" bIns="50925" anchor="t" anchorCtr="0">
            <a:noAutofit/>
          </a:bodyPr>
          <a:lstStyle/>
          <a:p>
            <a:pPr marL="0" marR="0" lvl="0" indent="0" algn="l" rtl="0">
              <a:lnSpc>
                <a:spcPct val="100000"/>
              </a:lnSpc>
              <a:spcBef>
                <a:spcPts val="0"/>
              </a:spcBef>
              <a:spcAft>
                <a:spcPts val="0"/>
              </a:spcAft>
              <a:buClr>
                <a:srgbClr val="000000"/>
              </a:buClr>
              <a:buSzPts val="1280"/>
              <a:buFont typeface="Noto Sans Symbols"/>
              <a:buNone/>
            </a:pPr>
            <a:r>
              <a:rPr lang="en-US" sz="1600" b="1" i="0" u="none" strike="noStrike" cap="none">
                <a:solidFill>
                  <a:srgbClr val="000000"/>
                </a:solidFill>
                <a:latin typeface="Arial"/>
                <a:ea typeface="Arial"/>
                <a:cs typeface="Arial"/>
                <a:sym typeface="Arial"/>
              </a:rPr>
              <a:t>Description: feature1 - feature 20 </a:t>
            </a:r>
            <a:endParaRPr sz="1600" b="1" i="0" u="none" strike="noStrike" cap="none">
              <a:solidFill>
                <a:srgbClr val="000000"/>
              </a:solidFill>
              <a:latin typeface="Arial"/>
              <a:ea typeface="Arial"/>
              <a:cs typeface="Arial"/>
              <a:sym typeface="Arial"/>
            </a:endParaRPr>
          </a:p>
        </p:txBody>
      </p:sp>
      <p:sp>
        <p:nvSpPr>
          <p:cNvPr id="289" name="Google Shape;289;p47"/>
          <p:cNvSpPr txBox="1"/>
          <p:nvPr/>
        </p:nvSpPr>
        <p:spPr>
          <a:xfrm>
            <a:off x="61442" y="6695306"/>
            <a:ext cx="7711440" cy="370205"/>
          </a:xfrm>
          <a:prstGeom prst="rect">
            <a:avLst/>
          </a:prstGeom>
          <a:noFill/>
          <a:ln>
            <a:noFill/>
          </a:ln>
        </p:spPr>
        <p:txBody>
          <a:bodyPr spcFirstLastPara="1" wrap="square" lIns="101850" tIns="50925" rIns="101850" bIns="50925" anchor="t" anchorCtr="0">
            <a:noAutofit/>
          </a:bodyPr>
          <a:lstStyle/>
          <a:p>
            <a:pPr marL="0" marR="0" lvl="0" indent="0" algn="l" rtl="0">
              <a:lnSpc>
                <a:spcPct val="100000"/>
              </a:lnSpc>
              <a:spcBef>
                <a:spcPts val="0"/>
              </a:spcBef>
              <a:spcAft>
                <a:spcPts val="0"/>
              </a:spcAft>
              <a:buClr>
                <a:srgbClr val="000000"/>
              </a:buClr>
              <a:buSzPts val="1280"/>
              <a:buFont typeface="Noto Sans Symbols"/>
              <a:buNone/>
            </a:pPr>
            <a:r>
              <a:rPr lang="en-US" sz="1600" b="1" i="0" u="none" strike="noStrike" cap="none">
                <a:solidFill>
                  <a:srgbClr val="000000"/>
                </a:solidFill>
                <a:latin typeface="Arial"/>
                <a:ea typeface="Arial"/>
                <a:cs typeface="Arial"/>
                <a:sym typeface="Arial"/>
              </a:rPr>
              <a:t>Country/Province/Variety/Winery: feature 21 - feature 24 </a:t>
            </a:r>
            <a:endParaRPr sz="1600" b="1" i="0" u="none" strike="noStrike" cap="none">
              <a:solidFill>
                <a:srgbClr val="000000"/>
              </a:solidFill>
              <a:latin typeface="Arial"/>
              <a:ea typeface="Arial"/>
              <a:cs typeface="Arial"/>
              <a:sym typeface="Arial"/>
            </a:endParaRPr>
          </a:p>
        </p:txBody>
      </p:sp>
      <p:pic>
        <p:nvPicPr>
          <p:cNvPr id="290" name="Google Shape;290;p47"/>
          <p:cNvPicPr preferRelativeResize="0"/>
          <p:nvPr/>
        </p:nvPicPr>
        <p:blipFill rotWithShape="1">
          <a:blip r:embed="rId3">
            <a:alphaModFix/>
          </a:blip>
          <a:srcRect/>
          <a:stretch/>
        </p:blipFill>
        <p:spPr>
          <a:xfrm>
            <a:off x="-10566" y="1694180"/>
            <a:ext cx="10059989" cy="4496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8"/>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3.Algorithm</a:t>
            </a:r>
            <a:endParaRPr/>
          </a:p>
        </p:txBody>
      </p:sp>
      <p:sp>
        <p:nvSpPr>
          <p:cNvPr id="296" name="Google Shape;296;p48"/>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(1).</a:t>
            </a:r>
            <a:r>
              <a:rPr lang="en-US">
                <a:solidFill>
                  <a:srgbClr val="000000"/>
                </a:solidFill>
                <a:latin typeface="Arial"/>
                <a:ea typeface="Arial"/>
                <a:cs typeface="Arial"/>
                <a:sym typeface="Arial"/>
              </a:rPr>
              <a:t>K-nearest neighbors algorithm</a:t>
            </a:r>
            <a:endParaRPr>
              <a:solidFill>
                <a:srgbClr val="000000"/>
              </a:solidFill>
              <a:latin typeface="Arial"/>
              <a:ea typeface="Arial"/>
              <a:cs typeface="Arial"/>
              <a:sym typeface="Arial"/>
            </a:endParaRPr>
          </a:p>
        </p:txBody>
      </p:sp>
      <p:sp>
        <p:nvSpPr>
          <p:cNvPr id="297" name="Google Shape;297;p48"/>
          <p:cNvSpPr txBox="1"/>
          <p:nvPr/>
        </p:nvSpPr>
        <p:spPr>
          <a:xfrm>
            <a:off x="6499860" y="163639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98" name="Google Shape;298;p48"/>
          <p:cNvSpPr txBox="1"/>
          <p:nvPr/>
        </p:nvSpPr>
        <p:spPr>
          <a:xfrm>
            <a:off x="6499860" y="438150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grpSp>
        <p:nvGrpSpPr>
          <p:cNvPr id="299" name="Google Shape;299;p48"/>
          <p:cNvGrpSpPr/>
          <p:nvPr/>
        </p:nvGrpSpPr>
        <p:grpSpPr>
          <a:xfrm>
            <a:off x="2023233" y="2410202"/>
            <a:ext cx="6222250" cy="4429688"/>
            <a:chOff x="694" y="917"/>
            <a:chExt cx="4199" cy="2945"/>
          </a:xfrm>
        </p:grpSpPr>
        <p:sp>
          <p:nvSpPr>
            <p:cNvPr id="300" name="Google Shape;300;p48"/>
            <p:cNvSpPr/>
            <p:nvPr/>
          </p:nvSpPr>
          <p:spPr>
            <a:xfrm>
              <a:off x="1389" y="2829"/>
              <a:ext cx="3504" cy="835"/>
            </a:xfrm>
            <a:prstGeom prst="ellipse">
              <a:avLst/>
            </a:prstGeom>
            <a:gradFill>
              <a:gsLst>
                <a:gs pos="0">
                  <a:srgbClr val="F2F2F2"/>
                </a:gs>
                <a:gs pos="100000">
                  <a:schemeClr val="lt1"/>
                </a:gs>
              </a:gsLst>
              <a:lin ang="27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8"/>
            <p:cNvSpPr txBox="1"/>
            <p:nvPr/>
          </p:nvSpPr>
          <p:spPr>
            <a:xfrm rot="5400000">
              <a:off x="2832" y="2004"/>
              <a:ext cx="590" cy="2478"/>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2" name="Google Shape;302;p48"/>
            <p:cNvSpPr/>
            <p:nvPr/>
          </p:nvSpPr>
          <p:spPr>
            <a:xfrm rot="-998297">
              <a:off x="890" y="1482"/>
              <a:ext cx="3630" cy="1900"/>
            </a:xfrm>
            <a:prstGeom prst="ellipse">
              <a:avLst/>
            </a:prstGeom>
            <a:gradFill>
              <a:gsLst>
                <a:gs pos="0">
                  <a:srgbClr val="808080"/>
                </a:gs>
                <a:gs pos="50000">
                  <a:srgbClr val="AEAEAE"/>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3" name="Google Shape;303;p48"/>
            <p:cNvSpPr/>
            <p:nvPr/>
          </p:nvSpPr>
          <p:spPr>
            <a:xfrm rot="-998297">
              <a:off x="926" y="1380"/>
              <a:ext cx="3504" cy="1841"/>
            </a:xfrm>
            <a:prstGeom prst="ellipse">
              <a:avLst/>
            </a:prstGeom>
            <a:gradFill>
              <a:gsLst>
                <a:gs pos="0">
                  <a:srgbClr val="2791BB"/>
                </a:gs>
                <a:gs pos="100000">
                  <a:srgbClr val="000000"/>
                </a:gs>
              </a:gsLst>
              <a:lin ang="27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4" name="Google Shape;304;p48"/>
            <p:cNvSpPr/>
            <p:nvPr/>
          </p:nvSpPr>
          <p:spPr>
            <a:xfrm rot="-998297">
              <a:off x="2600" y="1310"/>
              <a:ext cx="1795" cy="1239"/>
            </a:xfrm>
            <a:custGeom>
              <a:avLst/>
              <a:gdLst/>
              <a:ahLst/>
              <a:cxnLst/>
              <a:rect l="l" t="t" r="r" b="b"/>
              <a:pathLst>
                <a:path w="21600" h="29046" fill="none" extrusionOk="0">
                  <a:moveTo>
                    <a:pt x="13190" y="-1"/>
                  </a:moveTo>
                  <a:cubicBezTo>
                    <a:pt x="18493" y="4089"/>
                    <a:pt x="21600" y="10407"/>
                    <a:pt x="21600" y="17105"/>
                  </a:cubicBezTo>
                  <a:cubicBezTo>
                    <a:pt x="21600" y="21352"/>
                    <a:pt x="20347" y="25506"/>
                    <a:pt x="17999" y="29046"/>
                  </a:cubicBezTo>
                </a:path>
                <a:path w="21600" h="29046" extrusionOk="0">
                  <a:moveTo>
                    <a:pt x="13190" y="-1"/>
                  </a:moveTo>
                  <a:cubicBezTo>
                    <a:pt x="18493" y="4089"/>
                    <a:pt x="21600" y="10407"/>
                    <a:pt x="21600" y="17105"/>
                  </a:cubicBezTo>
                  <a:cubicBezTo>
                    <a:pt x="21600" y="21352"/>
                    <a:pt x="20347" y="25506"/>
                    <a:pt x="17999" y="29046"/>
                  </a:cubicBezTo>
                  <a:lnTo>
                    <a:pt x="0" y="17105"/>
                  </a:lnTo>
                  <a:close/>
                </a:path>
              </a:pathLst>
            </a:custGeom>
            <a:gradFill>
              <a:gsLst>
                <a:gs pos="0">
                  <a:schemeClr val="accent3"/>
                </a:gs>
                <a:gs pos="100000">
                  <a:srgbClr val="DDA392"/>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5" name="Google Shape;305;p48"/>
            <p:cNvSpPr/>
            <p:nvPr/>
          </p:nvSpPr>
          <p:spPr>
            <a:xfrm rot="-998297" flipH="1">
              <a:off x="1080" y="2492"/>
              <a:ext cx="2067" cy="930"/>
            </a:xfrm>
            <a:custGeom>
              <a:avLst/>
              <a:gdLst/>
              <a:ahLst/>
              <a:cxnLst/>
              <a:rect l="l" t="t" r="r" b="b"/>
              <a:pathLst>
                <a:path w="25114" h="21600" fill="none" extrusionOk="0">
                  <a:moveTo>
                    <a:pt x="25114" y="2497"/>
                  </a:moveTo>
                  <a:cubicBezTo>
                    <a:pt x="23846" y="13386"/>
                    <a:pt x="14622" y="21599"/>
                    <a:pt x="3659" y="21600"/>
                  </a:cubicBezTo>
                  <a:cubicBezTo>
                    <a:pt x="2432" y="21600"/>
                    <a:pt x="1208" y="21495"/>
                    <a:pt x="0" y="21287"/>
                  </a:cubicBezTo>
                </a:path>
                <a:path w="25114" h="21600" extrusionOk="0">
                  <a:moveTo>
                    <a:pt x="25114" y="2497"/>
                  </a:moveTo>
                  <a:cubicBezTo>
                    <a:pt x="23846" y="13386"/>
                    <a:pt x="14622" y="21599"/>
                    <a:pt x="3659" y="21600"/>
                  </a:cubicBezTo>
                  <a:cubicBezTo>
                    <a:pt x="2432" y="21600"/>
                    <a:pt x="1208" y="21495"/>
                    <a:pt x="0" y="21287"/>
                  </a:cubicBezTo>
                  <a:lnTo>
                    <a:pt x="3659" y="0"/>
                  </a:lnTo>
                  <a:close/>
                </a:path>
              </a:pathLst>
            </a:custGeom>
            <a:gradFill>
              <a:gsLst>
                <a:gs pos="0">
                  <a:schemeClr val="accent5"/>
                </a:gs>
                <a:gs pos="100000">
                  <a:srgbClr val="EBC096"/>
                </a:gs>
              </a:gsLst>
              <a:lin ang="27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6" name="Google Shape;306;p48"/>
            <p:cNvSpPr/>
            <p:nvPr/>
          </p:nvSpPr>
          <p:spPr>
            <a:xfrm rot="-998297">
              <a:off x="1715" y="1338"/>
              <a:ext cx="2034" cy="894"/>
            </a:xfrm>
            <a:custGeom>
              <a:avLst/>
              <a:gdLst/>
              <a:ahLst/>
              <a:cxnLst/>
              <a:rect l="l" t="t" r="r" b="b"/>
              <a:pathLst>
                <a:path w="24549" h="21600" fill="none" extrusionOk="0">
                  <a:moveTo>
                    <a:pt x="0" y="2373"/>
                  </a:moveTo>
                  <a:cubicBezTo>
                    <a:pt x="3046" y="813"/>
                    <a:pt x="6420" y="-1"/>
                    <a:pt x="9843" y="0"/>
                  </a:cubicBezTo>
                  <a:cubicBezTo>
                    <a:pt x="15299" y="0"/>
                    <a:pt x="20553" y="2064"/>
                    <a:pt x="24549" y="5779"/>
                  </a:cubicBezTo>
                </a:path>
                <a:path w="24549" h="21600" extrusionOk="0">
                  <a:moveTo>
                    <a:pt x="0" y="2373"/>
                  </a:moveTo>
                  <a:cubicBezTo>
                    <a:pt x="3046" y="813"/>
                    <a:pt x="6420" y="-1"/>
                    <a:pt x="9843" y="0"/>
                  </a:cubicBezTo>
                  <a:cubicBezTo>
                    <a:pt x="15299" y="0"/>
                    <a:pt x="20553" y="2064"/>
                    <a:pt x="24549" y="5779"/>
                  </a:cubicBezTo>
                  <a:lnTo>
                    <a:pt x="9843" y="21600"/>
                  </a:lnTo>
                  <a:close/>
                </a:path>
              </a:pathLst>
            </a:custGeom>
            <a:gradFill>
              <a:gsLst>
                <a:gs pos="0">
                  <a:schemeClr val="accent2"/>
                </a:gs>
                <a:gs pos="100000">
                  <a:srgbClr val="858788"/>
                </a:gs>
              </a:gsLst>
              <a:lin ang="27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7" name="Google Shape;307;p48"/>
            <p:cNvSpPr/>
            <p:nvPr/>
          </p:nvSpPr>
          <p:spPr>
            <a:xfrm rot="-998297" flipH="1">
              <a:off x="864" y="1713"/>
              <a:ext cx="1796" cy="1302"/>
            </a:xfrm>
            <a:custGeom>
              <a:avLst/>
              <a:gdLst/>
              <a:ahLst/>
              <a:cxnLst/>
              <a:rect l="l" t="t" r="r" b="b"/>
              <a:pathLst>
                <a:path w="21600" h="30468" fill="none" extrusionOk="0">
                  <a:moveTo>
                    <a:pt x="8291" y="0"/>
                  </a:moveTo>
                  <a:cubicBezTo>
                    <a:pt x="16349" y="3349"/>
                    <a:pt x="21600" y="11218"/>
                    <a:pt x="21600" y="19945"/>
                  </a:cubicBezTo>
                  <a:cubicBezTo>
                    <a:pt x="21600" y="23628"/>
                    <a:pt x="20657" y="27251"/>
                    <a:pt x="18863" y="30468"/>
                  </a:cubicBezTo>
                </a:path>
                <a:path w="21600" h="30468" extrusionOk="0">
                  <a:moveTo>
                    <a:pt x="8291" y="0"/>
                  </a:moveTo>
                  <a:cubicBezTo>
                    <a:pt x="16349" y="3349"/>
                    <a:pt x="21600" y="11218"/>
                    <a:pt x="21600" y="19945"/>
                  </a:cubicBezTo>
                  <a:cubicBezTo>
                    <a:pt x="21600" y="23628"/>
                    <a:pt x="20657" y="27251"/>
                    <a:pt x="18863" y="30468"/>
                  </a:cubicBezTo>
                  <a:lnTo>
                    <a:pt x="0" y="19945"/>
                  </a:lnTo>
                  <a:close/>
                </a:path>
              </a:pathLst>
            </a:custGeom>
            <a:gradFill>
              <a:gsLst>
                <a:gs pos="0">
                  <a:srgbClr val="AC9068"/>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8" name="Google Shape;308;p48"/>
            <p:cNvSpPr/>
            <p:nvPr/>
          </p:nvSpPr>
          <p:spPr>
            <a:xfrm>
              <a:off x="3442" y="2282"/>
              <a:ext cx="1105" cy="333"/>
            </a:xfrm>
            <a:custGeom>
              <a:avLst/>
              <a:gdLst/>
              <a:ahLst/>
              <a:cxnLst/>
              <a:rect l="l" t="t" r="r" b="b"/>
              <a:pathLst>
                <a:path w="1105" h="1120" extrusionOk="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a:gsLst>
                <a:gs pos="0">
                  <a:srgbClr val="B8BCC8"/>
                </a:gs>
                <a:gs pos="100000">
                  <a:schemeClr val="accent4"/>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09" name="Google Shape;309;p48"/>
            <p:cNvSpPr/>
            <p:nvPr/>
          </p:nvSpPr>
          <p:spPr>
            <a:xfrm rot="-1060795">
              <a:off x="2841" y="1896"/>
              <a:ext cx="1718" cy="1171"/>
            </a:xfrm>
            <a:custGeom>
              <a:avLst/>
              <a:gdLst/>
              <a:ahLst/>
              <a:cxnLst/>
              <a:rect l="l" t="t" r="r" b="b"/>
              <a:pathLst>
                <a:path w="18016" h="21282" fill="none" extrusionOk="0">
                  <a:moveTo>
                    <a:pt x="18016" y="11915"/>
                  </a:moveTo>
                  <a:cubicBezTo>
                    <a:pt x="14735" y="16875"/>
                    <a:pt x="9554" y="20264"/>
                    <a:pt x="3694" y="21281"/>
                  </a:cubicBezTo>
                </a:path>
                <a:path w="18016" h="21282" extrusionOk="0">
                  <a:moveTo>
                    <a:pt x="18016" y="11915"/>
                  </a:moveTo>
                  <a:cubicBezTo>
                    <a:pt x="14735" y="16875"/>
                    <a:pt x="9554" y="20264"/>
                    <a:pt x="3694" y="21281"/>
                  </a:cubicBezTo>
                  <a:lnTo>
                    <a:pt x="0" y="0"/>
                  </a:lnTo>
                  <a:close/>
                </a:path>
              </a:pathLst>
            </a:custGeom>
            <a:gradFill>
              <a:gsLst>
                <a:gs pos="0">
                  <a:schemeClr val="accent4"/>
                </a:gs>
                <a:gs pos="100000">
                  <a:srgbClr val="B8BCC8"/>
                </a:gs>
              </a:gsLst>
              <a:lin ang="27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0" name="Google Shape;310;p48"/>
            <p:cNvSpPr/>
            <p:nvPr/>
          </p:nvSpPr>
          <p:spPr>
            <a:xfrm>
              <a:off x="2818" y="2496"/>
              <a:ext cx="647" cy="333"/>
            </a:xfrm>
            <a:custGeom>
              <a:avLst/>
              <a:gdLst/>
              <a:ahLst/>
              <a:cxnLst/>
              <a:rect l="l" t="t" r="r" b="b"/>
              <a:pathLst>
                <a:path w="648" h="928" extrusionOk="0">
                  <a:moveTo>
                    <a:pt x="648" y="632"/>
                  </a:moveTo>
                  <a:lnTo>
                    <a:pt x="648" y="928"/>
                  </a:lnTo>
                  <a:lnTo>
                    <a:pt x="0" y="64"/>
                  </a:lnTo>
                  <a:lnTo>
                    <a:pt x="96" y="0"/>
                  </a:lnTo>
                  <a:lnTo>
                    <a:pt x="648" y="632"/>
                  </a:lnTo>
                  <a:close/>
                </a:path>
              </a:pathLst>
            </a:custGeom>
            <a:gradFill>
              <a:gsLst>
                <a:gs pos="0">
                  <a:srgbClr val="B8BCC8"/>
                </a:gs>
                <a:gs pos="100000">
                  <a:schemeClr val="accent4"/>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1" name="Google Shape;311;p48"/>
            <p:cNvSpPr/>
            <p:nvPr/>
          </p:nvSpPr>
          <p:spPr>
            <a:xfrm rot="-998297">
              <a:off x="1846" y="1830"/>
              <a:ext cx="1698" cy="844"/>
            </a:xfrm>
            <a:prstGeom prst="ellipse">
              <a:avLst/>
            </a:prstGeom>
            <a:gradFill>
              <a:gsLst>
                <a:gs pos="0">
                  <a:srgbClr val="000000"/>
                </a:gs>
                <a:gs pos="50000">
                  <a:srgbClr val="C1C1C1"/>
                </a:gs>
                <a:gs pos="100000">
                  <a:srgbClr val="00000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2" name="Google Shape;312;p48"/>
            <p:cNvSpPr txBox="1"/>
            <p:nvPr/>
          </p:nvSpPr>
          <p:spPr>
            <a:xfrm>
              <a:off x="945" y="2304"/>
              <a:ext cx="990" cy="3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Verdana"/>
                  <a:ea typeface="Verdana"/>
                  <a:cs typeface="Verdana"/>
                  <a:sym typeface="Verdana"/>
                </a:rPr>
                <a:t>1.Dataset</a:t>
              </a:r>
              <a:endParaRPr sz="1600" b="1" i="0" u="none" strike="noStrike" cap="none">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Verdana"/>
                  <a:ea typeface="Verdana"/>
                  <a:cs typeface="Verdana"/>
                  <a:sym typeface="Verdana"/>
                </a:rPr>
                <a:t>Creation</a:t>
              </a:r>
              <a:r>
                <a:rPr lang="en-US" sz="1600" b="0" i="0" u="none" strike="noStrike" cap="none">
                  <a:solidFill>
                    <a:srgbClr val="FFFFFF"/>
                  </a:solidFill>
                  <a:latin typeface="Verdana"/>
                  <a:ea typeface="Verdana"/>
                  <a:cs typeface="Verdana"/>
                  <a:sym typeface="Verdana"/>
                </a:rPr>
                <a:t> </a:t>
              </a:r>
              <a:endParaRPr sz="1600" b="0" i="0" u="none" strike="noStrike" cap="none">
                <a:solidFill>
                  <a:srgbClr val="FFFFFF"/>
                </a:solidFill>
                <a:latin typeface="Verdana"/>
                <a:ea typeface="Verdana"/>
                <a:cs typeface="Verdana"/>
                <a:sym typeface="Verdana"/>
              </a:endParaRPr>
            </a:p>
          </p:txBody>
        </p:sp>
        <p:sp>
          <p:nvSpPr>
            <p:cNvPr id="313" name="Google Shape;313;p48"/>
            <p:cNvSpPr txBox="1"/>
            <p:nvPr/>
          </p:nvSpPr>
          <p:spPr>
            <a:xfrm rot="-720000">
              <a:off x="2157" y="1385"/>
              <a:ext cx="1042" cy="3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Verdana"/>
                  <a:ea typeface="Verdana"/>
                  <a:cs typeface="Verdana"/>
                  <a:sym typeface="Verdana"/>
                </a:rPr>
                <a:t>2. Distance Calculation</a:t>
              </a:r>
              <a:endParaRPr sz="1600" b="1" i="0" u="none" strike="noStrike" cap="none">
                <a:solidFill>
                  <a:srgbClr val="FFFFFF"/>
                </a:solidFill>
                <a:latin typeface="Verdana"/>
                <a:ea typeface="Verdana"/>
                <a:cs typeface="Verdana"/>
                <a:sym typeface="Verdana"/>
              </a:endParaRPr>
            </a:p>
          </p:txBody>
        </p:sp>
        <p:sp>
          <p:nvSpPr>
            <p:cNvPr id="314" name="Google Shape;314;p48"/>
            <p:cNvSpPr txBox="1"/>
            <p:nvPr/>
          </p:nvSpPr>
          <p:spPr>
            <a:xfrm>
              <a:off x="3465" y="1667"/>
              <a:ext cx="847" cy="3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Verdana"/>
                  <a:ea typeface="Verdana"/>
                  <a:cs typeface="Verdana"/>
                  <a:sym typeface="Verdana"/>
                </a:rPr>
                <a:t>3. K Decision </a:t>
              </a:r>
              <a:endParaRPr sz="1600" b="1" i="0" u="none" strike="noStrike" cap="none">
                <a:solidFill>
                  <a:srgbClr val="FFFFFF"/>
                </a:solidFill>
                <a:latin typeface="Verdana"/>
                <a:ea typeface="Verdana"/>
                <a:cs typeface="Verdana"/>
                <a:sym typeface="Verdana"/>
              </a:endParaRPr>
            </a:p>
          </p:txBody>
        </p:sp>
        <p:sp>
          <p:nvSpPr>
            <p:cNvPr id="315" name="Google Shape;315;p48"/>
            <p:cNvSpPr txBox="1"/>
            <p:nvPr/>
          </p:nvSpPr>
          <p:spPr>
            <a:xfrm>
              <a:off x="2997" y="2468"/>
              <a:ext cx="1232" cy="3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4. Response Generation</a:t>
              </a:r>
              <a:endParaRPr sz="1600" b="1" i="0" u="none" strike="noStrike" cap="none">
                <a:solidFill>
                  <a:schemeClr val="lt1"/>
                </a:solidFill>
                <a:latin typeface="Verdana"/>
                <a:ea typeface="Verdana"/>
                <a:cs typeface="Verdana"/>
                <a:sym typeface="Verdana"/>
              </a:endParaRPr>
            </a:p>
          </p:txBody>
        </p:sp>
        <p:sp>
          <p:nvSpPr>
            <p:cNvPr id="316" name="Google Shape;316;p48"/>
            <p:cNvSpPr txBox="1"/>
            <p:nvPr/>
          </p:nvSpPr>
          <p:spPr>
            <a:xfrm>
              <a:off x="1782" y="2856"/>
              <a:ext cx="1083" cy="3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5. Accuracy </a:t>
              </a:r>
              <a:endParaRPr sz="1600" b="1" i="0" u="none" strike="noStrike" cap="none">
                <a:solidFill>
                  <a:schemeClr val="lt1"/>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Verdana"/>
                  <a:ea typeface="Verdana"/>
                  <a:cs typeface="Verdana"/>
                  <a:sym typeface="Verdana"/>
                </a:rPr>
                <a:t>test</a:t>
              </a:r>
              <a:endParaRPr sz="1600" b="1" i="0" u="none" strike="noStrike" cap="none">
                <a:solidFill>
                  <a:schemeClr val="lt1"/>
                </a:solidFill>
                <a:latin typeface="Verdana"/>
                <a:ea typeface="Verdana"/>
                <a:cs typeface="Verdana"/>
                <a:sym typeface="Verdana"/>
              </a:endParaRPr>
            </a:p>
          </p:txBody>
        </p:sp>
        <p:sp>
          <p:nvSpPr>
            <p:cNvPr id="317" name="Google Shape;317;p48"/>
            <p:cNvSpPr/>
            <p:nvPr/>
          </p:nvSpPr>
          <p:spPr>
            <a:xfrm>
              <a:off x="2768" y="2632"/>
              <a:ext cx="544" cy="680"/>
            </a:xfrm>
            <a:custGeom>
              <a:avLst/>
              <a:gdLst/>
              <a:ahLst/>
              <a:cxnLst/>
              <a:rect l="l" t="t" r="r" b="b"/>
              <a:pathLst>
                <a:path w="544" h="680" extrusionOk="0">
                  <a:moveTo>
                    <a:pt x="0" y="16"/>
                  </a:moveTo>
                  <a:lnTo>
                    <a:pt x="256" y="528"/>
                  </a:lnTo>
                  <a:lnTo>
                    <a:pt x="264" y="680"/>
                  </a:lnTo>
                  <a:lnTo>
                    <a:pt x="448" y="624"/>
                  </a:lnTo>
                  <a:lnTo>
                    <a:pt x="544" y="576"/>
                  </a:lnTo>
                  <a:lnTo>
                    <a:pt x="112" y="0"/>
                  </a:lnTo>
                  <a:lnTo>
                    <a:pt x="0" y="16"/>
                  </a:lnTo>
                  <a:close/>
                </a:path>
              </a:pathLst>
            </a:custGeom>
            <a:solidFill>
              <a:schemeClr val="accent2">
                <a:alpha val="49411"/>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8" name="Google Shape;318;p48"/>
            <p:cNvSpPr/>
            <p:nvPr/>
          </p:nvSpPr>
          <p:spPr>
            <a:xfrm rot="-998297">
              <a:off x="1910" y="1989"/>
              <a:ext cx="1629" cy="687"/>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319" name="Google Shape;319;p48"/>
          <p:cNvSpPr txBox="1"/>
          <p:nvPr/>
        </p:nvSpPr>
        <p:spPr>
          <a:xfrm>
            <a:off x="7042150" y="2101850"/>
            <a:ext cx="2322830" cy="1086485"/>
          </a:xfrm>
          <a:prstGeom prst="rect">
            <a:avLst/>
          </a:prstGeom>
          <a:noFill/>
          <a:ln>
            <a:noFill/>
          </a:ln>
        </p:spPr>
        <p:txBody>
          <a:bodyPr spcFirstLastPara="1" wrap="square" lIns="101900" tIns="50950" rIns="101900" bIns="5095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333333"/>
                </a:solidFill>
                <a:latin typeface="Times New Roman"/>
                <a:ea typeface="Times New Roman"/>
                <a:cs typeface="Times New Roman"/>
                <a:sym typeface="Times New Roman"/>
              </a:rPr>
              <a:t>Locate k most similar data instances in the training set with the similarity measures</a:t>
            </a:r>
            <a:endParaRPr sz="1600" b="0" i="0" u="none" strike="noStrike" cap="none">
              <a:solidFill>
                <a:srgbClr val="333333"/>
              </a:solidFill>
              <a:latin typeface="Times New Roman"/>
              <a:ea typeface="Times New Roman"/>
              <a:cs typeface="Times New Roman"/>
              <a:sym typeface="Times New Roman"/>
            </a:endParaRPr>
          </a:p>
        </p:txBody>
      </p:sp>
      <p:sp>
        <p:nvSpPr>
          <p:cNvPr id="320" name="Google Shape;320;p48"/>
          <p:cNvSpPr txBox="1"/>
          <p:nvPr/>
        </p:nvSpPr>
        <p:spPr>
          <a:xfrm>
            <a:off x="243205" y="3254375"/>
            <a:ext cx="2216150" cy="1332230"/>
          </a:xfrm>
          <a:prstGeom prst="rect">
            <a:avLst/>
          </a:prstGeom>
          <a:noFill/>
          <a:ln>
            <a:noFill/>
          </a:ln>
        </p:spPr>
        <p:txBody>
          <a:bodyPr spcFirstLastPara="1" wrap="square" lIns="101900" tIns="50950" rIns="101900" bIns="5095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333333"/>
                </a:solidFill>
                <a:latin typeface="Times New Roman"/>
                <a:ea typeface="Times New Roman"/>
                <a:cs typeface="Times New Roman"/>
                <a:sym typeface="Times New Roman"/>
              </a:rPr>
              <a:t>Split the data into a training set (to make predictions) and a test set (to evaluate model accuracy)</a:t>
            </a:r>
            <a:endParaRPr sz="1600" b="0" i="0" u="none" strike="noStrike" cap="none">
              <a:solidFill>
                <a:srgbClr val="333333"/>
              </a:solidFill>
              <a:latin typeface="Times New Roman"/>
              <a:ea typeface="Times New Roman"/>
              <a:cs typeface="Times New Roman"/>
              <a:sym typeface="Times New Roman"/>
            </a:endParaRPr>
          </a:p>
        </p:txBody>
      </p:sp>
      <p:sp>
        <p:nvSpPr>
          <p:cNvPr id="321" name="Google Shape;321;p48"/>
          <p:cNvSpPr txBox="1"/>
          <p:nvPr/>
        </p:nvSpPr>
        <p:spPr>
          <a:xfrm>
            <a:off x="1886585" y="1745615"/>
            <a:ext cx="3354070" cy="840105"/>
          </a:xfrm>
          <a:prstGeom prst="rect">
            <a:avLst/>
          </a:prstGeom>
          <a:noFill/>
          <a:ln>
            <a:noFill/>
          </a:ln>
        </p:spPr>
        <p:txBody>
          <a:bodyPr spcFirstLastPara="1" wrap="square" lIns="101900" tIns="50950" rIns="101900" bIns="5095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333333"/>
                </a:solidFill>
                <a:latin typeface="Times New Roman"/>
                <a:ea typeface="Times New Roman"/>
                <a:cs typeface="Times New Roman"/>
                <a:sym typeface="Times New Roman"/>
              </a:rPr>
              <a:t>Calculate the distance between two data instances within the training set, using Euclidean distance measure</a:t>
            </a:r>
            <a:endParaRPr sz="1600" b="0" i="0" u="none" strike="noStrike" cap="none">
              <a:solidFill>
                <a:srgbClr val="333333"/>
              </a:solidFill>
              <a:latin typeface="Times New Roman"/>
              <a:ea typeface="Times New Roman"/>
              <a:cs typeface="Times New Roman"/>
              <a:sym typeface="Times New Roman"/>
            </a:endParaRPr>
          </a:p>
        </p:txBody>
      </p:sp>
      <p:sp>
        <p:nvSpPr>
          <p:cNvPr id="322" name="Google Shape;322;p48"/>
          <p:cNvSpPr txBox="1"/>
          <p:nvPr/>
        </p:nvSpPr>
        <p:spPr>
          <a:xfrm>
            <a:off x="7042150" y="5125085"/>
            <a:ext cx="2607310" cy="1332230"/>
          </a:xfrm>
          <a:prstGeom prst="rect">
            <a:avLst/>
          </a:prstGeom>
          <a:noFill/>
          <a:ln>
            <a:noFill/>
          </a:ln>
        </p:spPr>
        <p:txBody>
          <a:bodyPr spcFirstLastPara="1" wrap="square" lIns="101900" tIns="50950" rIns="101900" bIns="5095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333333"/>
                </a:solidFill>
                <a:latin typeface="Times New Roman"/>
                <a:ea typeface="Times New Roman"/>
                <a:cs typeface="Times New Roman"/>
                <a:sym typeface="Times New Roman"/>
              </a:rPr>
              <a:t>For the most similar neighbors of a test instance given by k most similar data instances in the training set, we can generate a response</a:t>
            </a:r>
            <a:endParaRPr sz="1600" b="0" i="0" u="none" strike="noStrike" cap="none">
              <a:solidFill>
                <a:srgbClr val="333333"/>
              </a:solidFill>
              <a:latin typeface="Times New Roman"/>
              <a:ea typeface="Times New Roman"/>
              <a:cs typeface="Times New Roman"/>
              <a:sym typeface="Times New Roman"/>
            </a:endParaRPr>
          </a:p>
        </p:txBody>
      </p:sp>
      <p:sp>
        <p:nvSpPr>
          <p:cNvPr id="323" name="Google Shape;323;p48"/>
          <p:cNvSpPr txBox="1"/>
          <p:nvPr/>
        </p:nvSpPr>
        <p:spPr>
          <a:xfrm>
            <a:off x="2866390" y="6345555"/>
            <a:ext cx="3228975" cy="347345"/>
          </a:xfrm>
          <a:prstGeom prst="rect">
            <a:avLst/>
          </a:prstGeom>
          <a:noFill/>
          <a:ln>
            <a:noFill/>
          </a:ln>
        </p:spPr>
        <p:txBody>
          <a:bodyPr spcFirstLastPara="1" wrap="square" lIns="101900" tIns="50950" rIns="101900" bIns="5095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333333"/>
                </a:solidFill>
                <a:latin typeface="Times New Roman"/>
                <a:ea typeface="Times New Roman"/>
                <a:cs typeface="Times New Roman"/>
                <a:sym typeface="Times New Roman"/>
              </a:rPr>
              <a:t>Test the accuracy of predictions</a:t>
            </a:r>
            <a:endParaRPr sz="1600" b="0" i="0" u="none" strike="noStrike" cap="none">
              <a:solidFill>
                <a:srgbClr val="333333"/>
              </a:solidFill>
              <a:latin typeface="Times New Roman"/>
              <a:ea typeface="Times New Roman"/>
              <a:cs typeface="Times New Roman"/>
              <a:sym typeface="Times New Roman"/>
            </a:endParaRPr>
          </a:p>
        </p:txBody>
      </p:sp>
      <p:sp>
        <p:nvSpPr>
          <p:cNvPr id="324" name="Google Shape;324;p48"/>
          <p:cNvSpPr txBox="1"/>
          <p:nvPr/>
        </p:nvSpPr>
        <p:spPr>
          <a:xfrm rot="-1380000">
            <a:off x="4573905" y="4021455"/>
            <a:ext cx="1659890" cy="152590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KNN </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Algorithm</a:t>
            </a:r>
            <a:endParaRPr sz="2000" b="1" i="0" u="none" strike="noStrike" cap="none">
              <a:solidFill>
                <a:schemeClr val="dk1"/>
              </a:solidFill>
              <a:latin typeface="Times New Roman"/>
              <a:ea typeface="Times New Roman"/>
              <a:cs typeface="Times New Roman"/>
              <a:sym typeface="Times New Roman"/>
            </a:endParaRPr>
          </a:p>
        </p:txBody>
      </p:sp>
      <p:cxnSp>
        <p:nvCxnSpPr>
          <p:cNvPr id="325" name="Google Shape;325;p48"/>
          <p:cNvCxnSpPr/>
          <p:nvPr/>
        </p:nvCxnSpPr>
        <p:spPr>
          <a:xfrm>
            <a:off x="87630" y="4586605"/>
            <a:ext cx="2415540" cy="0"/>
          </a:xfrm>
          <a:prstGeom prst="straightConnector1">
            <a:avLst/>
          </a:prstGeom>
          <a:noFill/>
          <a:ln w="53975" cap="flat" cmpd="sng">
            <a:solidFill>
              <a:srgbClr val="FCFAF7"/>
            </a:solidFill>
            <a:prstDash val="solid"/>
            <a:round/>
            <a:headEnd type="none" w="sm" len="sm"/>
            <a:tailEnd type="none" w="sm" len="sm"/>
          </a:ln>
        </p:spPr>
      </p:cxnSp>
      <p:cxnSp>
        <p:nvCxnSpPr>
          <p:cNvPr id="326" name="Google Shape;326;p48"/>
          <p:cNvCxnSpPr/>
          <p:nvPr/>
        </p:nvCxnSpPr>
        <p:spPr>
          <a:xfrm rot="10800000" flipH="1">
            <a:off x="1925320" y="2806700"/>
            <a:ext cx="3115310" cy="25400"/>
          </a:xfrm>
          <a:prstGeom prst="straightConnector1">
            <a:avLst/>
          </a:prstGeom>
          <a:noFill/>
          <a:ln w="53975" cap="flat" cmpd="sng">
            <a:solidFill>
              <a:srgbClr val="FCFAF7"/>
            </a:solidFill>
            <a:prstDash val="solid"/>
            <a:round/>
            <a:headEnd type="none" w="sm" len="sm"/>
            <a:tailEnd type="none" w="sm" len="sm"/>
          </a:ln>
        </p:spPr>
      </p:cxnSp>
      <p:cxnSp>
        <p:nvCxnSpPr>
          <p:cNvPr id="327" name="Google Shape;327;p48"/>
          <p:cNvCxnSpPr/>
          <p:nvPr/>
        </p:nvCxnSpPr>
        <p:spPr>
          <a:xfrm>
            <a:off x="5040630" y="2782570"/>
            <a:ext cx="0" cy="287020"/>
          </a:xfrm>
          <a:prstGeom prst="straightConnector1">
            <a:avLst/>
          </a:prstGeom>
          <a:noFill/>
          <a:ln w="53975" cap="flat" cmpd="sng">
            <a:solidFill>
              <a:srgbClr val="7F7F7F"/>
            </a:solidFill>
            <a:prstDash val="solid"/>
            <a:round/>
            <a:headEnd type="none" w="sm" len="sm"/>
            <a:tailEnd type="none" w="sm" len="sm"/>
          </a:ln>
        </p:spPr>
      </p:cxnSp>
      <p:cxnSp>
        <p:nvCxnSpPr>
          <p:cNvPr id="328" name="Google Shape;328;p48"/>
          <p:cNvCxnSpPr/>
          <p:nvPr/>
        </p:nvCxnSpPr>
        <p:spPr>
          <a:xfrm>
            <a:off x="6949440" y="3175635"/>
            <a:ext cx="2415540" cy="0"/>
          </a:xfrm>
          <a:prstGeom prst="straightConnector1">
            <a:avLst/>
          </a:prstGeom>
          <a:noFill/>
          <a:ln w="53975" cap="flat" cmpd="sng">
            <a:solidFill>
              <a:srgbClr val="9C4930"/>
            </a:solidFill>
            <a:prstDash val="solid"/>
            <a:round/>
            <a:headEnd type="none" w="sm" len="sm"/>
            <a:tailEnd type="none" w="sm" len="sm"/>
          </a:ln>
        </p:spPr>
      </p:cxnSp>
      <p:cxnSp>
        <p:nvCxnSpPr>
          <p:cNvPr id="329" name="Google Shape;329;p48"/>
          <p:cNvCxnSpPr/>
          <p:nvPr/>
        </p:nvCxnSpPr>
        <p:spPr>
          <a:xfrm rot="10800000" flipH="1">
            <a:off x="7169785" y="5059680"/>
            <a:ext cx="2479675" cy="20320"/>
          </a:xfrm>
          <a:prstGeom prst="straightConnector1">
            <a:avLst/>
          </a:prstGeom>
          <a:noFill/>
          <a:ln w="53975" cap="flat" cmpd="sng">
            <a:solidFill>
              <a:srgbClr val="7F7F7F"/>
            </a:solidFill>
            <a:prstDash val="solid"/>
            <a:round/>
            <a:headEnd type="none" w="sm" len="sm"/>
            <a:tailEnd type="none" w="sm" len="sm"/>
          </a:ln>
        </p:spPr>
      </p:cxnSp>
      <p:sp>
        <p:nvSpPr>
          <p:cNvPr id="330" name="Google Shape;330;p48"/>
          <p:cNvSpPr txBox="1"/>
          <p:nvPr/>
        </p:nvSpPr>
        <p:spPr>
          <a:xfrm>
            <a:off x="554355" y="6685915"/>
            <a:ext cx="8973820" cy="431165"/>
          </a:xfrm>
          <a:prstGeom prst="rect">
            <a:avLst/>
          </a:prstGeom>
          <a:gradFill>
            <a:gsLst>
              <a:gs pos="0">
                <a:srgbClr val="9B3519"/>
              </a:gs>
              <a:gs pos="1000">
                <a:srgbClr val="9B3519"/>
              </a:gs>
              <a:gs pos="65000">
                <a:srgbClr val="9C4930"/>
              </a:gs>
              <a:gs pos="100000">
                <a:srgbClr val="9B3519"/>
              </a:gs>
            </a:gsLst>
            <a:lin ang="10740000" scaled="0"/>
          </a:grad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1" name="Google Shape;331;p48"/>
          <p:cNvSpPr txBox="1"/>
          <p:nvPr/>
        </p:nvSpPr>
        <p:spPr>
          <a:xfrm>
            <a:off x="697230" y="6752590"/>
            <a:ext cx="9354185" cy="128016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KNN method has to run every data in the dataset, so it is very time consuming.</a:t>
            </a:r>
            <a:endParaRPr sz="1800" b="1"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9"/>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3.Algorithm</a:t>
            </a:r>
            <a:endParaRPr/>
          </a:p>
        </p:txBody>
      </p:sp>
      <p:sp>
        <p:nvSpPr>
          <p:cNvPr id="337" name="Google Shape;337;p49"/>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(1).</a:t>
            </a:r>
            <a:r>
              <a:rPr lang="en-US">
                <a:solidFill>
                  <a:srgbClr val="000000"/>
                </a:solidFill>
                <a:latin typeface="Arial"/>
                <a:ea typeface="Arial"/>
                <a:cs typeface="Arial"/>
                <a:sym typeface="Arial"/>
              </a:rPr>
              <a:t>K-nearest neighbors algorithm</a:t>
            </a:r>
            <a:endParaRPr>
              <a:solidFill>
                <a:srgbClr val="000000"/>
              </a:solidFill>
              <a:latin typeface="Arial"/>
              <a:ea typeface="Arial"/>
              <a:cs typeface="Arial"/>
              <a:sym typeface="Arial"/>
            </a:endParaRPr>
          </a:p>
        </p:txBody>
      </p:sp>
      <p:sp>
        <p:nvSpPr>
          <p:cNvPr id="338" name="Google Shape;338;p49"/>
          <p:cNvSpPr txBox="1"/>
          <p:nvPr/>
        </p:nvSpPr>
        <p:spPr>
          <a:xfrm>
            <a:off x="6499860" y="163639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pic>
        <p:nvPicPr>
          <p:cNvPr id="339" name="Google Shape;339;p49"/>
          <p:cNvPicPr preferRelativeResize="0"/>
          <p:nvPr/>
        </p:nvPicPr>
        <p:blipFill rotWithShape="1">
          <a:blip r:embed="rId3">
            <a:alphaModFix/>
          </a:blip>
          <a:srcRect/>
          <a:stretch/>
        </p:blipFill>
        <p:spPr>
          <a:xfrm>
            <a:off x="482600" y="1212850"/>
            <a:ext cx="6403975" cy="1931670"/>
          </a:xfrm>
          <a:prstGeom prst="rect">
            <a:avLst/>
          </a:prstGeom>
          <a:noFill/>
          <a:ln>
            <a:noFill/>
          </a:ln>
        </p:spPr>
      </p:pic>
      <p:grpSp>
        <p:nvGrpSpPr>
          <p:cNvPr id="340" name="Google Shape;340;p49"/>
          <p:cNvGrpSpPr/>
          <p:nvPr/>
        </p:nvGrpSpPr>
        <p:grpSpPr>
          <a:xfrm>
            <a:off x="3973830" y="4309745"/>
            <a:ext cx="5285740" cy="1568450"/>
            <a:chOff x="2980" y="5623"/>
            <a:chExt cx="8324" cy="2470"/>
          </a:xfrm>
        </p:grpSpPr>
        <p:pic>
          <p:nvPicPr>
            <p:cNvPr id="341" name="Google Shape;341;p49"/>
            <p:cNvPicPr preferRelativeResize="0"/>
            <p:nvPr/>
          </p:nvPicPr>
          <p:blipFill rotWithShape="1">
            <a:blip r:embed="rId4">
              <a:alphaModFix/>
            </a:blip>
            <a:srcRect/>
            <a:stretch/>
          </p:blipFill>
          <p:spPr>
            <a:xfrm>
              <a:off x="4429" y="5623"/>
              <a:ext cx="6566" cy="2167"/>
            </a:xfrm>
            <a:prstGeom prst="rect">
              <a:avLst/>
            </a:prstGeom>
            <a:noFill/>
            <a:ln>
              <a:noFill/>
            </a:ln>
          </p:spPr>
        </p:pic>
        <p:pic>
          <p:nvPicPr>
            <p:cNvPr id="342" name="Google Shape;342;p49"/>
            <p:cNvPicPr preferRelativeResize="0"/>
            <p:nvPr/>
          </p:nvPicPr>
          <p:blipFill rotWithShape="1">
            <a:blip r:embed="rId5">
              <a:alphaModFix/>
            </a:blip>
            <a:srcRect/>
            <a:stretch/>
          </p:blipFill>
          <p:spPr>
            <a:xfrm>
              <a:off x="2980" y="7857"/>
              <a:ext cx="8324" cy="236"/>
            </a:xfrm>
            <a:prstGeom prst="rect">
              <a:avLst/>
            </a:prstGeom>
            <a:noFill/>
            <a:ln>
              <a:noFill/>
            </a:ln>
          </p:spPr>
        </p:pic>
      </p:grpSp>
      <p:sp>
        <p:nvSpPr>
          <p:cNvPr id="343" name="Google Shape;343;p49"/>
          <p:cNvSpPr/>
          <p:nvPr/>
        </p:nvSpPr>
        <p:spPr>
          <a:xfrm>
            <a:off x="7065645" y="1880235"/>
            <a:ext cx="284480" cy="800735"/>
          </a:xfrm>
          <a:prstGeom prst="rightArrow">
            <a:avLst>
              <a:gd name="adj1" fmla="val 50000"/>
              <a:gd name="adj2" fmla="val 54464"/>
            </a:avLst>
          </a:prstGeom>
          <a:gradFill>
            <a:gsLst>
              <a:gs pos="0">
                <a:srgbClr val="9C4930"/>
              </a:gs>
              <a:gs pos="21000">
                <a:srgbClr val="9C4930"/>
              </a:gs>
              <a:gs pos="100000">
                <a:srgbClr val="DECEA6"/>
              </a:gs>
            </a:gsLst>
            <a:lin ang="10740000" scaled="0"/>
          </a:gradFill>
          <a:ln w="12700" cap="flat" cmpd="sng">
            <a:solidFill>
              <a:srgbClr val="9B35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4" name="Google Shape;344;p49"/>
          <p:cNvSpPr txBox="1"/>
          <p:nvPr/>
        </p:nvSpPr>
        <p:spPr>
          <a:xfrm>
            <a:off x="7421880" y="1313815"/>
            <a:ext cx="2197735" cy="1892300"/>
          </a:xfrm>
          <a:prstGeom prst="rect">
            <a:avLst/>
          </a:prstGeom>
          <a:gradFill>
            <a:gsLst>
              <a:gs pos="0">
                <a:srgbClr val="9C4930"/>
              </a:gs>
              <a:gs pos="42000">
                <a:srgbClr val="9C4930"/>
              </a:gs>
              <a:gs pos="100000">
                <a:srgbClr val="E8C1B6"/>
              </a:gs>
            </a:gsLst>
            <a:lin ang="0" scaled="0"/>
          </a:grad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imes New Roman"/>
                <a:ea typeface="Times New Roman"/>
                <a:cs typeface="Times New Roman"/>
                <a:sym typeface="Times New Roman"/>
              </a:rPr>
              <a:t>Take the response of the two nearest points for each predictor and compare it with the test set.</a:t>
            </a:r>
            <a:endParaRPr sz="2000" b="1" i="0" u="none" strike="noStrike" cap="none">
              <a:solidFill>
                <a:schemeClr val="lt1"/>
              </a:solidFill>
              <a:latin typeface="Times New Roman"/>
              <a:ea typeface="Times New Roman"/>
              <a:cs typeface="Times New Roman"/>
              <a:sym typeface="Times New Roman"/>
            </a:endParaRPr>
          </a:p>
        </p:txBody>
      </p:sp>
      <p:sp>
        <p:nvSpPr>
          <p:cNvPr id="345" name="Google Shape;345;p49"/>
          <p:cNvSpPr/>
          <p:nvPr/>
        </p:nvSpPr>
        <p:spPr>
          <a:xfrm rot="5400000">
            <a:off x="8293100" y="2853690"/>
            <a:ext cx="455295" cy="1282700"/>
          </a:xfrm>
          <a:prstGeom prst="rightArrow">
            <a:avLst>
              <a:gd name="adj1" fmla="val 50000"/>
              <a:gd name="adj2" fmla="val 54464"/>
            </a:avLst>
          </a:prstGeom>
          <a:gradFill>
            <a:gsLst>
              <a:gs pos="0">
                <a:srgbClr val="9C4930"/>
              </a:gs>
              <a:gs pos="21000">
                <a:srgbClr val="9C4930"/>
              </a:gs>
              <a:gs pos="100000">
                <a:srgbClr val="DECEA6"/>
              </a:gs>
            </a:gsLst>
            <a:lin ang="10740000" scaled="0"/>
          </a:gradFill>
          <a:ln w="12700" cap="flat" cmpd="sng">
            <a:solidFill>
              <a:srgbClr val="9B35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6" name="Google Shape;346;p49"/>
          <p:cNvSpPr txBox="1"/>
          <p:nvPr/>
        </p:nvSpPr>
        <p:spPr>
          <a:xfrm>
            <a:off x="7628255" y="3747135"/>
            <a:ext cx="1861185" cy="35496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Output Result</a:t>
            </a:r>
            <a:endParaRPr sz="1600" b="1" i="0" u="none" strike="noStrike" cap="none">
              <a:solidFill>
                <a:schemeClr val="dk1"/>
              </a:solidFill>
              <a:latin typeface="Times New Roman"/>
              <a:ea typeface="Times New Roman"/>
              <a:cs typeface="Times New Roman"/>
              <a:sym typeface="Times New Roman"/>
            </a:endParaRPr>
          </a:p>
        </p:txBody>
      </p:sp>
      <p:sp>
        <p:nvSpPr>
          <p:cNvPr id="347" name="Google Shape;347;p49"/>
          <p:cNvSpPr/>
          <p:nvPr/>
        </p:nvSpPr>
        <p:spPr>
          <a:xfrm rot="10800000">
            <a:off x="3525520" y="4690110"/>
            <a:ext cx="284480" cy="800735"/>
          </a:xfrm>
          <a:prstGeom prst="rightArrow">
            <a:avLst>
              <a:gd name="adj1" fmla="val 50000"/>
              <a:gd name="adj2" fmla="val 54464"/>
            </a:avLst>
          </a:prstGeom>
          <a:gradFill>
            <a:gsLst>
              <a:gs pos="0">
                <a:srgbClr val="9C4930"/>
              </a:gs>
              <a:gs pos="21000">
                <a:srgbClr val="9C4930"/>
              </a:gs>
              <a:gs pos="100000">
                <a:srgbClr val="DECEA6"/>
              </a:gs>
            </a:gsLst>
            <a:lin ang="10740000" scaled="0"/>
          </a:gradFill>
          <a:ln w="12700" cap="flat" cmpd="sng">
            <a:solidFill>
              <a:srgbClr val="9B35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8" name="Google Shape;348;p49"/>
          <p:cNvSpPr txBox="1"/>
          <p:nvPr/>
        </p:nvSpPr>
        <p:spPr>
          <a:xfrm>
            <a:off x="858520" y="4144010"/>
            <a:ext cx="2197735" cy="1892300"/>
          </a:xfrm>
          <a:prstGeom prst="rect">
            <a:avLst/>
          </a:prstGeom>
          <a:gradFill>
            <a:gsLst>
              <a:gs pos="0">
                <a:srgbClr val="9C4930"/>
              </a:gs>
              <a:gs pos="63000">
                <a:srgbClr val="9C4930"/>
              </a:gs>
              <a:gs pos="100000">
                <a:srgbClr val="E8C1B6"/>
              </a:gs>
            </a:gsLst>
            <a:lin ang="10380000" scaled="0"/>
          </a:grad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imes New Roman"/>
                <a:ea typeface="Times New Roman"/>
                <a:cs typeface="Times New Roman"/>
                <a:sym typeface="Times New Roman"/>
              </a:rPr>
              <a:t>When the KNN model is applied to the test set, the average precision is only 28%.</a:t>
            </a:r>
            <a:endParaRPr sz="2000" b="1" i="0" u="none" strike="noStrike" cap="none">
              <a:solidFill>
                <a:schemeClr val="lt1"/>
              </a:solidFill>
              <a:latin typeface="Times New Roman"/>
              <a:ea typeface="Times New Roman"/>
              <a:cs typeface="Times New Roman"/>
              <a:sym typeface="Times New Roman"/>
            </a:endParaRPr>
          </a:p>
        </p:txBody>
      </p:sp>
      <p:sp>
        <p:nvSpPr>
          <p:cNvPr id="349" name="Google Shape;349;p49"/>
          <p:cNvSpPr/>
          <p:nvPr/>
        </p:nvSpPr>
        <p:spPr>
          <a:xfrm>
            <a:off x="5678170" y="5676900"/>
            <a:ext cx="532765" cy="215900"/>
          </a:xfrm>
          <a:prstGeom prst="roundRect">
            <a:avLst>
              <a:gd name="adj" fmla="val 16667"/>
            </a:avLst>
          </a:prstGeom>
          <a:noFill/>
          <a:ln w="25400" cap="flat" cmpd="sng">
            <a:solidFill>
              <a:srgbClr val="9B35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0" name="Google Shape;350;p49"/>
          <p:cNvSpPr txBox="1"/>
          <p:nvPr/>
        </p:nvSpPr>
        <p:spPr>
          <a:xfrm>
            <a:off x="554355" y="6215380"/>
            <a:ext cx="8973820" cy="872490"/>
          </a:xfrm>
          <a:prstGeom prst="rect">
            <a:avLst/>
          </a:prstGeom>
          <a:gradFill>
            <a:gsLst>
              <a:gs pos="0">
                <a:srgbClr val="9B3519"/>
              </a:gs>
              <a:gs pos="1000">
                <a:srgbClr val="9B3519"/>
              </a:gs>
              <a:gs pos="65000">
                <a:srgbClr val="9C4930"/>
              </a:gs>
              <a:gs pos="100000">
                <a:srgbClr val="9B3519"/>
              </a:gs>
            </a:gsLst>
            <a:lin ang="10740000" scaled="0"/>
          </a:grad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1" name="Google Shape;351;p49"/>
          <p:cNvSpPr txBox="1"/>
          <p:nvPr/>
        </p:nvSpPr>
        <p:spPr>
          <a:xfrm>
            <a:off x="554355" y="6239510"/>
            <a:ext cx="9354185" cy="128016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The relevance between features is not high, resulting in poor adaptability of KNN and 28% average precision.</a:t>
            </a:r>
            <a:endParaRPr sz="2400" b="1"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0"/>
          <p:cNvSpPr txBox="1">
            <a:spLocks noGrp="1"/>
          </p:cNvSpPr>
          <p:nvPr>
            <p:ph type="ctrTitle"/>
          </p:nvPr>
        </p:nvSpPr>
        <p:spPr>
          <a:xfrm>
            <a:off x="482365" y="315322"/>
            <a:ext cx="3870000" cy="432000"/>
          </a:xfrm>
          <a:prstGeom prst="rect">
            <a:avLst/>
          </a:prstGeom>
          <a:noFill/>
          <a:ln>
            <a:noFill/>
          </a:ln>
        </p:spPr>
        <p:txBody>
          <a:bodyPr spcFirstLastPara="1" wrap="square" lIns="100800" tIns="50400" rIns="100800" bIns="50400" anchor="ctr" anchorCtr="0">
            <a:noAutofit/>
          </a:bodyPr>
          <a:lstStyle/>
          <a:p>
            <a:pPr marL="0" lvl="0" indent="0" algn="l" rtl="0">
              <a:spcBef>
                <a:spcPts val="0"/>
              </a:spcBef>
              <a:spcAft>
                <a:spcPts val="0"/>
              </a:spcAft>
              <a:buClr>
                <a:srgbClr val="000000"/>
              </a:buClr>
              <a:buSzPts val="2200"/>
              <a:buFont typeface="Arial"/>
              <a:buNone/>
            </a:pPr>
            <a:r>
              <a:rPr lang="en-US"/>
              <a:t>3.Algorithm</a:t>
            </a:r>
            <a:endParaRPr/>
          </a:p>
        </p:txBody>
      </p:sp>
      <p:sp>
        <p:nvSpPr>
          <p:cNvPr id="357" name="Google Shape;357;p50"/>
          <p:cNvSpPr txBox="1">
            <a:spLocks noGrp="1"/>
          </p:cNvSpPr>
          <p:nvPr>
            <p:ph type="subTitle" idx="1"/>
          </p:nvPr>
        </p:nvSpPr>
        <p:spPr>
          <a:xfrm>
            <a:off x="786130" y="842645"/>
            <a:ext cx="7711500" cy="370200"/>
          </a:xfrm>
          <a:prstGeom prst="rect">
            <a:avLst/>
          </a:prstGeom>
          <a:noFill/>
          <a:ln>
            <a:noFill/>
          </a:ln>
        </p:spPr>
        <p:txBody>
          <a:bodyPr spcFirstLastPara="1" wrap="square" lIns="101850" tIns="50925" rIns="101850" bIns="50925" anchor="t" anchorCtr="0">
            <a:noAutofit/>
          </a:bodyPr>
          <a:lstStyle/>
          <a:p>
            <a:pPr marL="0" lvl="0" indent="0" algn="l" rtl="0">
              <a:spcBef>
                <a:spcPts val="0"/>
              </a:spcBef>
              <a:spcAft>
                <a:spcPts val="0"/>
              </a:spcAft>
              <a:buClr>
                <a:srgbClr val="000000"/>
              </a:buClr>
              <a:buSzPts val="1280"/>
              <a:buNone/>
            </a:pPr>
            <a:r>
              <a:rPr lang="en-US"/>
              <a:t>(2). Balltree</a:t>
            </a:r>
            <a:endParaRPr/>
          </a:p>
        </p:txBody>
      </p:sp>
      <p:sp>
        <p:nvSpPr>
          <p:cNvPr id="358" name="Google Shape;358;p50"/>
          <p:cNvSpPr txBox="1"/>
          <p:nvPr/>
        </p:nvSpPr>
        <p:spPr>
          <a:xfrm>
            <a:off x="6674485" y="4470400"/>
            <a:ext cx="3261900" cy="1631400"/>
          </a:xfrm>
          <a:prstGeom prst="rect">
            <a:avLst/>
          </a:prstGeom>
          <a:noFill/>
          <a:ln>
            <a:noFill/>
          </a:ln>
        </p:spPr>
        <p:txBody>
          <a:bodyPr spcFirstLastPara="1" wrap="square" lIns="72000" tIns="18000" rIns="72000" bIns="18000" anchor="t" anchorCtr="0">
            <a:noAutofit/>
          </a:bodyPr>
          <a:lstStyle/>
          <a:p>
            <a:pPr marL="0" marR="0" lvl="0" indent="0" algn="l" rtl="0">
              <a:spcBef>
                <a:spcPts val="0"/>
              </a:spcBef>
              <a:spcAft>
                <a:spcPts val="0"/>
              </a:spcAft>
              <a:buNone/>
            </a:pPr>
            <a:r>
              <a:rPr lang="en-US" sz="1800" b="1">
                <a:solidFill>
                  <a:schemeClr val="lt1"/>
                </a:solidFill>
                <a:latin typeface="Arial"/>
                <a:ea typeface="Arial"/>
                <a:cs typeface="Arial"/>
                <a:sym typeface="Arial"/>
              </a:rPr>
              <a:t>Customers</a:t>
            </a:r>
            <a:endParaRPr sz="1800" b="1">
              <a:solidFill>
                <a:schemeClr val="lt1"/>
              </a:solidFill>
              <a:latin typeface="Arial"/>
              <a:ea typeface="Arial"/>
              <a:cs typeface="Arial"/>
              <a:sym typeface="Arial"/>
            </a:endParaRPr>
          </a:p>
        </p:txBody>
      </p:sp>
      <p:sp>
        <p:nvSpPr>
          <p:cNvPr id="359" name="Google Shape;359;p50"/>
          <p:cNvSpPr/>
          <p:nvPr/>
        </p:nvSpPr>
        <p:spPr>
          <a:xfrm>
            <a:off x="2190750" y="3601085"/>
            <a:ext cx="2614800" cy="1137900"/>
          </a:xfrm>
          <a:prstGeom prst="ellipse">
            <a:avLst/>
          </a:prstGeom>
          <a:solidFill>
            <a:srgbClr val="9B3519"/>
          </a:solidFill>
          <a:ln>
            <a:noFill/>
          </a:ln>
        </p:spPr>
        <p:txBody>
          <a:bodyPr spcFirstLastPara="1" wrap="square" lIns="69800" tIns="34900" rIns="69800" bIns="34900" anchor="t" anchorCtr="0">
            <a:noAutofit/>
          </a:bodyPr>
          <a:lstStyle/>
          <a:p>
            <a:pPr marL="0" marR="0" lvl="0" indent="0" algn="l" rtl="0">
              <a:lnSpc>
                <a:spcPct val="50000"/>
              </a:lnSpc>
              <a:spcBef>
                <a:spcPts val="0"/>
              </a:spcBef>
              <a:spcAft>
                <a:spcPts val="0"/>
              </a:spcAft>
              <a:buNone/>
            </a:pPr>
            <a:endParaRPr sz="1200">
              <a:solidFill>
                <a:schemeClr val="dk1"/>
              </a:solidFill>
              <a:latin typeface="Arial"/>
              <a:ea typeface="Arial"/>
              <a:cs typeface="Arial"/>
              <a:sym typeface="Arial"/>
            </a:endParaRPr>
          </a:p>
        </p:txBody>
      </p:sp>
      <p:sp>
        <p:nvSpPr>
          <p:cNvPr id="360" name="Google Shape;360;p50"/>
          <p:cNvSpPr/>
          <p:nvPr/>
        </p:nvSpPr>
        <p:spPr>
          <a:xfrm rot="-7166062">
            <a:off x="4950460" y="2319020"/>
            <a:ext cx="488950" cy="2359660"/>
          </a:xfrm>
          <a:custGeom>
            <a:avLst/>
            <a:gdLst/>
            <a:ahLst/>
            <a:cxnLst/>
            <a:rect l="l" t="t" r="r" b="b"/>
            <a:pathLst>
              <a:path w="198" h="915" extrusionOk="0">
                <a:moveTo>
                  <a:pt x="198" y="123"/>
                </a:moveTo>
                <a:lnTo>
                  <a:pt x="198" y="0"/>
                </a:lnTo>
                <a:lnTo>
                  <a:pt x="0" y="462"/>
                </a:lnTo>
                <a:lnTo>
                  <a:pt x="195" y="915"/>
                </a:lnTo>
                <a:lnTo>
                  <a:pt x="195" y="780"/>
                </a:lnTo>
              </a:path>
            </a:pathLst>
          </a:custGeom>
          <a:solidFill>
            <a:srgbClr val="B1B5C3"/>
          </a:solidFill>
          <a:ln>
            <a:noFill/>
          </a:ln>
        </p:spPr>
        <p:txBody>
          <a:bodyPr spcFirstLastPara="1" wrap="square" lIns="69800" tIns="34900" rIns="69800" bIns="34900" anchor="ctr"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361" name="Google Shape;361;p50"/>
          <p:cNvSpPr/>
          <p:nvPr/>
        </p:nvSpPr>
        <p:spPr>
          <a:xfrm rot="-3664456">
            <a:off x="4770756" y="3959224"/>
            <a:ext cx="488950" cy="2358390"/>
          </a:xfrm>
          <a:custGeom>
            <a:avLst/>
            <a:gdLst/>
            <a:ahLst/>
            <a:cxnLst/>
            <a:rect l="l" t="t" r="r" b="b"/>
            <a:pathLst>
              <a:path w="198" h="915" extrusionOk="0">
                <a:moveTo>
                  <a:pt x="198" y="123"/>
                </a:moveTo>
                <a:lnTo>
                  <a:pt x="198" y="0"/>
                </a:lnTo>
                <a:lnTo>
                  <a:pt x="0" y="462"/>
                </a:lnTo>
                <a:lnTo>
                  <a:pt x="195" y="915"/>
                </a:lnTo>
                <a:lnTo>
                  <a:pt x="195" y="780"/>
                </a:lnTo>
              </a:path>
            </a:pathLst>
          </a:custGeom>
          <a:solidFill>
            <a:srgbClr val="CBAA7B"/>
          </a:solidFill>
          <a:ln>
            <a:noFill/>
          </a:ln>
        </p:spPr>
        <p:txBody>
          <a:bodyPr spcFirstLastPara="1" wrap="square" lIns="69800" tIns="34900" rIns="69800" bIns="34900" anchor="ctr" anchorCtr="0">
            <a:noAutofit/>
          </a:bodyPr>
          <a:lstStyle/>
          <a:p>
            <a:pPr marL="0" marR="0" lvl="0" indent="0" algn="l" rtl="0">
              <a:spcBef>
                <a:spcPts val="0"/>
              </a:spcBef>
              <a:spcAft>
                <a:spcPts val="0"/>
              </a:spcAft>
              <a:buNone/>
            </a:pPr>
            <a:endParaRPr sz="2800" b="1">
              <a:solidFill>
                <a:schemeClr val="dk1"/>
              </a:solidFill>
              <a:latin typeface="Arial"/>
              <a:ea typeface="Arial"/>
              <a:cs typeface="Arial"/>
              <a:sym typeface="Arial"/>
            </a:endParaRPr>
          </a:p>
        </p:txBody>
      </p:sp>
      <p:sp>
        <p:nvSpPr>
          <p:cNvPr id="362" name="Google Shape;362;p50"/>
          <p:cNvSpPr/>
          <p:nvPr/>
        </p:nvSpPr>
        <p:spPr>
          <a:xfrm rot="-137334">
            <a:off x="3085465" y="4718685"/>
            <a:ext cx="508000" cy="2264409"/>
          </a:xfrm>
          <a:custGeom>
            <a:avLst/>
            <a:gdLst/>
            <a:ahLst/>
            <a:cxnLst/>
            <a:rect l="l" t="t" r="r" b="b"/>
            <a:pathLst>
              <a:path w="198" h="915" extrusionOk="0">
                <a:moveTo>
                  <a:pt x="198" y="123"/>
                </a:moveTo>
                <a:lnTo>
                  <a:pt x="198" y="0"/>
                </a:lnTo>
                <a:lnTo>
                  <a:pt x="0" y="462"/>
                </a:lnTo>
                <a:lnTo>
                  <a:pt x="195" y="915"/>
                </a:lnTo>
                <a:lnTo>
                  <a:pt x="195" y="780"/>
                </a:lnTo>
              </a:path>
            </a:pathLst>
          </a:custGeom>
          <a:solidFill>
            <a:srgbClr val="BEC0C2"/>
          </a:solidFill>
          <a:ln>
            <a:noFill/>
          </a:ln>
        </p:spPr>
        <p:txBody>
          <a:bodyPr spcFirstLastPara="1" wrap="square" lIns="69800" tIns="34900" rIns="69800" bIns="34900" anchor="ctr"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363" name="Google Shape;363;p50"/>
          <p:cNvSpPr/>
          <p:nvPr/>
        </p:nvSpPr>
        <p:spPr>
          <a:xfrm rot="-7135544" flipH="1">
            <a:off x="1576706" y="3678555"/>
            <a:ext cx="488950" cy="2358390"/>
          </a:xfrm>
          <a:custGeom>
            <a:avLst/>
            <a:gdLst/>
            <a:ahLst/>
            <a:cxnLst/>
            <a:rect l="l" t="t" r="r" b="b"/>
            <a:pathLst>
              <a:path w="198" h="915" extrusionOk="0">
                <a:moveTo>
                  <a:pt x="198" y="123"/>
                </a:moveTo>
                <a:lnTo>
                  <a:pt x="198" y="0"/>
                </a:lnTo>
                <a:lnTo>
                  <a:pt x="0" y="462"/>
                </a:lnTo>
                <a:lnTo>
                  <a:pt x="195" y="915"/>
                </a:lnTo>
                <a:lnTo>
                  <a:pt x="195" y="780"/>
                </a:lnTo>
              </a:path>
            </a:pathLst>
          </a:custGeom>
          <a:solidFill>
            <a:srgbClr val="C7674B"/>
          </a:solidFill>
          <a:ln>
            <a:noFill/>
          </a:ln>
        </p:spPr>
        <p:txBody>
          <a:bodyPr spcFirstLastPara="1" wrap="square" lIns="69800" tIns="34900" rIns="69800" bIns="34900" anchor="ctr" anchorCtr="0">
            <a:noAutofit/>
          </a:bodyPr>
          <a:lstStyle/>
          <a:p>
            <a:pPr marL="0" marR="0" lvl="0" indent="0" algn="l" rtl="0">
              <a:spcBef>
                <a:spcPts val="0"/>
              </a:spcBef>
              <a:spcAft>
                <a:spcPts val="0"/>
              </a:spcAft>
              <a:buNone/>
            </a:pPr>
            <a:endParaRPr sz="2800" b="1">
              <a:solidFill>
                <a:schemeClr val="dk1"/>
              </a:solidFill>
              <a:latin typeface="Arial"/>
              <a:ea typeface="Arial"/>
              <a:cs typeface="Arial"/>
              <a:sym typeface="Arial"/>
            </a:endParaRPr>
          </a:p>
        </p:txBody>
      </p:sp>
      <p:sp>
        <p:nvSpPr>
          <p:cNvPr id="364" name="Google Shape;364;p50"/>
          <p:cNvSpPr/>
          <p:nvPr/>
        </p:nvSpPr>
        <p:spPr>
          <a:xfrm rot="10753610">
            <a:off x="3436620" y="1378584"/>
            <a:ext cx="511810" cy="2261871"/>
          </a:xfrm>
          <a:custGeom>
            <a:avLst/>
            <a:gdLst/>
            <a:ahLst/>
            <a:cxnLst/>
            <a:rect l="l" t="t" r="r" b="b"/>
            <a:pathLst>
              <a:path w="198" h="915" extrusionOk="0">
                <a:moveTo>
                  <a:pt x="198" y="123"/>
                </a:moveTo>
                <a:lnTo>
                  <a:pt x="198" y="0"/>
                </a:lnTo>
                <a:lnTo>
                  <a:pt x="0" y="462"/>
                </a:lnTo>
                <a:lnTo>
                  <a:pt x="195" y="915"/>
                </a:lnTo>
                <a:lnTo>
                  <a:pt x="195" y="780"/>
                </a:lnTo>
              </a:path>
            </a:pathLst>
          </a:custGeom>
          <a:solidFill>
            <a:srgbClr val="DF9753"/>
          </a:solidFill>
          <a:ln>
            <a:noFill/>
          </a:ln>
        </p:spPr>
        <p:txBody>
          <a:bodyPr spcFirstLastPara="1" wrap="square" lIns="69800" tIns="34900" rIns="69800" bIns="34900" anchor="ctr" anchorCtr="0">
            <a:noAutofit/>
          </a:bodyPr>
          <a:lstStyle/>
          <a:p>
            <a:pPr marL="0" marR="0" lvl="0" indent="0" algn="l" rtl="0">
              <a:spcBef>
                <a:spcPts val="0"/>
              </a:spcBef>
              <a:spcAft>
                <a:spcPts val="0"/>
              </a:spcAft>
              <a:buNone/>
            </a:pPr>
            <a:endParaRPr sz="2800" b="1">
              <a:solidFill>
                <a:schemeClr val="dk1"/>
              </a:solidFill>
              <a:latin typeface="Arial"/>
              <a:ea typeface="Arial"/>
              <a:cs typeface="Arial"/>
              <a:sym typeface="Arial"/>
            </a:endParaRPr>
          </a:p>
        </p:txBody>
      </p:sp>
      <p:sp>
        <p:nvSpPr>
          <p:cNvPr id="365" name="Google Shape;365;p50"/>
          <p:cNvSpPr/>
          <p:nvPr/>
        </p:nvSpPr>
        <p:spPr>
          <a:xfrm rot="-3633940" flipH="1">
            <a:off x="1762125" y="2035810"/>
            <a:ext cx="490220" cy="2359660"/>
          </a:xfrm>
          <a:custGeom>
            <a:avLst/>
            <a:gdLst/>
            <a:ahLst/>
            <a:cxnLst/>
            <a:rect l="l" t="t" r="r" b="b"/>
            <a:pathLst>
              <a:path w="198" h="915" extrusionOk="0">
                <a:moveTo>
                  <a:pt x="198" y="123"/>
                </a:moveTo>
                <a:lnTo>
                  <a:pt x="198" y="0"/>
                </a:lnTo>
                <a:lnTo>
                  <a:pt x="0" y="462"/>
                </a:lnTo>
                <a:lnTo>
                  <a:pt x="195" y="915"/>
                </a:lnTo>
                <a:lnTo>
                  <a:pt x="195" y="780"/>
                </a:lnTo>
              </a:path>
            </a:pathLst>
          </a:custGeom>
          <a:solidFill>
            <a:srgbClr val="8A90A5"/>
          </a:solidFill>
          <a:ln>
            <a:noFill/>
          </a:ln>
        </p:spPr>
        <p:txBody>
          <a:bodyPr spcFirstLastPara="1" wrap="square" lIns="69800" tIns="34900" rIns="69800" bIns="34900" anchor="ctr"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366" name="Google Shape;366;p50"/>
          <p:cNvSpPr txBox="1"/>
          <p:nvPr/>
        </p:nvSpPr>
        <p:spPr>
          <a:xfrm>
            <a:off x="2457450" y="3954146"/>
            <a:ext cx="2079000" cy="430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800" b="1">
                <a:solidFill>
                  <a:schemeClr val="lt1"/>
                </a:solidFill>
                <a:latin typeface="Times New Roman"/>
                <a:ea typeface="Times New Roman"/>
                <a:cs typeface="Times New Roman"/>
                <a:sym typeface="Times New Roman"/>
              </a:rPr>
              <a:t>Balltree</a:t>
            </a:r>
            <a:endParaRPr sz="2800" b="1">
              <a:solidFill>
                <a:schemeClr val="lt1"/>
              </a:solidFill>
              <a:latin typeface="Times New Roman"/>
              <a:ea typeface="Times New Roman"/>
              <a:cs typeface="Times New Roman"/>
              <a:sym typeface="Times New Roman"/>
            </a:endParaRPr>
          </a:p>
        </p:txBody>
      </p:sp>
      <p:sp>
        <p:nvSpPr>
          <p:cNvPr id="367" name="Google Shape;367;p50"/>
          <p:cNvSpPr txBox="1"/>
          <p:nvPr/>
        </p:nvSpPr>
        <p:spPr>
          <a:xfrm>
            <a:off x="1562735" y="1979613"/>
            <a:ext cx="1828800" cy="12618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Generate/Select </a:t>
            </a:r>
            <a:r>
              <a:rPr lang="en-US" sz="1600">
                <a:solidFill>
                  <a:schemeClr val="dk1"/>
                </a:solidFill>
                <a:latin typeface="Arial"/>
                <a:ea typeface="Arial"/>
                <a:cs typeface="Arial"/>
                <a:sym typeface="Arial"/>
              </a:rPr>
              <a:t>a random point p in the hyperspace</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368" name="Google Shape;368;p50"/>
          <p:cNvSpPr txBox="1"/>
          <p:nvPr/>
        </p:nvSpPr>
        <p:spPr>
          <a:xfrm>
            <a:off x="4875530" y="3678873"/>
            <a:ext cx="2149500" cy="12618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Calculate</a:t>
            </a:r>
            <a:r>
              <a:rPr lang="en-US" sz="1600">
                <a:solidFill>
                  <a:schemeClr val="dk1"/>
                </a:solidFill>
                <a:latin typeface="Arial"/>
                <a:ea typeface="Arial"/>
                <a:cs typeface="Arial"/>
                <a:sym typeface="Arial"/>
              </a:rPr>
              <a:t> distances between all other points and p1, then select the largest one marked as p2.</a:t>
            </a:r>
            <a:endParaRPr sz="1600">
              <a:solidFill>
                <a:schemeClr val="dk1"/>
              </a:solidFill>
              <a:latin typeface="Arial"/>
              <a:ea typeface="Arial"/>
              <a:cs typeface="Arial"/>
              <a:sym typeface="Arial"/>
            </a:endParaRPr>
          </a:p>
        </p:txBody>
      </p:sp>
      <p:sp>
        <p:nvSpPr>
          <p:cNvPr id="369" name="Google Shape;369;p50"/>
          <p:cNvSpPr txBox="1"/>
          <p:nvPr/>
        </p:nvSpPr>
        <p:spPr>
          <a:xfrm>
            <a:off x="3694430" y="5451158"/>
            <a:ext cx="2286000" cy="17538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Compare </a:t>
            </a:r>
            <a:r>
              <a:rPr lang="en-US" sz="1600">
                <a:solidFill>
                  <a:schemeClr val="dk1"/>
                </a:solidFill>
                <a:latin typeface="Arial"/>
                <a:ea typeface="Arial"/>
                <a:cs typeface="Arial"/>
                <a:sym typeface="Arial"/>
              </a:rPr>
              <a:t>the distance of point to p1 and p2.If a point is closer to p1, we can put it into subset 1, otherwise put it into subset2.</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370" name="Google Shape;370;p50"/>
          <p:cNvSpPr txBox="1"/>
          <p:nvPr/>
        </p:nvSpPr>
        <p:spPr>
          <a:xfrm>
            <a:off x="1019175" y="5474018"/>
            <a:ext cx="1934700" cy="20004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Calculate</a:t>
            </a:r>
            <a:r>
              <a:rPr lang="en-US" sz="1600">
                <a:solidFill>
                  <a:schemeClr val="dk1"/>
                </a:solidFill>
                <a:latin typeface="Arial"/>
                <a:ea typeface="Arial"/>
                <a:cs typeface="Arial"/>
                <a:sym typeface="Arial"/>
              </a:rPr>
              <a:t> distances between all other points in subset 1 and p1, select the largest one denoted as r1.  Repeated in subset 2 and p2.</a:t>
            </a: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371" name="Google Shape;371;p50"/>
          <p:cNvSpPr txBox="1"/>
          <p:nvPr/>
        </p:nvSpPr>
        <p:spPr>
          <a:xfrm>
            <a:off x="440690" y="3661728"/>
            <a:ext cx="1861800" cy="1015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Repeat </a:t>
            </a:r>
            <a:r>
              <a:rPr lang="en-US" sz="1600">
                <a:solidFill>
                  <a:schemeClr val="dk1"/>
                </a:solidFill>
                <a:latin typeface="Arial"/>
                <a:ea typeface="Arial"/>
                <a:cs typeface="Arial"/>
                <a:sym typeface="Arial"/>
              </a:rPr>
              <a:t>step 2-5 until there are less than k points in subset n. </a:t>
            </a:r>
            <a:endParaRPr sz="1600">
              <a:solidFill>
                <a:schemeClr val="dk1"/>
              </a:solidFill>
              <a:latin typeface="Arial"/>
              <a:ea typeface="Arial"/>
              <a:cs typeface="Arial"/>
              <a:sym typeface="Arial"/>
            </a:endParaRPr>
          </a:p>
        </p:txBody>
      </p:sp>
      <p:sp>
        <p:nvSpPr>
          <p:cNvPr id="372" name="Google Shape;372;p50"/>
          <p:cNvSpPr txBox="1"/>
          <p:nvPr/>
        </p:nvSpPr>
        <p:spPr>
          <a:xfrm>
            <a:off x="3964305" y="1654175"/>
            <a:ext cx="2016900" cy="12618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Calculate</a:t>
            </a:r>
            <a:r>
              <a:rPr lang="en-US" sz="1600">
                <a:solidFill>
                  <a:schemeClr val="dk1"/>
                </a:solidFill>
                <a:latin typeface="Arial"/>
                <a:ea typeface="Arial"/>
                <a:cs typeface="Arial"/>
                <a:sym typeface="Arial"/>
              </a:rPr>
              <a:t> distances between all other points and p, then select the largest one marked as p1.</a:t>
            </a:r>
            <a:endParaRPr sz="1600">
              <a:solidFill>
                <a:schemeClr val="dk1"/>
              </a:solidFill>
              <a:latin typeface="Arial"/>
              <a:ea typeface="Arial"/>
              <a:cs typeface="Arial"/>
              <a:sym typeface="Arial"/>
            </a:endParaRPr>
          </a:p>
        </p:txBody>
      </p:sp>
      <p:sp>
        <p:nvSpPr>
          <p:cNvPr id="373" name="Google Shape;373;p50"/>
          <p:cNvSpPr/>
          <p:nvPr/>
        </p:nvSpPr>
        <p:spPr>
          <a:xfrm>
            <a:off x="1797685" y="2998104"/>
            <a:ext cx="450900" cy="460500"/>
          </a:xfrm>
          <a:prstGeom prst="ellipse">
            <a:avLst/>
          </a:prstGeom>
          <a:noFill/>
          <a:ln>
            <a:noFill/>
          </a:ln>
        </p:spPr>
        <p:txBody>
          <a:bodyPr spcFirstLastPara="1" wrap="square" lIns="90000" tIns="45700" rIns="90000" bIns="45700" anchor="ctr" anchorCtr="0">
            <a:noAutofit/>
          </a:bodyPr>
          <a:lstStyle/>
          <a:p>
            <a:pPr marL="174625" marR="0" lvl="0" indent="-174625" algn="l" rtl="0">
              <a:spcBef>
                <a:spcPts val="0"/>
              </a:spcBef>
              <a:spcAft>
                <a:spcPts val="0"/>
              </a:spcAft>
              <a:buNone/>
            </a:pPr>
            <a:r>
              <a:rPr lang="en-US" sz="1600" b="1">
                <a:solidFill>
                  <a:schemeClr val="dk1"/>
                </a:solidFill>
                <a:latin typeface="Arial"/>
                <a:ea typeface="Arial"/>
                <a:cs typeface="Arial"/>
                <a:sym typeface="Arial"/>
              </a:rPr>
              <a:t>1</a:t>
            </a:r>
            <a:endParaRPr sz="1600" b="1">
              <a:solidFill>
                <a:schemeClr val="dk1"/>
              </a:solidFill>
              <a:latin typeface="Arial"/>
              <a:ea typeface="Arial"/>
              <a:cs typeface="Arial"/>
              <a:sym typeface="Arial"/>
            </a:endParaRPr>
          </a:p>
        </p:txBody>
      </p:sp>
      <p:sp>
        <p:nvSpPr>
          <p:cNvPr id="374" name="Google Shape;374;p50"/>
          <p:cNvSpPr/>
          <p:nvPr/>
        </p:nvSpPr>
        <p:spPr>
          <a:xfrm>
            <a:off x="3470910" y="2258330"/>
            <a:ext cx="450900" cy="460500"/>
          </a:xfrm>
          <a:prstGeom prst="ellipse">
            <a:avLst/>
          </a:prstGeom>
          <a:noFill/>
          <a:ln>
            <a:noFill/>
          </a:ln>
        </p:spPr>
        <p:txBody>
          <a:bodyPr spcFirstLastPara="1" wrap="square" lIns="90000" tIns="45700" rIns="90000" bIns="45700" anchor="ctr" anchorCtr="0">
            <a:noAutofit/>
          </a:bodyPr>
          <a:lstStyle/>
          <a:p>
            <a:pPr marL="174625" marR="0" lvl="0" indent="-174625" algn="l" rtl="0">
              <a:spcBef>
                <a:spcPts val="0"/>
              </a:spcBef>
              <a:spcAft>
                <a:spcPts val="0"/>
              </a:spcAft>
              <a:buNone/>
            </a:pPr>
            <a:r>
              <a:rPr lang="en-US" sz="1600" b="1">
                <a:solidFill>
                  <a:schemeClr val="dk1"/>
                </a:solidFill>
                <a:latin typeface="Arial"/>
                <a:ea typeface="Arial"/>
                <a:cs typeface="Arial"/>
                <a:sym typeface="Arial"/>
              </a:rPr>
              <a:t>2</a:t>
            </a:r>
            <a:endParaRPr sz="1600" b="1">
              <a:solidFill>
                <a:schemeClr val="dk1"/>
              </a:solidFill>
              <a:latin typeface="Arial"/>
              <a:ea typeface="Arial"/>
              <a:cs typeface="Arial"/>
              <a:sym typeface="Arial"/>
            </a:endParaRPr>
          </a:p>
        </p:txBody>
      </p:sp>
      <p:sp>
        <p:nvSpPr>
          <p:cNvPr id="375" name="Google Shape;375;p50"/>
          <p:cNvSpPr/>
          <p:nvPr/>
        </p:nvSpPr>
        <p:spPr>
          <a:xfrm>
            <a:off x="5071110" y="3207654"/>
            <a:ext cx="450900" cy="460500"/>
          </a:xfrm>
          <a:prstGeom prst="ellipse">
            <a:avLst/>
          </a:prstGeom>
          <a:noFill/>
          <a:ln>
            <a:noFill/>
          </a:ln>
        </p:spPr>
        <p:txBody>
          <a:bodyPr spcFirstLastPara="1" wrap="square" lIns="90000" tIns="45700" rIns="90000" bIns="45700" anchor="ctr" anchorCtr="0">
            <a:noAutofit/>
          </a:bodyPr>
          <a:lstStyle/>
          <a:p>
            <a:pPr marL="174625" marR="0" lvl="0" indent="-174625" algn="l" rtl="0">
              <a:spcBef>
                <a:spcPts val="0"/>
              </a:spcBef>
              <a:spcAft>
                <a:spcPts val="0"/>
              </a:spcAft>
              <a:buNone/>
            </a:pPr>
            <a:r>
              <a:rPr lang="en-US" sz="1600" b="1">
                <a:solidFill>
                  <a:schemeClr val="dk1"/>
                </a:solidFill>
                <a:latin typeface="Arial"/>
                <a:ea typeface="Arial"/>
                <a:cs typeface="Arial"/>
                <a:sym typeface="Arial"/>
              </a:rPr>
              <a:t>3</a:t>
            </a:r>
            <a:endParaRPr sz="1600" b="1">
              <a:solidFill>
                <a:schemeClr val="dk1"/>
              </a:solidFill>
              <a:latin typeface="Arial"/>
              <a:ea typeface="Arial"/>
              <a:cs typeface="Arial"/>
              <a:sym typeface="Arial"/>
            </a:endParaRPr>
          </a:p>
        </p:txBody>
      </p:sp>
      <p:sp>
        <p:nvSpPr>
          <p:cNvPr id="376" name="Google Shape;376;p50"/>
          <p:cNvSpPr/>
          <p:nvPr/>
        </p:nvSpPr>
        <p:spPr>
          <a:xfrm>
            <a:off x="4846955" y="4955810"/>
            <a:ext cx="450900" cy="460500"/>
          </a:xfrm>
          <a:prstGeom prst="ellipse">
            <a:avLst/>
          </a:prstGeom>
          <a:noFill/>
          <a:ln>
            <a:noFill/>
          </a:ln>
        </p:spPr>
        <p:txBody>
          <a:bodyPr spcFirstLastPara="1" wrap="square" lIns="90000" tIns="45700" rIns="90000" bIns="45700" anchor="ctr" anchorCtr="0">
            <a:noAutofit/>
          </a:bodyPr>
          <a:lstStyle/>
          <a:p>
            <a:pPr marL="174625" marR="0" lvl="0" indent="-174625" algn="l" rtl="0">
              <a:spcBef>
                <a:spcPts val="0"/>
              </a:spcBef>
              <a:spcAft>
                <a:spcPts val="0"/>
              </a:spcAft>
              <a:buNone/>
            </a:pPr>
            <a:r>
              <a:rPr lang="en-US" sz="1600" b="1">
                <a:solidFill>
                  <a:schemeClr val="dk1"/>
                </a:solidFill>
                <a:latin typeface="Arial"/>
                <a:ea typeface="Arial"/>
                <a:cs typeface="Arial"/>
                <a:sym typeface="Arial"/>
              </a:rPr>
              <a:t>4</a:t>
            </a:r>
            <a:endParaRPr sz="1600" b="1">
              <a:solidFill>
                <a:schemeClr val="dk1"/>
              </a:solidFill>
              <a:latin typeface="Arial"/>
              <a:ea typeface="Arial"/>
              <a:cs typeface="Arial"/>
              <a:sym typeface="Arial"/>
            </a:endParaRPr>
          </a:p>
        </p:txBody>
      </p:sp>
      <p:sp>
        <p:nvSpPr>
          <p:cNvPr id="377" name="Google Shape;377;p50"/>
          <p:cNvSpPr/>
          <p:nvPr/>
        </p:nvSpPr>
        <p:spPr>
          <a:xfrm>
            <a:off x="3170555" y="5641609"/>
            <a:ext cx="450900" cy="460500"/>
          </a:xfrm>
          <a:prstGeom prst="ellipse">
            <a:avLst/>
          </a:prstGeom>
          <a:noFill/>
          <a:ln>
            <a:noFill/>
          </a:ln>
        </p:spPr>
        <p:txBody>
          <a:bodyPr spcFirstLastPara="1" wrap="square" lIns="90000" tIns="45700" rIns="90000" bIns="45700" anchor="ctr" anchorCtr="0">
            <a:noAutofit/>
          </a:bodyPr>
          <a:lstStyle/>
          <a:p>
            <a:pPr marL="174625" marR="0" lvl="0" indent="-174625" algn="l" rtl="0">
              <a:spcBef>
                <a:spcPts val="0"/>
              </a:spcBef>
              <a:spcAft>
                <a:spcPts val="0"/>
              </a:spcAft>
              <a:buNone/>
            </a:pPr>
            <a:r>
              <a:rPr lang="en-US" sz="1600" b="1">
                <a:solidFill>
                  <a:schemeClr val="dk1"/>
                </a:solidFill>
                <a:latin typeface="Arial"/>
                <a:ea typeface="Arial"/>
                <a:cs typeface="Arial"/>
                <a:sym typeface="Arial"/>
              </a:rPr>
              <a:t>5</a:t>
            </a:r>
            <a:endParaRPr sz="1600" b="1">
              <a:solidFill>
                <a:schemeClr val="dk1"/>
              </a:solidFill>
              <a:latin typeface="Arial"/>
              <a:ea typeface="Arial"/>
              <a:cs typeface="Arial"/>
              <a:sym typeface="Arial"/>
            </a:endParaRPr>
          </a:p>
        </p:txBody>
      </p:sp>
      <p:sp>
        <p:nvSpPr>
          <p:cNvPr id="378" name="Google Shape;378;p50"/>
          <p:cNvSpPr/>
          <p:nvPr/>
        </p:nvSpPr>
        <p:spPr>
          <a:xfrm>
            <a:off x="1642110" y="4651010"/>
            <a:ext cx="450900" cy="460500"/>
          </a:xfrm>
          <a:prstGeom prst="ellipse">
            <a:avLst/>
          </a:prstGeom>
          <a:noFill/>
          <a:ln>
            <a:noFill/>
          </a:ln>
        </p:spPr>
        <p:txBody>
          <a:bodyPr spcFirstLastPara="1" wrap="square" lIns="90000" tIns="45700" rIns="90000" bIns="45700" anchor="ctr" anchorCtr="0">
            <a:noAutofit/>
          </a:bodyPr>
          <a:lstStyle/>
          <a:p>
            <a:pPr marL="174625" marR="0" lvl="0" indent="-174625" algn="l" rtl="0">
              <a:spcBef>
                <a:spcPts val="0"/>
              </a:spcBef>
              <a:spcAft>
                <a:spcPts val="0"/>
              </a:spcAft>
              <a:buNone/>
            </a:pPr>
            <a:r>
              <a:rPr lang="en-US" sz="1600" b="1">
                <a:solidFill>
                  <a:schemeClr val="dk1"/>
                </a:solidFill>
                <a:latin typeface="Arial"/>
                <a:ea typeface="Arial"/>
                <a:cs typeface="Arial"/>
                <a:sym typeface="Arial"/>
              </a:rPr>
              <a:t>6</a:t>
            </a:r>
            <a:endParaRPr sz="1600" b="1">
              <a:solidFill>
                <a:schemeClr val="dk1"/>
              </a:solidFill>
              <a:latin typeface="Arial"/>
              <a:ea typeface="Arial"/>
              <a:cs typeface="Arial"/>
              <a:sym typeface="Arial"/>
            </a:endParaRPr>
          </a:p>
        </p:txBody>
      </p:sp>
      <p:sp>
        <p:nvSpPr>
          <p:cNvPr id="379" name="Google Shape;379;p50"/>
          <p:cNvSpPr/>
          <p:nvPr/>
        </p:nvSpPr>
        <p:spPr>
          <a:xfrm>
            <a:off x="6816725" y="5166995"/>
            <a:ext cx="284400" cy="800700"/>
          </a:xfrm>
          <a:prstGeom prst="rightArrow">
            <a:avLst>
              <a:gd name="adj1" fmla="val 50000"/>
              <a:gd name="adj2" fmla="val 54464"/>
            </a:avLst>
          </a:prstGeom>
          <a:gradFill>
            <a:gsLst>
              <a:gs pos="0">
                <a:srgbClr val="9C4930"/>
              </a:gs>
              <a:gs pos="21000">
                <a:srgbClr val="9C4930"/>
              </a:gs>
              <a:gs pos="100000">
                <a:srgbClr val="DECEA6"/>
              </a:gs>
            </a:gsLst>
            <a:lin ang="10739865" scaled="0"/>
          </a:gradFill>
          <a:ln w="12700" cap="flat" cmpd="sng">
            <a:solidFill>
              <a:srgbClr val="9B35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80" name="Google Shape;380;p50"/>
          <p:cNvSpPr txBox="1"/>
          <p:nvPr/>
        </p:nvSpPr>
        <p:spPr>
          <a:xfrm>
            <a:off x="7206615" y="4686300"/>
            <a:ext cx="2197800" cy="1892400"/>
          </a:xfrm>
          <a:prstGeom prst="rect">
            <a:avLst/>
          </a:prstGeom>
          <a:gradFill>
            <a:gsLst>
              <a:gs pos="0">
                <a:srgbClr val="9C4930"/>
              </a:gs>
              <a:gs pos="42000">
                <a:srgbClr val="9C4930"/>
              </a:gs>
              <a:gs pos="100000">
                <a:srgbClr val="E8C1B6"/>
              </a:gs>
            </a:gsLst>
            <a:lin ang="0" scaled="0"/>
          </a:gradFill>
          <a:ln>
            <a:noFill/>
          </a:ln>
        </p:spPr>
        <p:txBody>
          <a:bodyPr spcFirstLastPara="1" wrap="square" lIns="72000" tIns="18000" rIns="72000" bIns="18000" anchor="t" anchorCtr="0">
            <a:noAutofit/>
          </a:bodyPr>
          <a:lstStyle/>
          <a:p>
            <a:pPr marL="0" marR="0" lvl="0" indent="0" algn="l" rtl="0">
              <a:spcBef>
                <a:spcPts val="0"/>
              </a:spcBef>
              <a:spcAft>
                <a:spcPts val="0"/>
              </a:spcAft>
              <a:buNone/>
            </a:pPr>
            <a:r>
              <a:rPr lang="en-US" sz="2400" b="1">
                <a:solidFill>
                  <a:schemeClr val="lt1"/>
                </a:solidFill>
                <a:latin typeface="Arial"/>
                <a:ea typeface="Arial"/>
                <a:cs typeface="Arial"/>
                <a:sym typeface="Arial"/>
              </a:rPr>
              <a:t>Finally we will get a tree with many leaves or external nodes.</a:t>
            </a:r>
            <a:endParaRPr sz="2400" b="1">
              <a:solidFill>
                <a:schemeClr val="lt1"/>
              </a:solidFill>
              <a:latin typeface="Arial"/>
              <a:ea typeface="Arial"/>
              <a:cs typeface="Arial"/>
              <a:sym typeface="Arial"/>
            </a:endParaRPr>
          </a:p>
        </p:txBody>
      </p:sp>
      <p:sp>
        <p:nvSpPr>
          <p:cNvPr id="381" name="Google Shape;381;p50"/>
          <p:cNvSpPr/>
          <p:nvPr/>
        </p:nvSpPr>
        <p:spPr>
          <a:xfrm>
            <a:off x="7025005" y="1008380"/>
            <a:ext cx="2644200" cy="2983200"/>
          </a:xfrm>
          <a:prstGeom prst="rect">
            <a:avLst/>
          </a:prstGeom>
          <a:solidFill>
            <a:srgbClr val="DECEA6"/>
          </a:solidFill>
          <a:ln>
            <a:noFill/>
          </a:ln>
        </p:spPr>
        <p:txBody>
          <a:bodyPr spcFirstLastPara="1" wrap="square" lIns="45700" tIns="44450" rIns="45700" bIns="44450" anchor="ctr" anchorCtr="1">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2" name="Google Shape;382;p50"/>
          <p:cNvSpPr/>
          <p:nvPr/>
        </p:nvSpPr>
        <p:spPr>
          <a:xfrm>
            <a:off x="7101205" y="1133475"/>
            <a:ext cx="2490600" cy="2739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960"/>
              <a:buFont typeface="Noto Sans Symbols"/>
              <a:buNone/>
            </a:pPr>
            <a:endParaRPr sz="1200">
              <a:solidFill>
                <a:srgbClr val="000000"/>
              </a:solidFill>
              <a:latin typeface="Arial"/>
              <a:ea typeface="Arial"/>
              <a:cs typeface="Arial"/>
              <a:sym typeface="Arial"/>
            </a:endParaRPr>
          </a:p>
          <a:p>
            <a:pPr marL="180975" marR="0" lvl="0" indent="-180975" algn="l" rtl="0">
              <a:spcBef>
                <a:spcPts val="800"/>
              </a:spcBef>
              <a:spcAft>
                <a:spcPts val="0"/>
              </a:spcAft>
              <a:buClr>
                <a:srgbClr val="000000"/>
              </a:buClr>
              <a:buSzPts val="1440"/>
              <a:buFont typeface="Noto Sans Symbols"/>
              <a:buChar char="■"/>
            </a:pPr>
            <a:r>
              <a:rPr lang="en-US" sz="1800">
                <a:solidFill>
                  <a:srgbClr val="000000"/>
                </a:solidFill>
                <a:latin typeface="Times New Roman"/>
                <a:ea typeface="Times New Roman"/>
                <a:cs typeface="Times New Roman"/>
                <a:sym typeface="Times New Roman"/>
              </a:rPr>
              <a:t>Advantage: Higher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running spped than other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algorithm</a:t>
            </a:r>
            <a:endParaRPr sz="1800">
              <a:solidFill>
                <a:srgbClr val="000000"/>
              </a:solidFill>
              <a:latin typeface="Times New Roman"/>
              <a:ea typeface="Times New Roman"/>
              <a:cs typeface="Times New Roman"/>
              <a:sym typeface="Times New Roman"/>
            </a:endParaRPr>
          </a:p>
          <a:p>
            <a:pPr marL="180975" marR="0" lvl="0" indent="-180975" algn="l" rtl="0">
              <a:spcBef>
                <a:spcPts val="800"/>
              </a:spcBef>
              <a:spcAft>
                <a:spcPts val="0"/>
              </a:spcAft>
              <a:buClr>
                <a:srgbClr val="000000"/>
              </a:buClr>
              <a:buSzPts val="1440"/>
              <a:buFont typeface="Noto Sans Symbols"/>
              <a:buChar char="■"/>
            </a:pPr>
            <a:r>
              <a:rPr lang="en-US" sz="1800">
                <a:solidFill>
                  <a:srgbClr val="000000"/>
                </a:solidFill>
                <a:latin typeface="Times New Roman"/>
                <a:ea typeface="Times New Roman"/>
                <a:cs typeface="Times New Roman"/>
                <a:sym typeface="Times New Roman"/>
              </a:rPr>
              <a:t>Disadvantage: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Calculating and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understanding the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meanning are not easy.</a:t>
            </a:r>
            <a:endParaRPr sz="1800">
              <a:solidFill>
                <a:srgbClr val="000000"/>
              </a:solidFill>
              <a:latin typeface="Times New Roman"/>
              <a:ea typeface="Times New Roman"/>
              <a:cs typeface="Times New Roman"/>
              <a:sym typeface="Times New Roman"/>
            </a:endParaRPr>
          </a:p>
        </p:txBody>
      </p:sp>
      <p:sp>
        <p:nvSpPr>
          <p:cNvPr id="383" name="Google Shape;383;p50"/>
          <p:cNvSpPr/>
          <p:nvPr/>
        </p:nvSpPr>
        <p:spPr>
          <a:xfrm>
            <a:off x="7025005" y="970915"/>
            <a:ext cx="2644200" cy="2983200"/>
          </a:xfrm>
          <a:prstGeom prst="rect">
            <a:avLst/>
          </a:prstGeom>
          <a:solidFill>
            <a:srgbClr val="DECEA6"/>
          </a:solidFill>
          <a:ln>
            <a:noFill/>
          </a:ln>
        </p:spPr>
        <p:txBody>
          <a:bodyPr spcFirstLastPara="1" wrap="square" lIns="45700" tIns="44450" rIns="45700" bIns="44450" anchor="ctr" anchorCtr="1">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4" name="Google Shape;384;p50"/>
          <p:cNvSpPr/>
          <p:nvPr/>
        </p:nvSpPr>
        <p:spPr>
          <a:xfrm>
            <a:off x="7101205" y="1132205"/>
            <a:ext cx="2490600" cy="2679000"/>
          </a:xfrm>
          <a:prstGeom prst="rect">
            <a:avLst/>
          </a:prstGeom>
          <a:solidFill>
            <a:schemeClr val="lt1"/>
          </a:solidFill>
          <a:ln>
            <a:noFill/>
          </a:ln>
        </p:spPr>
        <p:txBody>
          <a:bodyPr spcFirstLastPara="1" wrap="square" lIns="91425" tIns="45700" rIns="91425" bIns="45700" anchor="t" anchorCtr="0">
            <a:noAutofit/>
          </a:bodyPr>
          <a:lstStyle/>
          <a:p>
            <a:pPr marL="180975" marR="0" lvl="0" indent="-180975" algn="l" rtl="0">
              <a:spcBef>
                <a:spcPts val="0"/>
              </a:spcBef>
              <a:spcAft>
                <a:spcPts val="0"/>
              </a:spcAft>
              <a:buClr>
                <a:srgbClr val="000000"/>
              </a:buClr>
              <a:buSzPts val="1440"/>
              <a:buFont typeface="Noto Sans Symbols"/>
              <a:buChar char="■"/>
            </a:pPr>
            <a:r>
              <a:rPr lang="en-US" sz="1800">
                <a:solidFill>
                  <a:srgbClr val="000000"/>
                </a:solidFill>
                <a:latin typeface="Times New Roman"/>
                <a:ea typeface="Times New Roman"/>
                <a:cs typeface="Times New Roman"/>
                <a:sym typeface="Times New Roman"/>
              </a:rPr>
              <a:t>Advantage: Higher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running sp</a:t>
            </a:r>
            <a:r>
              <a:rPr lang="en-US" sz="1800">
                <a:latin typeface="Times New Roman"/>
                <a:ea typeface="Times New Roman"/>
                <a:cs typeface="Times New Roman"/>
                <a:sym typeface="Times New Roman"/>
              </a:rPr>
              <a:t>e</a:t>
            </a:r>
            <a:r>
              <a:rPr lang="en-US" sz="1800">
                <a:solidFill>
                  <a:srgbClr val="000000"/>
                </a:solidFill>
                <a:latin typeface="Times New Roman"/>
                <a:ea typeface="Times New Roman"/>
                <a:cs typeface="Times New Roman"/>
                <a:sym typeface="Times New Roman"/>
              </a:rPr>
              <a:t>ed than other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algorithm</a:t>
            </a:r>
            <a:endParaRPr sz="1800">
              <a:solidFill>
                <a:srgbClr val="000000"/>
              </a:solidFill>
              <a:latin typeface="Times New Roman"/>
              <a:ea typeface="Times New Roman"/>
              <a:cs typeface="Times New Roman"/>
              <a:sym typeface="Times New Roman"/>
            </a:endParaRPr>
          </a:p>
          <a:p>
            <a:pPr marL="180975" marR="0" lvl="0" indent="-180975" algn="l" rtl="0">
              <a:spcBef>
                <a:spcPts val="800"/>
              </a:spcBef>
              <a:spcAft>
                <a:spcPts val="0"/>
              </a:spcAft>
              <a:buClr>
                <a:srgbClr val="000000"/>
              </a:buClr>
              <a:buSzPts val="1440"/>
              <a:buFont typeface="Noto Sans Symbols"/>
              <a:buChar char="■"/>
            </a:pPr>
            <a:r>
              <a:rPr lang="en-US" sz="1800">
                <a:solidFill>
                  <a:srgbClr val="000000"/>
                </a:solidFill>
                <a:latin typeface="Times New Roman"/>
                <a:ea typeface="Times New Roman"/>
                <a:cs typeface="Times New Roman"/>
                <a:sym typeface="Times New Roman"/>
              </a:rPr>
              <a:t>Disadvantage: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Calculating and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understanding the </a:t>
            </a:r>
            <a:endParaRPr sz="1800">
              <a:solidFill>
                <a:srgbClr val="000000"/>
              </a:solidFill>
              <a:latin typeface="Times New Roman"/>
              <a:ea typeface="Times New Roman"/>
              <a:cs typeface="Times New Roman"/>
              <a:sym typeface="Times New Roman"/>
            </a:endParaRPr>
          </a:p>
          <a:p>
            <a:pPr marL="0" marR="0" lvl="0" indent="0" algn="l" rtl="0">
              <a:spcBef>
                <a:spcPts val="800"/>
              </a:spcBef>
              <a:spcAft>
                <a:spcPts val="0"/>
              </a:spcAft>
              <a:buClr>
                <a:srgbClr val="000000"/>
              </a:buClr>
              <a:buSzPts val="1440"/>
              <a:buFont typeface="Noto Sans Symbols"/>
              <a:buNone/>
            </a:pPr>
            <a:r>
              <a:rPr lang="en-US" sz="1800">
                <a:solidFill>
                  <a:srgbClr val="000000"/>
                </a:solidFill>
                <a:latin typeface="Times New Roman"/>
                <a:ea typeface="Times New Roman"/>
                <a:cs typeface="Times New Roman"/>
                <a:sym typeface="Times New Roman"/>
              </a:rPr>
              <a:t>meaning are not easy.</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482365" y="315322"/>
            <a:ext cx="3870000" cy="432000"/>
          </a:xfrm>
          <a:prstGeom prst="rect">
            <a:avLst/>
          </a:prstGeom>
          <a:noFill/>
          <a:ln>
            <a:noFill/>
          </a:ln>
        </p:spPr>
        <p:txBody>
          <a:bodyPr spcFirstLastPara="1" wrap="square" lIns="100800" tIns="50400" rIns="100800" bIns="50400" anchor="ctr" anchorCtr="0">
            <a:noAutofit/>
          </a:bodyPr>
          <a:lstStyle/>
          <a:p>
            <a:pPr marL="0" lvl="0" indent="0" algn="l" rtl="0">
              <a:spcBef>
                <a:spcPts val="0"/>
              </a:spcBef>
              <a:spcAft>
                <a:spcPts val="0"/>
              </a:spcAft>
              <a:buClr>
                <a:srgbClr val="000000"/>
              </a:buClr>
              <a:buSzPts val="2200"/>
              <a:buFont typeface="Arial"/>
              <a:buNone/>
            </a:pPr>
            <a:r>
              <a:rPr lang="en-US"/>
              <a:t>3.Algorithm</a:t>
            </a:r>
            <a:endParaRPr/>
          </a:p>
        </p:txBody>
      </p:sp>
      <p:sp>
        <p:nvSpPr>
          <p:cNvPr id="390" name="Google Shape;390;p51"/>
          <p:cNvSpPr txBox="1">
            <a:spLocks noGrp="1"/>
          </p:cNvSpPr>
          <p:nvPr>
            <p:ph type="subTitle" idx="1"/>
          </p:nvPr>
        </p:nvSpPr>
        <p:spPr>
          <a:xfrm>
            <a:off x="786130" y="842645"/>
            <a:ext cx="7711500" cy="370200"/>
          </a:xfrm>
          <a:prstGeom prst="rect">
            <a:avLst/>
          </a:prstGeom>
          <a:noFill/>
          <a:ln>
            <a:noFill/>
          </a:ln>
        </p:spPr>
        <p:txBody>
          <a:bodyPr spcFirstLastPara="1" wrap="square" lIns="101850" tIns="50925" rIns="101850" bIns="50925" anchor="t" anchorCtr="0">
            <a:noAutofit/>
          </a:bodyPr>
          <a:lstStyle/>
          <a:p>
            <a:pPr marL="0" lvl="0" indent="0" algn="l" rtl="0">
              <a:spcBef>
                <a:spcPts val="0"/>
              </a:spcBef>
              <a:spcAft>
                <a:spcPts val="0"/>
              </a:spcAft>
              <a:buClr>
                <a:srgbClr val="000000"/>
              </a:buClr>
              <a:buSzPts val="1280"/>
              <a:buNone/>
            </a:pPr>
            <a:r>
              <a:rPr lang="en-US"/>
              <a:t>(2). Balltree</a:t>
            </a:r>
            <a:endParaRPr/>
          </a:p>
        </p:txBody>
      </p:sp>
      <p:sp>
        <p:nvSpPr>
          <p:cNvPr id="391" name="Google Shape;391;p51"/>
          <p:cNvSpPr txBox="1"/>
          <p:nvPr/>
        </p:nvSpPr>
        <p:spPr>
          <a:xfrm>
            <a:off x="6753225" y="6002650"/>
            <a:ext cx="1051800" cy="370200"/>
          </a:xfrm>
          <a:prstGeom prst="rect">
            <a:avLst/>
          </a:prstGeom>
          <a:noFill/>
          <a:ln>
            <a:noFill/>
          </a:ln>
        </p:spPr>
        <p:txBody>
          <a:bodyPr spcFirstLastPara="1" wrap="square" lIns="72000" tIns="18000" rIns="72000" bIns="18000" anchor="t" anchorCtr="0">
            <a:no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Output</a:t>
            </a:r>
            <a:endParaRPr sz="1800" b="1">
              <a:solidFill>
                <a:schemeClr val="dk1"/>
              </a:solidFill>
              <a:latin typeface="Times New Roman"/>
              <a:ea typeface="Times New Roman"/>
              <a:cs typeface="Times New Roman"/>
              <a:sym typeface="Times New Roman"/>
            </a:endParaRPr>
          </a:p>
        </p:txBody>
      </p:sp>
      <p:sp>
        <p:nvSpPr>
          <p:cNvPr id="392" name="Google Shape;392;p51"/>
          <p:cNvSpPr txBox="1"/>
          <p:nvPr/>
        </p:nvSpPr>
        <p:spPr>
          <a:xfrm>
            <a:off x="553720" y="5024120"/>
            <a:ext cx="3798600" cy="1980000"/>
          </a:xfrm>
          <a:prstGeom prst="rect">
            <a:avLst/>
          </a:prstGeom>
          <a:solidFill>
            <a:schemeClr val="accent6"/>
          </a:solidFill>
          <a:ln>
            <a:noFill/>
          </a:ln>
        </p:spPr>
        <p:txBody>
          <a:bodyPr spcFirstLastPara="1" wrap="square" lIns="72000" tIns="18000" rIns="72000" bIns="180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By calculating  </a:t>
            </a:r>
            <a:r>
              <a:rPr lang="en-US" sz="2000" b="1">
                <a:solidFill>
                  <a:schemeClr val="dk1"/>
                </a:solidFill>
                <a:latin typeface="Times New Roman"/>
                <a:ea typeface="Times New Roman"/>
                <a:cs typeface="Times New Roman"/>
                <a:sym typeface="Times New Roman"/>
              </a:rPr>
              <a:t>Euclidean distance</a:t>
            </a:r>
            <a:r>
              <a:rPr lang="en-US" sz="1800">
                <a:solidFill>
                  <a:schemeClr val="dk1"/>
                </a:solidFill>
                <a:latin typeface="Times New Roman"/>
                <a:ea typeface="Times New Roman"/>
                <a:cs typeface="Times New Roman"/>
                <a:sym typeface="Times New Roman"/>
              </a:rPr>
              <a:t> between Wine No.1 and other wines, it reaches the lowest value between itself, and second lowest value to Wine No.257857, which means Wine No.1 is most similar to Wine No.257857 except itself.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a:solidFill>
                <a:srgbClr val="FF0000"/>
              </a:solidFill>
              <a:latin typeface="Times New Roman"/>
              <a:ea typeface="Times New Roman"/>
              <a:cs typeface="Times New Roman"/>
              <a:sym typeface="Times New Roman"/>
            </a:endParaRPr>
          </a:p>
        </p:txBody>
      </p:sp>
      <p:sp>
        <p:nvSpPr>
          <p:cNvPr id="393" name="Google Shape;393;p51"/>
          <p:cNvSpPr/>
          <p:nvPr/>
        </p:nvSpPr>
        <p:spPr>
          <a:xfrm>
            <a:off x="6652260" y="3482340"/>
            <a:ext cx="695400" cy="711300"/>
          </a:xfrm>
          <a:prstGeom prst="downArrow">
            <a:avLst>
              <a:gd name="adj1" fmla="val 50000"/>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94" name="Google Shape;394;p51"/>
          <p:cNvSpPr txBox="1"/>
          <p:nvPr/>
        </p:nvSpPr>
        <p:spPr>
          <a:xfrm>
            <a:off x="482600" y="1142365"/>
            <a:ext cx="4083000" cy="872400"/>
          </a:xfrm>
          <a:prstGeom prst="rect">
            <a:avLst/>
          </a:prstGeom>
          <a:gradFill>
            <a:gsLst>
              <a:gs pos="0">
                <a:srgbClr val="9B3519"/>
              </a:gs>
              <a:gs pos="1000">
                <a:srgbClr val="9B3519"/>
              </a:gs>
              <a:gs pos="65000">
                <a:srgbClr val="9C4930"/>
              </a:gs>
              <a:gs pos="100000">
                <a:srgbClr val="9B3519"/>
              </a:gs>
            </a:gsLst>
            <a:lin ang="10739865" scaled="0"/>
          </a:gradFill>
          <a:ln>
            <a:noFill/>
          </a:ln>
        </p:spPr>
        <p:txBody>
          <a:bodyPr spcFirstLastPara="1" wrap="square" lIns="72000" tIns="18000" rIns="72000" bIns="180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5" name="Google Shape;395;p51"/>
          <p:cNvSpPr txBox="1"/>
          <p:nvPr/>
        </p:nvSpPr>
        <p:spPr>
          <a:xfrm>
            <a:off x="554355" y="1220470"/>
            <a:ext cx="4011300" cy="716400"/>
          </a:xfrm>
          <a:prstGeom prst="rect">
            <a:avLst/>
          </a:prstGeom>
          <a:noFill/>
          <a:ln>
            <a:noFill/>
          </a:ln>
        </p:spPr>
        <p:txBody>
          <a:bodyPr spcFirstLastPara="1" wrap="square" lIns="72000" tIns="18000" rIns="72000" bIns="18000" anchor="t" anchorCtr="0">
            <a:noAutofit/>
          </a:bodyPr>
          <a:lstStyle/>
          <a:p>
            <a:pPr marL="0" marR="0" lvl="0" indent="0" algn="l" rtl="0">
              <a:spcBef>
                <a:spcPts val="0"/>
              </a:spcBef>
              <a:spcAft>
                <a:spcPts val="0"/>
              </a:spcAft>
              <a:buNone/>
            </a:pPr>
            <a:r>
              <a:rPr lang="en-US" sz="2000" b="1">
                <a:solidFill>
                  <a:schemeClr val="lt1"/>
                </a:solidFill>
                <a:latin typeface="Times New Roman"/>
                <a:ea typeface="Times New Roman"/>
                <a:cs typeface="Times New Roman"/>
                <a:sym typeface="Times New Roman"/>
              </a:rPr>
              <a:t>We classify the data into four classes through balltree.</a:t>
            </a:r>
            <a:endParaRPr sz="2000" b="1">
              <a:solidFill>
                <a:schemeClr val="lt1"/>
              </a:solidFill>
              <a:latin typeface="Times New Roman"/>
              <a:ea typeface="Times New Roman"/>
              <a:cs typeface="Times New Roman"/>
              <a:sym typeface="Times New Roman"/>
            </a:endParaRPr>
          </a:p>
        </p:txBody>
      </p:sp>
      <p:sp>
        <p:nvSpPr>
          <p:cNvPr id="396" name="Google Shape;396;p51"/>
          <p:cNvSpPr txBox="1"/>
          <p:nvPr/>
        </p:nvSpPr>
        <p:spPr>
          <a:xfrm>
            <a:off x="4780280" y="1142365"/>
            <a:ext cx="4942200" cy="872400"/>
          </a:xfrm>
          <a:prstGeom prst="rect">
            <a:avLst/>
          </a:prstGeom>
          <a:gradFill>
            <a:gsLst>
              <a:gs pos="0">
                <a:srgbClr val="9B3519"/>
              </a:gs>
              <a:gs pos="1000">
                <a:srgbClr val="9B3519"/>
              </a:gs>
              <a:gs pos="65000">
                <a:srgbClr val="9C4930"/>
              </a:gs>
              <a:gs pos="100000">
                <a:srgbClr val="9B3519"/>
              </a:gs>
            </a:gsLst>
            <a:lin ang="10739865" scaled="0"/>
          </a:gradFill>
          <a:ln>
            <a:noFill/>
          </a:ln>
        </p:spPr>
        <p:txBody>
          <a:bodyPr spcFirstLastPara="1" wrap="square" lIns="72000" tIns="18000" rIns="72000" bIns="180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7" name="Google Shape;397;p51"/>
          <p:cNvSpPr txBox="1"/>
          <p:nvPr/>
        </p:nvSpPr>
        <p:spPr>
          <a:xfrm>
            <a:off x="5143500" y="1400175"/>
            <a:ext cx="4011300" cy="716400"/>
          </a:xfrm>
          <a:prstGeom prst="rect">
            <a:avLst/>
          </a:prstGeom>
          <a:noFill/>
          <a:ln>
            <a:noFill/>
          </a:ln>
        </p:spPr>
        <p:txBody>
          <a:bodyPr spcFirstLastPara="1" wrap="square" lIns="72000" tIns="18000" rIns="72000" bIns="18000" anchor="t" anchorCtr="0">
            <a:noAutofit/>
          </a:bodyPr>
          <a:lstStyle/>
          <a:p>
            <a:pPr marL="0" marR="0" lvl="0" indent="0" algn="ctr" rtl="0">
              <a:spcBef>
                <a:spcPts val="0"/>
              </a:spcBef>
              <a:spcAft>
                <a:spcPts val="0"/>
              </a:spcAft>
              <a:buNone/>
            </a:pPr>
            <a:r>
              <a:rPr lang="en-US" sz="2000" b="1">
                <a:solidFill>
                  <a:schemeClr val="lt1"/>
                </a:solidFill>
                <a:latin typeface="Times New Roman"/>
                <a:ea typeface="Times New Roman"/>
                <a:cs typeface="Times New Roman"/>
                <a:sym typeface="Times New Roman"/>
              </a:rPr>
              <a:t>Code</a:t>
            </a:r>
            <a:endParaRPr sz="2000" b="1">
              <a:solidFill>
                <a:schemeClr val="lt1"/>
              </a:solidFill>
              <a:latin typeface="Times New Roman"/>
              <a:ea typeface="Times New Roman"/>
              <a:cs typeface="Times New Roman"/>
              <a:sym typeface="Times New Roman"/>
            </a:endParaRPr>
          </a:p>
        </p:txBody>
      </p:sp>
      <p:sp>
        <p:nvSpPr>
          <p:cNvPr id="398" name="Google Shape;398;p51"/>
          <p:cNvSpPr/>
          <p:nvPr/>
        </p:nvSpPr>
        <p:spPr>
          <a:xfrm rot="10800000">
            <a:off x="4499700" y="4783545"/>
            <a:ext cx="720000" cy="720000"/>
          </a:xfrm>
          <a:prstGeom prst="bentArrow">
            <a:avLst>
              <a:gd name="adj1" fmla="val 25000"/>
              <a:gd name="adj2" fmla="val 25000"/>
              <a:gd name="adj3" fmla="val 25000"/>
              <a:gd name="adj4" fmla="val 4375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pic>
        <p:nvPicPr>
          <p:cNvPr id="399" name="Google Shape;399;p51"/>
          <p:cNvPicPr preferRelativeResize="0"/>
          <p:nvPr/>
        </p:nvPicPr>
        <p:blipFill rotWithShape="1">
          <a:blip r:embed="rId3">
            <a:alphaModFix/>
          </a:blip>
          <a:srcRect/>
          <a:stretch/>
        </p:blipFill>
        <p:spPr>
          <a:xfrm>
            <a:off x="4814570" y="2524760"/>
            <a:ext cx="4705984" cy="806450"/>
          </a:xfrm>
          <a:prstGeom prst="rect">
            <a:avLst/>
          </a:prstGeom>
          <a:noFill/>
          <a:ln>
            <a:noFill/>
          </a:ln>
        </p:spPr>
      </p:pic>
      <p:pic>
        <p:nvPicPr>
          <p:cNvPr id="400" name="Google Shape;400;p51"/>
          <p:cNvPicPr preferRelativeResize="0"/>
          <p:nvPr/>
        </p:nvPicPr>
        <p:blipFill rotWithShape="1">
          <a:blip r:embed="rId4">
            <a:alphaModFix/>
          </a:blip>
          <a:srcRect b="56011"/>
          <a:stretch/>
        </p:blipFill>
        <p:spPr>
          <a:xfrm>
            <a:off x="3458200" y="4309106"/>
            <a:ext cx="6264276" cy="275700"/>
          </a:xfrm>
          <a:prstGeom prst="rect">
            <a:avLst/>
          </a:prstGeom>
          <a:noFill/>
          <a:ln>
            <a:noFill/>
          </a:ln>
        </p:spPr>
      </p:pic>
      <p:sp>
        <p:nvSpPr>
          <p:cNvPr id="401" name="Google Shape;401;p51"/>
          <p:cNvSpPr/>
          <p:nvPr/>
        </p:nvSpPr>
        <p:spPr>
          <a:xfrm>
            <a:off x="4309745" y="4368800"/>
            <a:ext cx="1224300" cy="216000"/>
          </a:xfrm>
          <a:prstGeom prst="roundRect">
            <a:avLst>
              <a:gd name="adj" fmla="val 16667"/>
            </a:avLst>
          </a:prstGeom>
          <a:no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402" name="Google Shape;402;p51"/>
          <p:cNvSpPr txBox="1"/>
          <p:nvPr/>
        </p:nvSpPr>
        <p:spPr>
          <a:xfrm>
            <a:off x="482600" y="2116455"/>
            <a:ext cx="4083600" cy="1624200"/>
          </a:xfrm>
          <a:prstGeom prst="rect">
            <a:avLst/>
          </a:prstGeom>
          <a:solidFill>
            <a:schemeClr val="accent6"/>
          </a:solidFill>
          <a:ln>
            <a:noFill/>
          </a:ln>
        </p:spPr>
        <p:txBody>
          <a:bodyPr spcFirstLastPara="1" wrap="square" lIns="72000" tIns="18000" rIns="72000" bIns="18000" anchor="t" anchorCtr="0">
            <a:no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The quantities of clusters is depend on ourselves, here is four. Considering the factors like description, combined of others, price, origin, grape varieties etc.</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a:solidFill>
                <a:srgbClr val="FF0000"/>
              </a:solidFill>
              <a:latin typeface="Times New Roman"/>
              <a:ea typeface="Times New Roman"/>
              <a:cs typeface="Times New Roman"/>
              <a:sym typeface="Times New Roman"/>
            </a:endParaRPr>
          </a:p>
        </p:txBody>
      </p:sp>
      <p:pic>
        <p:nvPicPr>
          <p:cNvPr id="403" name="Google Shape;403;p51"/>
          <p:cNvPicPr preferRelativeResize="0"/>
          <p:nvPr/>
        </p:nvPicPr>
        <p:blipFill rotWithShape="1">
          <a:blip r:embed="rId5">
            <a:alphaModFix/>
          </a:blip>
          <a:srcRect l="-5799" r="5799"/>
          <a:stretch/>
        </p:blipFill>
        <p:spPr>
          <a:xfrm>
            <a:off x="4204975" y="6311900"/>
            <a:ext cx="5589625" cy="80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2"/>
          <p:cNvSpPr txBox="1">
            <a:spLocks noGrp="1"/>
          </p:cNvSpPr>
          <p:nvPr>
            <p:ph type="ctrTitle"/>
          </p:nvPr>
        </p:nvSpPr>
        <p:spPr>
          <a:xfrm>
            <a:off x="482365" y="327387"/>
            <a:ext cx="3870000"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4. Conclusion</a:t>
            </a:r>
            <a:endParaRPr/>
          </a:p>
        </p:txBody>
      </p:sp>
      <p:sp>
        <p:nvSpPr>
          <p:cNvPr id="409" name="Google Shape;409;p52"/>
          <p:cNvSpPr txBox="1"/>
          <p:nvPr/>
        </p:nvSpPr>
        <p:spPr>
          <a:xfrm>
            <a:off x="567325" y="1135300"/>
            <a:ext cx="8925000" cy="5313600"/>
          </a:xfrm>
          <a:prstGeom prst="rect">
            <a:avLst/>
          </a:prstGeom>
          <a:noFill/>
          <a:ln>
            <a:noFill/>
          </a:ln>
        </p:spPr>
        <p:txBody>
          <a:bodyPr spcFirstLastPara="1" wrap="square" lIns="91350" tIns="45675" rIns="91350" bIns="45675" anchor="t" anchorCtr="0">
            <a:noAutofit/>
          </a:bodyPr>
          <a:lstStyle/>
          <a:p>
            <a:pPr marL="457200" marR="0" lvl="0" indent="-457200" algn="just" rtl="0">
              <a:lnSpc>
                <a:spcPct val="130000"/>
              </a:lnSpc>
              <a:spcBef>
                <a:spcPts val="0"/>
              </a:spcBef>
              <a:spcAft>
                <a:spcPts val="0"/>
              </a:spcAft>
              <a:buFont typeface="+mj-lt"/>
              <a:buAutoNum type="arabicPeriod"/>
            </a:pPr>
            <a:r>
              <a:rPr lang="en-US" sz="2000" dirty="0">
                <a:solidFill>
                  <a:schemeClr val="dk1"/>
                </a:solidFill>
              </a:rPr>
              <a:t>Different price levels have different features with respect to target customers</a:t>
            </a:r>
          </a:p>
          <a:p>
            <a:pPr marL="457200" marR="0" lvl="0" indent="-457200" algn="just" rtl="0">
              <a:lnSpc>
                <a:spcPct val="130000"/>
              </a:lnSpc>
              <a:spcBef>
                <a:spcPts val="0"/>
              </a:spcBef>
              <a:spcAft>
                <a:spcPts val="0"/>
              </a:spcAft>
              <a:buFont typeface="+mj-lt"/>
              <a:buAutoNum type="arabicPeriod"/>
            </a:pPr>
            <a:r>
              <a:rPr lang="en-US" sz="2000" dirty="0">
                <a:solidFill>
                  <a:schemeClr val="dk1"/>
                </a:solidFill>
              </a:rPr>
              <a:t>American Wines are expensive!</a:t>
            </a:r>
          </a:p>
          <a:p>
            <a:pPr marL="457200" marR="0" lvl="0" indent="-457200" algn="just" rtl="0">
              <a:lnSpc>
                <a:spcPct val="130000"/>
              </a:lnSpc>
              <a:spcBef>
                <a:spcPts val="0"/>
              </a:spcBef>
              <a:spcAft>
                <a:spcPts val="0"/>
              </a:spcAft>
              <a:buFont typeface="+mj-lt"/>
              <a:buAutoNum type="arabicPeriod"/>
            </a:pPr>
            <a:r>
              <a:rPr lang="en-US" sz="2000" dirty="0">
                <a:solidFill>
                  <a:schemeClr val="dk1"/>
                </a:solidFill>
              </a:rPr>
              <a:t>Arizona’s wines are generally more expensive than the other places</a:t>
            </a:r>
          </a:p>
          <a:p>
            <a:pPr marL="457200" marR="0" lvl="0" indent="-457200" algn="just" rtl="0">
              <a:lnSpc>
                <a:spcPct val="130000"/>
              </a:lnSpc>
              <a:spcBef>
                <a:spcPts val="0"/>
              </a:spcBef>
              <a:spcAft>
                <a:spcPts val="0"/>
              </a:spcAft>
              <a:buFont typeface="+mj-lt"/>
              <a:buAutoNum type="arabicPeriod"/>
            </a:pPr>
            <a:r>
              <a:rPr lang="en-US" sz="2000" dirty="0">
                <a:solidFill>
                  <a:schemeClr val="dk1"/>
                </a:solidFill>
              </a:rPr>
              <a:t> KNN did poor on classifying the groups of wines</a:t>
            </a:r>
          </a:p>
          <a:p>
            <a:pPr marL="457200" marR="0" lvl="0" indent="-457200" algn="just" rtl="0">
              <a:lnSpc>
                <a:spcPct val="130000"/>
              </a:lnSpc>
              <a:spcBef>
                <a:spcPts val="0"/>
              </a:spcBef>
              <a:spcAft>
                <a:spcPts val="0"/>
              </a:spcAft>
              <a:buFont typeface="+mj-lt"/>
              <a:buAutoNum type="arabicPeriod"/>
            </a:pPr>
            <a:r>
              <a:rPr lang="en-US" sz="2000" b="0" i="0" u="none" strike="noStrike" cap="none" dirty="0" err="1">
                <a:solidFill>
                  <a:schemeClr val="dk1"/>
                </a:solidFill>
                <a:latin typeface="Arial"/>
                <a:ea typeface="Arial"/>
                <a:cs typeface="Arial"/>
                <a:sym typeface="Arial"/>
              </a:rPr>
              <a:t>Balltree</a:t>
            </a:r>
            <a:r>
              <a:rPr lang="en-US" sz="2000" b="0" i="0" u="none" strike="noStrike" cap="none" dirty="0">
                <a:solidFill>
                  <a:schemeClr val="dk1"/>
                </a:solidFill>
                <a:latin typeface="Arial"/>
                <a:ea typeface="Arial"/>
                <a:cs typeface="Arial"/>
                <a:sym typeface="Arial"/>
              </a:rPr>
              <a:t> performs good, it is hard to understand the meaning of each leaf of the result of </a:t>
            </a:r>
            <a:r>
              <a:rPr lang="en-US" sz="2000" b="0" i="0" u="none" strike="noStrike" cap="none" dirty="0" err="1">
                <a:solidFill>
                  <a:schemeClr val="dk1"/>
                </a:solidFill>
                <a:latin typeface="Arial"/>
                <a:ea typeface="Arial"/>
                <a:cs typeface="Arial"/>
                <a:sym typeface="Arial"/>
              </a:rPr>
              <a:t>Balltree</a:t>
            </a:r>
            <a:r>
              <a:rPr lang="en-US" sz="2000" b="0" i="0" u="none" strike="noStrike" cap="none" dirty="0">
                <a:solidFill>
                  <a:schemeClr val="dk1"/>
                </a:solidFill>
                <a:latin typeface="Arial"/>
                <a:ea typeface="Arial"/>
                <a:cs typeface="Arial"/>
                <a:sym typeface="Arial"/>
              </a:rPr>
              <a:t> Algorithm</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3"/>
          <p:cNvSpPr/>
          <p:nvPr/>
        </p:nvSpPr>
        <p:spPr>
          <a:xfrm>
            <a:off x="5603" y="5863771"/>
            <a:ext cx="10058400" cy="1911655"/>
          </a:xfrm>
          <a:prstGeom prst="rect">
            <a:avLst/>
          </a:prstGeom>
          <a:solidFill>
            <a:srgbClr val="731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3"/>
          <p:cNvSpPr/>
          <p:nvPr/>
        </p:nvSpPr>
        <p:spPr>
          <a:xfrm>
            <a:off x="5603" y="5575640"/>
            <a:ext cx="10058400" cy="216000"/>
          </a:xfrm>
          <a:prstGeom prst="rect">
            <a:avLst/>
          </a:prstGeom>
          <a:solidFill>
            <a:srgbClr val="8264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3"/>
          <p:cNvSpPr/>
          <p:nvPr/>
        </p:nvSpPr>
        <p:spPr>
          <a:xfrm>
            <a:off x="5603" y="5442142"/>
            <a:ext cx="10058400" cy="72000"/>
          </a:xfrm>
          <a:prstGeom prst="rect">
            <a:avLst/>
          </a:prstGeom>
          <a:solidFill>
            <a:srgbClr val="8264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53"/>
          <p:cNvSpPr txBox="1"/>
          <p:nvPr/>
        </p:nvSpPr>
        <p:spPr>
          <a:xfrm>
            <a:off x="2853950" y="1872100"/>
            <a:ext cx="4982700" cy="1419300"/>
          </a:xfrm>
          <a:prstGeom prst="rect">
            <a:avLst/>
          </a:prstGeom>
          <a:noFill/>
          <a:ln>
            <a:noFill/>
          </a:ln>
        </p:spPr>
        <p:txBody>
          <a:bodyPr spcFirstLastPara="1" wrap="square" lIns="91400" tIns="45700" rIns="91400" bIns="45700" anchor="ctr" anchorCtr="0">
            <a:noAutofit/>
          </a:bodyPr>
          <a:lstStyle/>
          <a:p>
            <a:pPr marL="0" marR="0" lvl="0" indent="0" algn="ctr" rtl="0">
              <a:lnSpc>
                <a:spcPct val="120000"/>
              </a:lnSpc>
              <a:spcBef>
                <a:spcPts val="0"/>
              </a:spcBef>
              <a:spcAft>
                <a:spcPts val="0"/>
              </a:spcAft>
              <a:buClr>
                <a:schemeClr val="accent2"/>
              </a:buClr>
              <a:buSzPts val="5760"/>
              <a:buFont typeface="Noto Sans Symbols"/>
              <a:buNone/>
            </a:pPr>
            <a:r>
              <a:rPr lang="en-US" sz="7200" b="1" i="0" u="none" strike="noStrike" cap="none">
                <a:solidFill>
                  <a:srgbClr val="731E00"/>
                </a:solidFill>
                <a:latin typeface="Arial"/>
                <a:ea typeface="Arial"/>
                <a:cs typeface="Arial"/>
                <a:sym typeface="Arial"/>
              </a:rPr>
              <a:t>Than</a:t>
            </a:r>
            <a:r>
              <a:rPr lang="en-US" sz="7200" b="1">
                <a:solidFill>
                  <a:srgbClr val="731E00"/>
                </a:solidFill>
              </a:rPr>
              <a:t>ks</a:t>
            </a:r>
            <a:r>
              <a:rPr lang="en-US" sz="7200" b="1" i="0" u="none" strike="noStrike" cap="none">
                <a:solidFill>
                  <a:srgbClr val="731E00"/>
                </a:solidFill>
                <a:latin typeface="Arial"/>
                <a:ea typeface="Arial"/>
                <a:cs typeface="Arial"/>
                <a:sym typeface="Arial"/>
              </a:rPr>
              <a:t>！</a:t>
            </a:r>
            <a:endParaRPr sz="7200" b="1" i="0" u="none" strike="noStrike" cap="none">
              <a:solidFill>
                <a:srgbClr val="731E00"/>
              </a:solidFill>
              <a:latin typeface="Arial"/>
              <a:ea typeface="Arial"/>
              <a:cs typeface="Arial"/>
              <a:sym typeface="Arial"/>
            </a:endParaRPr>
          </a:p>
        </p:txBody>
      </p:sp>
      <p:sp>
        <p:nvSpPr>
          <p:cNvPr id="418" name="Google Shape;418;p53"/>
          <p:cNvSpPr txBox="1"/>
          <p:nvPr/>
        </p:nvSpPr>
        <p:spPr>
          <a:xfrm>
            <a:off x="3589799" y="3218950"/>
            <a:ext cx="2769900" cy="1419300"/>
          </a:xfrm>
          <a:prstGeom prst="rect">
            <a:avLst/>
          </a:prstGeom>
          <a:noFill/>
          <a:ln>
            <a:noFill/>
          </a:ln>
        </p:spPr>
        <p:txBody>
          <a:bodyPr spcFirstLastPara="1" wrap="square" lIns="91400" tIns="45700" rIns="91400" bIns="45700" anchor="ctr" anchorCtr="0">
            <a:noAutofit/>
          </a:bodyPr>
          <a:lstStyle/>
          <a:p>
            <a:pPr marL="0" marR="0" lvl="0" indent="0" algn="ctr" rtl="0">
              <a:lnSpc>
                <a:spcPct val="120000"/>
              </a:lnSpc>
              <a:spcBef>
                <a:spcPts val="0"/>
              </a:spcBef>
              <a:spcAft>
                <a:spcPts val="0"/>
              </a:spcAft>
              <a:buClr>
                <a:schemeClr val="accent2"/>
              </a:buClr>
              <a:buSzPts val="5760"/>
              <a:buFont typeface="Noto Sans Symbols"/>
              <a:buNone/>
            </a:pPr>
            <a:r>
              <a:rPr lang="en-US" sz="7200" b="1" i="0" u="none" strike="noStrike" cap="none">
                <a:solidFill>
                  <a:srgbClr val="731E00"/>
                </a:solidFill>
                <a:latin typeface="Arial"/>
                <a:ea typeface="Arial"/>
                <a:cs typeface="Arial"/>
                <a:sym typeface="Arial"/>
              </a:rPr>
              <a:t>Q&amp;A</a:t>
            </a:r>
            <a:endParaRPr sz="7200" b="1" i="0" u="none" strike="noStrike" cap="none">
              <a:solidFill>
                <a:srgbClr val="731E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6"/>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Contents </a:t>
            </a:r>
            <a:endParaRPr/>
          </a:p>
        </p:txBody>
      </p:sp>
      <p:sp>
        <p:nvSpPr>
          <p:cNvPr id="126" name="Google Shape;126;p36"/>
          <p:cNvSpPr/>
          <p:nvPr/>
        </p:nvSpPr>
        <p:spPr>
          <a:xfrm rot="5400000">
            <a:off x="-2581910" y="2576830"/>
            <a:ext cx="6026785" cy="2978150"/>
          </a:xfrm>
          <a:custGeom>
            <a:avLst/>
            <a:gdLst/>
            <a:ahLst/>
            <a:cxnLst/>
            <a:rect l="l" t="t" r="r" b="b"/>
            <a:pathLst>
              <a:path w="21600" h="21600" extrusionOk="0">
                <a:moveTo>
                  <a:pt x="781" y="7357"/>
                </a:moveTo>
                <a:cubicBezTo>
                  <a:pt x="2251" y="3078"/>
                  <a:pt x="6276" y="205"/>
                  <a:pt x="10800" y="206"/>
                </a:cubicBezTo>
                <a:cubicBezTo>
                  <a:pt x="15323" y="206"/>
                  <a:pt x="19348" y="3078"/>
                  <a:pt x="20818" y="7357"/>
                </a:cubicBezTo>
                <a:lnTo>
                  <a:pt x="21013" y="7290"/>
                </a:lnTo>
                <a:cubicBezTo>
                  <a:pt x="19514" y="2928"/>
                  <a:pt x="15411" y="-1"/>
                  <a:pt x="10799" y="0"/>
                </a:cubicBezTo>
                <a:cubicBezTo>
                  <a:pt x="6188" y="0"/>
                  <a:pt x="2085" y="2928"/>
                  <a:pt x="586" y="7290"/>
                </a:cubicBezTo>
                <a:lnTo>
                  <a:pt x="781" y="7357"/>
                </a:lnTo>
                <a:close/>
              </a:path>
            </a:pathLst>
          </a:custGeom>
          <a:solidFill>
            <a:srgbClr val="9B3519"/>
          </a:solidFill>
          <a:ln>
            <a:noFill/>
          </a:ln>
        </p:spPr>
        <p:txBody>
          <a:bodyPr spcFirstLastPara="1" wrap="square" lIns="91350" tIns="45675" rIns="91350" bIns="456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C000"/>
              </a:solidFill>
              <a:latin typeface="Arial"/>
              <a:ea typeface="Arial"/>
              <a:cs typeface="Arial"/>
              <a:sym typeface="Arial"/>
            </a:endParaRPr>
          </a:p>
        </p:txBody>
      </p:sp>
      <p:sp>
        <p:nvSpPr>
          <p:cNvPr id="127" name="Google Shape;127;p36"/>
          <p:cNvSpPr/>
          <p:nvPr/>
        </p:nvSpPr>
        <p:spPr>
          <a:xfrm>
            <a:off x="1800225" y="1693545"/>
            <a:ext cx="7054850" cy="478790"/>
          </a:xfrm>
          <a:prstGeom prst="roundRect">
            <a:avLst>
              <a:gd name="adj" fmla="val 0"/>
            </a:avLst>
          </a:prstGeom>
          <a:gradFill>
            <a:gsLst>
              <a:gs pos="0">
                <a:srgbClr val="9B3519"/>
              </a:gs>
              <a:gs pos="52999">
                <a:srgbClr val="9B3519"/>
              </a:gs>
              <a:gs pos="100000">
                <a:schemeClr val="lt1"/>
              </a:gs>
            </a:gsLst>
            <a:lin ang="240000" scaled="0"/>
          </a:grad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Basic</a:t>
            </a:r>
            <a:r>
              <a:rPr lang="en-US" sz="2000" b="1" i="0" u="none" strike="noStrike" cap="none">
                <a:solidFill>
                  <a:schemeClr val="lt1"/>
                </a:solidFill>
                <a:latin typeface="Arial"/>
                <a:ea typeface="Arial"/>
                <a:cs typeface="Arial"/>
                <a:sym typeface="Arial"/>
              </a:rPr>
              <a:t> </a:t>
            </a:r>
            <a:r>
              <a:rPr lang="en-US" sz="2800" b="1" i="0" u="none" strike="noStrike" cap="none">
                <a:solidFill>
                  <a:schemeClr val="lt1"/>
                </a:solidFill>
                <a:latin typeface="Arial"/>
                <a:ea typeface="Arial"/>
                <a:cs typeface="Arial"/>
                <a:sym typeface="Arial"/>
              </a:rPr>
              <a:t>Introduction</a:t>
            </a:r>
            <a:endParaRPr sz="2800" b="1" i="0" u="none" strike="noStrike" cap="none">
              <a:solidFill>
                <a:schemeClr val="lt1"/>
              </a:solidFill>
              <a:latin typeface="Arial"/>
              <a:ea typeface="Arial"/>
              <a:cs typeface="Arial"/>
              <a:sym typeface="Arial"/>
            </a:endParaRPr>
          </a:p>
        </p:txBody>
      </p:sp>
      <p:sp>
        <p:nvSpPr>
          <p:cNvPr id="128" name="Google Shape;128;p36"/>
          <p:cNvSpPr/>
          <p:nvPr/>
        </p:nvSpPr>
        <p:spPr>
          <a:xfrm>
            <a:off x="1272098" y="1752539"/>
            <a:ext cx="361172" cy="360000"/>
          </a:xfrm>
          <a:prstGeom prst="ellipse">
            <a:avLst/>
          </a:prstGeom>
          <a:solidFill>
            <a:srgbClr val="9B3519"/>
          </a:solidFill>
          <a:ln>
            <a:noFill/>
          </a:ln>
        </p:spPr>
        <p:txBody>
          <a:bodyPr spcFirstLastPara="1" wrap="square" lIns="91375" tIns="45675" rIns="91375" bIns="456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Arial"/>
                <a:ea typeface="Arial"/>
                <a:cs typeface="Arial"/>
                <a:sym typeface="Arial"/>
              </a:rPr>
              <a:t>1</a:t>
            </a:r>
            <a:endParaRPr sz="1400" b="1" i="0" u="none" strike="noStrike" cap="none">
              <a:solidFill>
                <a:srgbClr val="FFFFFF"/>
              </a:solidFill>
              <a:latin typeface="Arial"/>
              <a:ea typeface="Arial"/>
              <a:cs typeface="Arial"/>
              <a:sym typeface="Arial"/>
            </a:endParaRPr>
          </a:p>
        </p:txBody>
      </p:sp>
      <p:sp>
        <p:nvSpPr>
          <p:cNvPr id="129" name="Google Shape;129;p36"/>
          <p:cNvSpPr/>
          <p:nvPr/>
        </p:nvSpPr>
        <p:spPr>
          <a:xfrm>
            <a:off x="2145030" y="3080385"/>
            <a:ext cx="6701155" cy="478790"/>
          </a:xfrm>
          <a:prstGeom prst="roundRect">
            <a:avLst>
              <a:gd name="adj" fmla="val 5000"/>
            </a:avLst>
          </a:prstGeom>
          <a:gradFill>
            <a:gsLst>
              <a:gs pos="0">
                <a:srgbClr val="F2F2F2"/>
              </a:gs>
              <a:gs pos="2000">
                <a:srgbClr val="F2F2F2"/>
              </a:gs>
              <a:gs pos="31000">
                <a:srgbClr val="9B3519"/>
              </a:gs>
              <a:gs pos="100000">
                <a:srgbClr val="9B3519"/>
              </a:gs>
            </a:gsLst>
            <a:lin ang="10560000" scaled="0"/>
          </a:grad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Descriptive Statistics</a:t>
            </a:r>
            <a:endParaRPr sz="2800" b="1" i="0" u="none" strike="noStrike" cap="none">
              <a:solidFill>
                <a:schemeClr val="lt1"/>
              </a:solidFill>
              <a:latin typeface="Arial"/>
              <a:ea typeface="Arial"/>
              <a:cs typeface="Arial"/>
              <a:sym typeface="Arial"/>
            </a:endParaRPr>
          </a:p>
        </p:txBody>
      </p:sp>
      <p:sp>
        <p:nvSpPr>
          <p:cNvPr id="130" name="Google Shape;130;p36"/>
          <p:cNvSpPr/>
          <p:nvPr/>
        </p:nvSpPr>
        <p:spPr>
          <a:xfrm>
            <a:off x="1707410" y="3140037"/>
            <a:ext cx="362312" cy="360000"/>
          </a:xfrm>
          <a:prstGeom prst="ellipse">
            <a:avLst/>
          </a:prstGeom>
          <a:solidFill>
            <a:srgbClr val="9B3519"/>
          </a:solidFill>
          <a:ln>
            <a:noFill/>
          </a:ln>
        </p:spPr>
        <p:txBody>
          <a:bodyPr spcFirstLastPara="1" wrap="square" lIns="91375" tIns="45675" rIns="91375" bIns="456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Arial"/>
                <a:ea typeface="Arial"/>
                <a:cs typeface="Arial"/>
                <a:sym typeface="Arial"/>
              </a:rPr>
              <a:t>2</a:t>
            </a:r>
            <a:endParaRPr sz="1400" b="1" i="0" u="none" strike="noStrike" cap="none">
              <a:solidFill>
                <a:srgbClr val="FFFFFF"/>
              </a:solidFill>
              <a:latin typeface="Arial"/>
              <a:ea typeface="Arial"/>
              <a:cs typeface="Arial"/>
              <a:sym typeface="Arial"/>
            </a:endParaRPr>
          </a:p>
        </p:txBody>
      </p:sp>
      <p:sp>
        <p:nvSpPr>
          <p:cNvPr id="131" name="Google Shape;131;p36"/>
          <p:cNvSpPr/>
          <p:nvPr/>
        </p:nvSpPr>
        <p:spPr>
          <a:xfrm>
            <a:off x="1800225" y="5908675"/>
            <a:ext cx="7046595" cy="478790"/>
          </a:xfrm>
          <a:prstGeom prst="roundRect">
            <a:avLst>
              <a:gd name="adj" fmla="val 0"/>
            </a:avLst>
          </a:prstGeom>
          <a:gradFill>
            <a:gsLst>
              <a:gs pos="0">
                <a:schemeClr val="lt1"/>
              </a:gs>
              <a:gs pos="39000">
                <a:srgbClr val="9B3519"/>
              </a:gs>
              <a:gs pos="100000">
                <a:srgbClr val="9B3519"/>
              </a:gs>
            </a:gsLst>
            <a:lin ang="10740000" scaled="0"/>
          </a:grad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Arial"/>
                <a:ea typeface="Arial"/>
                <a:cs typeface="Arial"/>
                <a:sym typeface="Arial"/>
              </a:rPr>
              <a:t>Conclusion </a:t>
            </a:r>
            <a:endParaRPr sz="2800" b="1" i="0" u="none" strike="noStrike" cap="none">
              <a:solidFill>
                <a:schemeClr val="dk1"/>
              </a:solidFill>
              <a:latin typeface="Arial"/>
              <a:ea typeface="Arial"/>
              <a:cs typeface="Arial"/>
              <a:sym typeface="Arial"/>
            </a:endParaRPr>
          </a:p>
        </p:txBody>
      </p:sp>
      <p:sp>
        <p:nvSpPr>
          <p:cNvPr id="132" name="Google Shape;132;p36"/>
          <p:cNvSpPr/>
          <p:nvPr/>
        </p:nvSpPr>
        <p:spPr>
          <a:xfrm>
            <a:off x="1347675" y="5967940"/>
            <a:ext cx="360000" cy="360000"/>
          </a:xfrm>
          <a:prstGeom prst="ellipse">
            <a:avLst/>
          </a:prstGeom>
          <a:solidFill>
            <a:srgbClr val="9B3519"/>
          </a:solidFill>
          <a:ln>
            <a:noFill/>
          </a:ln>
        </p:spPr>
        <p:txBody>
          <a:bodyPr spcFirstLastPara="1" wrap="square" lIns="91375" tIns="45675" rIns="91375" bIns="456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Arial"/>
                <a:ea typeface="Arial"/>
                <a:cs typeface="Arial"/>
                <a:sym typeface="Arial"/>
              </a:rPr>
              <a:t>4</a:t>
            </a:r>
            <a:endParaRPr sz="1400" b="1" i="0" u="none" strike="noStrike" cap="none">
              <a:solidFill>
                <a:srgbClr val="FFFFFF"/>
              </a:solidFill>
              <a:latin typeface="Arial"/>
              <a:ea typeface="Arial"/>
              <a:cs typeface="Arial"/>
              <a:sym typeface="Arial"/>
            </a:endParaRPr>
          </a:p>
        </p:txBody>
      </p:sp>
      <p:sp>
        <p:nvSpPr>
          <p:cNvPr id="133" name="Google Shape;133;p36"/>
          <p:cNvSpPr/>
          <p:nvPr/>
        </p:nvSpPr>
        <p:spPr>
          <a:xfrm>
            <a:off x="1707735" y="4615127"/>
            <a:ext cx="361173" cy="360000"/>
          </a:xfrm>
          <a:prstGeom prst="ellipse">
            <a:avLst/>
          </a:prstGeom>
          <a:solidFill>
            <a:srgbClr val="9B3519"/>
          </a:solidFill>
          <a:ln>
            <a:noFill/>
          </a:ln>
        </p:spPr>
        <p:txBody>
          <a:bodyPr spcFirstLastPara="1" wrap="square" lIns="91375" tIns="45675" rIns="91375" bIns="456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Arial"/>
                <a:ea typeface="Arial"/>
                <a:cs typeface="Arial"/>
                <a:sym typeface="Arial"/>
              </a:rPr>
              <a:t>3</a:t>
            </a:r>
            <a:endParaRPr sz="1400" b="1" i="0" u="none" strike="noStrike" cap="none">
              <a:solidFill>
                <a:srgbClr val="FFFFFF"/>
              </a:solidFill>
              <a:latin typeface="Arial"/>
              <a:ea typeface="Arial"/>
              <a:cs typeface="Arial"/>
              <a:sym typeface="Arial"/>
            </a:endParaRPr>
          </a:p>
        </p:txBody>
      </p:sp>
      <p:sp>
        <p:nvSpPr>
          <p:cNvPr id="134" name="Google Shape;134;p36"/>
          <p:cNvSpPr/>
          <p:nvPr/>
        </p:nvSpPr>
        <p:spPr>
          <a:xfrm>
            <a:off x="3244264" y="3807147"/>
            <a:ext cx="5289521" cy="479776"/>
          </a:xfrm>
          <a:prstGeom prst="rect">
            <a:avLst/>
          </a:prstGeom>
          <a:noFill/>
          <a:ln>
            <a:noFill/>
          </a:ln>
        </p:spPr>
        <p:txBody>
          <a:bodyPr spcFirstLastPara="1" wrap="square" lIns="91375" tIns="45675" rIns="91375" bIns="45675" anchor="ctr" anchorCtr="0">
            <a:noAutofit/>
          </a:bodyPr>
          <a:lstStyle/>
          <a:p>
            <a:pPr marL="171450" marR="0" lvl="0" indent="-17145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Data Preview</a:t>
            </a:r>
            <a:endParaRPr sz="20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Distribution of wine price &amp; points</a:t>
            </a:r>
            <a:endParaRPr sz="2000" b="0" i="0" u="none" strike="noStrike" cap="none">
              <a:solidFill>
                <a:schemeClr val="dk1"/>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Times New Roman"/>
                <a:ea typeface="Times New Roman"/>
                <a:cs typeface="Times New Roman"/>
                <a:sym typeface="Times New Roman"/>
              </a:rPr>
              <a:t>Wordcloud</a:t>
            </a:r>
            <a:endParaRPr sz="2000" b="0" i="0" u="none" strike="noStrike" cap="none">
              <a:solidFill>
                <a:srgbClr val="000000"/>
              </a:solidFill>
              <a:latin typeface="Times New Roman"/>
              <a:ea typeface="Times New Roman"/>
              <a:cs typeface="Times New Roman"/>
              <a:sym typeface="Times New Roman"/>
            </a:endParaRPr>
          </a:p>
        </p:txBody>
      </p:sp>
      <p:sp>
        <p:nvSpPr>
          <p:cNvPr id="135" name="Google Shape;135;p36"/>
          <p:cNvSpPr/>
          <p:nvPr/>
        </p:nvSpPr>
        <p:spPr>
          <a:xfrm>
            <a:off x="2480906" y="2365419"/>
            <a:ext cx="5371350" cy="487794"/>
          </a:xfrm>
          <a:prstGeom prst="rect">
            <a:avLst/>
          </a:prstGeom>
          <a:noFill/>
          <a:ln>
            <a:noFill/>
          </a:ln>
        </p:spPr>
        <p:txBody>
          <a:bodyPr spcFirstLastPara="1" wrap="square" lIns="91375" tIns="45675" rIns="91375" bIns="45675" anchor="ctr" anchorCtr="0">
            <a:noAutofit/>
          </a:bodyPr>
          <a:lstStyle/>
          <a:p>
            <a:pPr marL="171450" marR="0" lvl="0" indent="-17145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Introduction of wine and wine market</a:t>
            </a:r>
            <a:endParaRPr sz="20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Target of our research</a:t>
            </a:r>
            <a:endParaRPr sz="2000" b="0" i="0" u="none" strike="noStrike" cap="none">
              <a:solidFill>
                <a:srgbClr val="000000"/>
              </a:solidFill>
              <a:latin typeface="Times New Roman"/>
              <a:ea typeface="Times New Roman"/>
              <a:cs typeface="Times New Roman"/>
              <a:sym typeface="Times New Roman"/>
            </a:endParaRPr>
          </a:p>
        </p:txBody>
      </p:sp>
      <p:sp>
        <p:nvSpPr>
          <p:cNvPr id="136" name="Google Shape;136;p36"/>
          <p:cNvSpPr/>
          <p:nvPr/>
        </p:nvSpPr>
        <p:spPr>
          <a:xfrm>
            <a:off x="2153920" y="4556125"/>
            <a:ext cx="6701155" cy="478790"/>
          </a:xfrm>
          <a:prstGeom prst="roundRect">
            <a:avLst>
              <a:gd name="adj" fmla="val 5000"/>
            </a:avLst>
          </a:prstGeom>
          <a:gradFill>
            <a:gsLst>
              <a:gs pos="0">
                <a:schemeClr val="lt1"/>
              </a:gs>
              <a:gs pos="29000">
                <a:srgbClr val="9B3519"/>
              </a:gs>
              <a:gs pos="100000">
                <a:srgbClr val="9B3519"/>
              </a:gs>
            </a:gsLst>
            <a:lin ang="10740000" scaled="0"/>
          </a:grad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a:solidFill>
                  <a:schemeClr val="lt1"/>
                </a:solidFill>
              </a:rPr>
              <a:t>Two</a:t>
            </a:r>
            <a:r>
              <a:rPr lang="en-US" sz="2800" b="1" i="0" u="none" strike="noStrike" cap="none">
                <a:solidFill>
                  <a:schemeClr val="lt1"/>
                </a:solidFill>
                <a:latin typeface="Arial"/>
                <a:ea typeface="Arial"/>
                <a:cs typeface="Arial"/>
                <a:sym typeface="Arial"/>
              </a:rPr>
              <a:t> </a:t>
            </a:r>
            <a:r>
              <a:rPr lang="en-US" sz="2800" b="1">
                <a:solidFill>
                  <a:schemeClr val="lt1"/>
                </a:solidFill>
              </a:rPr>
              <a:t>Classifier</a:t>
            </a:r>
            <a:r>
              <a:rPr lang="en-US" sz="1600" b="1" i="0" u="none" strike="noStrike" cap="none">
                <a:solidFill>
                  <a:schemeClr val="dk1"/>
                </a:solidFill>
                <a:latin typeface="Arial"/>
                <a:ea typeface="Arial"/>
                <a:cs typeface="Arial"/>
                <a:sym typeface="Arial"/>
              </a:rPr>
              <a:t> </a:t>
            </a:r>
            <a:endParaRPr sz="1600" b="1" i="0" u="none" strike="noStrike" cap="none">
              <a:solidFill>
                <a:schemeClr val="dk1"/>
              </a:solidFill>
              <a:latin typeface="Arial"/>
              <a:ea typeface="Arial"/>
              <a:cs typeface="Arial"/>
              <a:sym typeface="Arial"/>
            </a:endParaRPr>
          </a:p>
        </p:txBody>
      </p:sp>
      <p:sp>
        <p:nvSpPr>
          <p:cNvPr id="137" name="Google Shape;137;p36"/>
          <p:cNvSpPr/>
          <p:nvPr/>
        </p:nvSpPr>
        <p:spPr>
          <a:xfrm>
            <a:off x="3244264" y="5231452"/>
            <a:ext cx="5289600" cy="479700"/>
          </a:xfrm>
          <a:prstGeom prst="rect">
            <a:avLst/>
          </a:prstGeom>
          <a:noFill/>
          <a:ln>
            <a:noFill/>
          </a:ln>
        </p:spPr>
        <p:txBody>
          <a:bodyPr spcFirstLastPara="1" wrap="square" lIns="91375" tIns="45675" rIns="91375" bIns="45675" anchor="ctr" anchorCtr="0">
            <a:noAutofit/>
          </a:bodyPr>
          <a:lstStyle/>
          <a:p>
            <a:pPr marL="171450" marR="0" lvl="0" indent="-17145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KNN</a:t>
            </a:r>
            <a:endParaRPr sz="2000" b="0" i="0" u="none" strike="noStrike" cap="none">
              <a:solidFill>
                <a:srgbClr val="000000"/>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rgbClr val="000000"/>
              </a:buClr>
              <a:buSzPts val="2000"/>
              <a:buFont typeface="Noto Sans Symbols"/>
              <a:buChar char="■"/>
            </a:pPr>
            <a:r>
              <a:rPr lang="en-US" sz="2000">
                <a:latin typeface="Times New Roman"/>
                <a:ea typeface="Times New Roman"/>
                <a:cs typeface="Times New Roman"/>
                <a:sym typeface="Times New Roman"/>
              </a:rPr>
              <a:t>Ball Tree</a:t>
            </a:r>
            <a:endParaRPr sz="2000" b="0" i="0" u="none" strike="noStrike" cap="none">
              <a:solidFill>
                <a:srgbClr val="000000"/>
              </a:solidFill>
              <a:latin typeface="Times New Roman"/>
              <a:ea typeface="Times New Roman"/>
              <a:cs typeface="Times New Roman"/>
              <a:sym typeface="Times New Roman"/>
            </a:endParaRPr>
          </a:p>
        </p:txBody>
      </p:sp>
      <p:pic>
        <p:nvPicPr>
          <p:cNvPr id="138" name="Google Shape;138;p36" descr="红酒"/>
          <p:cNvPicPr preferRelativeResize="0"/>
          <p:nvPr/>
        </p:nvPicPr>
        <p:blipFill rotWithShape="1">
          <a:blip r:embed="rId3">
            <a:alphaModFix/>
          </a:blip>
          <a:srcRect/>
          <a:stretch/>
        </p:blipFill>
        <p:spPr>
          <a:xfrm>
            <a:off x="1849120" y="2296160"/>
            <a:ext cx="625475" cy="625475"/>
          </a:xfrm>
          <a:prstGeom prst="rect">
            <a:avLst/>
          </a:prstGeom>
          <a:noFill/>
          <a:ln>
            <a:noFill/>
          </a:ln>
        </p:spPr>
      </p:pic>
      <p:pic>
        <p:nvPicPr>
          <p:cNvPr id="139" name="Google Shape;139;p36" descr="红酒杯 (1)"/>
          <p:cNvPicPr preferRelativeResize="0"/>
          <p:nvPr/>
        </p:nvPicPr>
        <p:blipFill rotWithShape="1">
          <a:blip r:embed="rId4">
            <a:alphaModFix/>
          </a:blip>
          <a:srcRect/>
          <a:stretch/>
        </p:blipFill>
        <p:spPr>
          <a:xfrm>
            <a:off x="2313940" y="3747770"/>
            <a:ext cx="636905" cy="636905"/>
          </a:xfrm>
          <a:prstGeom prst="rect">
            <a:avLst/>
          </a:prstGeom>
          <a:noFill/>
          <a:ln>
            <a:noFill/>
          </a:ln>
        </p:spPr>
      </p:pic>
      <p:pic>
        <p:nvPicPr>
          <p:cNvPr id="140" name="Google Shape;140;p36" descr="红酒杯"/>
          <p:cNvPicPr preferRelativeResize="0"/>
          <p:nvPr/>
        </p:nvPicPr>
        <p:blipFill rotWithShape="1">
          <a:blip r:embed="rId5">
            <a:alphaModFix/>
          </a:blip>
          <a:srcRect/>
          <a:stretch/>
        </p:blipFill>
        <p:spPr>
          <a:xfrm>
            <a:off x="2320290" y="5159375"/>
            <a:ext cx="624205" cy="6242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7"/>
          <p:cNvSpPr/>
          <p:nvPr/>
        </p:nvSpPr>
        <p:spPr>
          <a:xfrm>
            <a:off x="2526665" y="1367155"/>
            <a:ext cx="7116445" cy="2331720"/>
          </a:xfrm>
          <a:custGeom>
            <a:avLst/>
            <a:gdLst/>
            <a:ahLst/>
            <a:cxnLst/>
            <a:rect l="l" t="t" r="r" b="b"/>
            <a:pathLst>
              <a:path w="7422" h="4907" extrusionOk="0">
                <a:moveTo>
                  <a:pt x="310" y="0"/>
                </a:moveTo>
                <a:lnTo>
                  <a:pt x="7422" y="339"/>
                </a:lnTo>
                <a:lnTo>
                  <a:pt x="7091" y="4907"/>
                </a:lnTo>
                <a:lnTo>
                  <a:pt x="0" y="4548"/>
                </a:lnTo>
                <a:lnTo>
                  <a:pt x="310" y="0"/>
                </a:lnTo>
                <a:close/>
              </a:path>
            </a:pathLst>
          </a:custGeom>
          <a:solidFill>
            <a:srgbClr val="E7B17E"/>
          </a:solidFill>
          <a:ln w="127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6" name="Google Shape;146;p37"/>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1. Basic Introduction</a:t>
            </a:r>
            <a:endParaRPr/>
          </a:p>
        </p:txBody>
      </p:sp>
      <p:sp>
        <p:nvSpPr>
          <p:cNvPr id="147" name="Google Shape;147;p37"/>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latin typeface="Arial"/>
                <a:ea typeface="Arial"/>
                <a:cs typeface="Arial"/>
                <a:sym typeface="Arial"/>
              </a:rPr>
              <a:t>(1)Wine And Wine market</a:t>
            </a:r>
            <a:endParaRPr>
              <a:latin typeface="Arial"/>
              <a:ea typeface="Arial"/>
              <a:cs typeface="Arial"/>
              <a:sym typeface="Arial"/>
            </a:endParaRPr>
          </a:p>
        </p:txBody>
      </p:sp>
      <p:sp>
        <p:nvSpPr>
          <p:cNvPr id="148" name="Google Shape;148;p37"/>
          <p:cNvSpPr txBox="1"/>
          <p:nvPr/>
        </p:nvSpPr>
        <p:spPr>
          <a:xfrm>
            <a:off x="2171700" y="3468370"/>
            <a:ext cx="2615565" cy="89090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149" name="Google Shape;149;p37"/>
          <p:cNvPicPr preferRelativeResize="0"/>
          <p:nvPr/>
        </p:nvPicPr>
        <p:blipFill rotWithShape="1">
          <a:blip r:embed="rId3">
            <a:alphaModFix/>
          </a:blip>
          <a:srcRect/>
          <a:stretch/>
        </p:blipFill>
        <p:spPr>
          <a:xfrm>
            <a:off x="697865" y="1158240"/>
            <a:ext cx="1766570" cy="2629535"/>
          </a:xfrm>
          <a:prstGeom prst="rect">
            <a:avLst/>
          </a:prstGeom>
          <a:noFill/>
          <a:ln>
            <a:noFill/>
          </a:ln>
        </p:spPr>
      </p:pic>
      <p:sp>
        <p:nvSpPr>
          <p:cNvPr id="150" name="Google Shape;150;p37"/>
          <p:cNvSpPr/>
          <p:nvPr/>
        </p:nvSpPr>
        <p:spPr>
          <a:xfrm>
            <a:off x="4175125" y="1387475"/>
            <a:ext cx="7302500" cy="50380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1" name="Google Shape;151;p37"/>
          <p:cNvSpPr/>
          <p:nvPr/>
        </p:nvSpPr>
        <p:spPr>
          <a:xfrm>
            <a:off x="2464435" y="1423670"/>
            <a:ext cx="7206615" cy="2195195"/>
          </a:xfrm>
          <a:custGeom>
            <a:avLst/>
            <a:gdLst/>
            <a:ahLst/>
            <a:cxnLst/>
            <a:rect l="l" t="t" r="r" b="b"/>
            <a:pathLst>
              <a:path w="7422" h="4909" extrusionOk="0">
                <a:moveTo>
                  <a:pt x="7112" y="0"/>
                </a:moveTo>
                <a:lnTo>
                  <a:pt x="0" y="338"/>
                </a:lnTo>
                <a:lnTo>
                  <a:pt x="330" y="4909"/>
                </a:lnTo>
                <a:lnTo>
                  <a:pt x="7422" y="4548"/>
                </a:lnTo>
                <a:lnTo>
                  <a:pt x="7112" y="0"/>
                </a:lnTo>
                <a:close/>
              </a:path>
            </a:pathLst>
          </a:custGeom>
          <a:solidFill>
            <a:srgbClr val="DECEA6"/>
          </a:solidFill>
          <a:ln w="127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2" name="Google Shape;152;p37"/>
          <p:cNvSpPr/>
          <p:nvPr/>
        </p:nvSpPr>
        <p:spPr>
          <a:xfrm>
            <a:off x="2626360" y="1576070"/>
            <a:ext cx="6882765" cy="2042795"/>
          </a:xfrm>
          <a:prstGeom prst="rect">
            <a:avLst/>
          </a:prstGeom>
          <a:solidFill>
            <a:srgbClr val="ECECEC"/>
          </a:solidFill>
          <a:ln w="12700" cap="flat" cmpd="sng">
            <a:solidFill>
              <a:srgbClr val="A5A5A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3" name="Google Shape;153;p37"/>
          <p:cNvSpPr txBox="1"/>
          <p:nvPr/>
        </p:nvSpPr>
        <p:spPr>
          <a:xfrm>
            <a:off x="2768100" y="1749375"/>
            <a:ext cx="6636300" cy="18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20"/>
              <a:buFont typeface="Noto Sans Symbols"/>
              <a:buNone/>
            </a:pPr>
            <a:r>
              <a:rPr lang="en-US" sz="2000" b="0" i="0" u="none" strike="noStrike" cap="none">
                <a:solidFill>
                  <a:srgbClr val="000000"/>
                </a:solidFill>
                <a:latin typeface="Times New Roman"/>
                <a:ea typeface="Times New Roman"/>
                <a:cs typeface="Times New Roman"/>
                <a:sym typeface="Times New Roman"/>
              </a:rPr>
              <a:t>Wine is an alcoholic beverage made with the fermented juice of grapes, but they are different than what you’ll find at the grocery store. Technically, wine can be made with any fruit (i.e. apples, cranberries, plums, etc) but most wines are made with wine grapes.</a:t>
            </a:r>
            <a:endParaRPr sz="2000" b="0" i="0" u="none" strike="noStrike" cap="none">
              <a:solidFill>
                <a:srgbClr val="000000"/>
              </a:solidFill>
              <a:latin typeface="Times New Roman"/>
              <a:ea typeface="Times New Roman"/>
              <a:cs typeface="Times New Roman"/>
              <a:sym typeface="Times New Roman"/>
            </a:endParaRPr>
          </a:p>
        </p:txBody>
      </p:sp>
      <p:sp>
        <p:nvSpPr>
          <p:cNvPr id="154" name="Google Shape;154;p37"/>
          <p:cNvSpPr txBox="1"/>
          <p:nvPr/>
        </p:nvSpPr>
        <p:spPr>
          <a:xfrm>
            <a:off x="554355" y="3787775"/>
            <a:ext cx="8973820" cy="483235"/>
          </a:xfrm>
          <a:prstGeom prst="rect">
            <a:avLst/>
          </a:prstGeom>
          <a:gradFill>
            <a:gsLst>
              <a:gs pos="0">
                <a:srgbClr val="9B3519"/>
              </a:gs>
              <a:gs pos="1000">
                <a:srgbClr val="9B3519"/>
              </a:gs>
              <a:gs pos="65000">
                <a:srgbClr val="9C4930"/>
              </a:gs>
              <a:gs pos="100000">
                <a:srgbClr val="9B3519"/>
              </a:gs>
            </a:gsLst>
            <a:lin ang="10740000" scaled="0"/>
          </a:grad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5" name="Google Shape;155;p37"/>
          <p:cNvSpPr txBox="1"/>
          <p:nvPr/>
        </p:nvSpPr>
        <p:spPr>
          <a:xfrm>
            <a:off x="697865" y="3815715"/>
            <a:ext cx="9354185" cy="128016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The quality of grapes decides the quality and price of wine.</a:t>
            </a:r>
            <a:endParaRPr sz="2400" b="1" i="0" u="none" strike="noStrike" cap="none">
              <a:solidFill>
                <a:schemeClr val="lt1"/>
              </a:solidFill>
              <a:latin typeface="Arial"/>
              <a:ea typeface="Arial"/>
              <a:cs typeface="Arial"/>
              <a:sym typeface="Arial"/>
            </a:endParaRPr>
          </a:p>
        </p:txBody>
      </p:sp>
      <p:sp>
        <p:nvSpPr>
          <p:cNvPr id="156" name="Google Shape;156;p37"/>
          <p:cNvSpPr/>
          <p:nvPr/>
        </p:nvSpPr>
        <p:spPr>
          <a:xfrm>
            <a:off x="367030" y="4525010"/>
            <a:ext cx="7206615" cy="2586990"/>
          </a:xfrm>
          <a:custGeom>
            <a:avLst/>
            <a:gdLst/>
            <a:ahLst/>
            <a:cxnLst/>
            <a:rect l="l" t="t" r="r" b="b"/>
            <a:pathLst>
              <a:path w="7422" h="4907" extrusionOk="0">
                <a:moveTo>
                  <a:pt x="310" y="0"/>
                </a:moveTo>
                <a:lnTo>
                  <a:pt x="7422" y="339"/>
                </a:lnTo>
                <a:lnTo>
                  <a:pt x="7091" y="4907"/>
                </a:lnTo>
                <a:lnTo>
                  <a:pt x="0" y="4548"/>
                </a:lnTo>
                <a:lnTo>
                  <a:pt x="310" y="0"/>
                </a:lnTo>
                <a:close/>
              </a:path>
            </a:pathLst>
          </a:custGeom>
          <a:solidFill>
            <a:srgbClr val="E7B17E"/>
          </a:solidFill>
          <a:ln w="127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7" name="Google Shape;157;p37"/>
          <p:cNvSpPr/>
          <p:nvPr/>
        </p:nvSpPr>
        <p:spPr>
          <a:xfrm>
            <a:off x="367030" y="4564380"/>
            <a:ext cx="7206615" cy="2587625"/>
          </a:xfrm>
          <a:custGeom>
            <a:avLst/>
            <a:gdLst/>
            <a:ahLst/>
            <a:cxnLst/>
            <a:rect l="l" t="t" r="r" b="b"/>
            <a:pathLst>
              <a:path w="7422" h="4909" extrusionOk="0">
                <a:moveTo>
                  <a:pt x="7112" y="0"/>
                </a:moveTo>
                <a:lnTo>
                  <a:pt x="0" y="338"/>
                </a:lnTo>
                <a:lnTo>
                  <a:pt x="330" y="4909"/>
                </a:lnTo>
                <a:lnTo>
                  <a:pt x="7422" y="4548"/>
                </a:lnTo>
                <a:lnTo>
                  <a:pt x="7112" y="0"/>
                </a:lnTo>
                <a:close/>
              </a:path>
            </a:pathLst>
          </a:custGeom>
          <a:solidFill>
            <a:srgbClr val="DECEA6"/>
          </a:solidFill>
          <a:ln w="127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8" name="Google Shape;158;p37"/>
          <p:cNvSpPr/>
          <p:nvPr/>
        </p:nvSpPr>
        <p:spPr>
          <a:xfrm>
            <a:off x="528955" y="4744720"/>
            <a:ext cx="6882765" cy="2065020"/>
          </a:xfrm>
          <a:prstGeom prst="rect">
            <a:avLst/>
          </a:prstGeom>
          <a:solidFill>
            <a:srgbClr val="ECECEC"/>
          </a:solidFill>
          <a:ln w="12700" cap="flat" cmpd="sng">
            <a:solidFill>
              <a:srgbClr val="A5A5A5"/>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9" name="Google Shape;159;p37"/>
          <p:cNvSpPr txBox="1"/>
          <p:nvPr/>
        </p:nvSpPr>
        <p:spPr>
          <a:xfrm>
            <a:off x="635300" y="4939275"/>
            <a:ext cx="6636300" cy="175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20"/>
              <a:buFont typeface="Noto Sans Symbols"/>
              <a:buNone/>
            </a:pPr>
            <a:r>
              <a:rPr lang="en-US" sz="2000" b="0" i="0" u="none" strike="noStrike" cap="none" dirty="0">
                <a:solidFill>
                  <a:srgbClr val="000000"/>
                </a:solidFill>
                <a:latin typeface="Times New Roman"/>
                <a:ea typeface="Times New Roman"/>
                <a:cs typeface="Times New Roman"/>
                <a:sym typeface="Times New Roman"/>
              </a:rPr>
              <a:t> Wine market is huge and growing </a:t>
            </a:r>
            <a:r>
              <a:rPr lang="en-US" sz="2000" b="0" i="0" u="none" strike="noStrike" cap="none" dirty="0" err="1">
                <a:solidFill>
                  <a:srgbClr val="000000"/>
                </a:solidFill>
                <a:latin typeface="Times New Roman"/>
                <a:ea typeface="Times New Roman"/>
                <a:cs typeface="Times New Roman"/>
                <a:sym typeface="Times New Roman"/>
              </a:rPr>
              <a:t>steadily.U.S</a:t>
            </a:r>
            <a:r>
              <a:rPr lang="en-US" sz="2000" b="0" i="0" u="none" strike="noStrike" cap="none" dirty="0">
                <a:solidFill>
                  <a:srgbClr val="000000"/>
                </a:solidFill>
                <a:latin typeface="Times New Roman"/>
                <a:ea typeface="Times New Roman"/>
                <a:cs typeface="Times New Roman"/>
                <a:sym typeface="Times New Roman"/>
              </a:rPr>
              <a:t>. consumers quaffed $32 billion worth of wine in 2017, and that figure is expected to reach $43 billion by 2022, an annual growth rate of more than 6%.Premium is the place to be, the “fine and premium” category (over $10 a bottle) has been almost bubbly.</a:t>
            </a:r>
            <a:endParaRPr sz="2000" b="0" i="0" u="none" strike="noStrike" cap="none" dirty="0">
              <a:solidFill>
                <a:srgbClr val="000000"/>
              </a:solidFill>
              <a:latin typeface="Times New Roman"/>
              <a:ea typeface="Times New Roman"/>
              <a:cs typeface="Times New Roman"/>
              <a:sym typeface="Times New Roman"/>
            </a:endParaRPr>
          </a:p>
        </p:txBody>
      </p:sp>
      <p:pic>
        <p:nvPicPr>
          <p:cNvPr id="160" name="Google Shape;160;p37"/>
          <p:cNvPicPr preferRelativeResize="0"/>
          <p:nvPr/>
        </p:nvPicPr>
        <p:blipFill rotWithShape="1">
          <a:blip r:embed="rId4">
            <a:alphaModFix/>
          </a:blip>
          <a:srcRect/>
          <a:stretch/>
        </p:blipFill>
        <p:spPr>
          <a:xfrm>
            <a:off x="7812405" y="4367530"/>
            <a:ext cx="1696720" cy="2676525"/>
          </a:xfrm>
          <a:prstGeom prst="rect">
            <a:avLst/>
          </a:prstGeom>
          <a:noFill/>
          <a:ln>
            <a:noFill/>
          </a:ln>
        </p:spPr>
      </p:pic>
      <p:sp>
        <p:nvSpPr>
          <p:cNvPr id="161" name="Google Shape;161;p37"/>
          <p:cNvSpPr txBox="1"/>
          <p:nvPr/>
        </p:nvSpPr>
        <p:spPr>
          <a:xfrm>
            <a:off x="554355" y="3773805"/>
            <a:ext cx="8973820" cy="483235"/>
          </a:xfrm>
          <a:prstGeom prst="rect">
            <a:avLst/>
          </a:prstGeom>
          <a:gradFill>
            <a:gsLst>
              <a:gs pos="0">
                <a:srgbClr val="9B3519"/>
              </a:gs>
              <a:gs pos="1000">
                <a:srgbClr val="9B3519"/>
              </a:gs>
              <a:gs pos="65000">
                <a:srgbClr val="9C4930"/>
              </a:gs>
              <a:gs pos="100000">
                <a:srgbClr val="9B3519"/>
              </a:gs>
            </a:gsLst>
            <a:lin ang="10740000" scaled="0"/>
          </a:grad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62" name="Google Shape;162;p37"/>
          <p:cNvSpPr txBox="1"/>
          <p:nvPr/>
        </p:nvSpPr>
        <p:spPr>
          <a:xfrm>
            <a:off x="697865" y="3801745"/>
            <a:ext cx="9354185" cy="128016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The quality of grapes decides the quality and price of wine.</a:t>
            </a:r>
            <a:endParaRPr sz="2400" b="1"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8"/>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1. Basic Introduction</a:t>
            </a:r>
            <a:endParaRPr/>
          </a:p>
        </p:txBody>
      </p:sp>
      <p:sp>
        <p:nvSpPr>
          <p:cNvPr id="168" name="Google Shape;168;p38"/>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(2). Target of our research</a:t>
            </a:r>
            <a:endParaRPr/>
          </a:p>
        </p:txBody>
      </p:sp>
      <p:sp>
        <p:nvSpPr>
          <p:cNvPr id="169" name="Google Shape;169;p38"/>
          <p:cNvSpPr/>
          <p:nvPr/>
        </p:nvSpPr>
        <p:spPr>
          <a:xfrm rot="10800000">
            <a:off x="784225" y="3992880"/>
            <a:ext cx="4257675" cy="2782570"/>
          </a:xfrm>
          <a:custGeom>
            <a:avLst/>
            <a:gdLst/>
            <a:ahLst/>
            <a:cxnLst/>
            <a:rect l="l" t="t" r="r" b="b"/>
            <a:pathLst>
              <a:path w="1482" h="1164" extrusionOk="0">
                <a:moveTo>
                  <a:pt x="0" y="966"/>
                </a:moveTo>
                <a:lnTo>
                  <a:pt x="0" y="222"/>
                </a:lnTo>
                <a:lnTo>
                  <a:pt x="498" y="0"/>
                </a:lnTo>
                <a:lnTo>
                  <a:pt x="1482" y="0"/>
                </a:lnTo>
                <a:lnTo>
                  <a:pt x="1482" y="1074"/>
                </a:lnTo>
                <a:lnTo>
                  <a:pt x="42" y="1164"/>
                </a:lnTo>
                <a:lnTo>
                  <a:pt x="0" y="966"/>
                </a:lnTo>
                <a:close/>
              </a:path>
            </a:pathLst>
          </a:custGeom>
          <a:solidFill>
            <a:srgbClr val="ECECEC"/>
          </a:solidFill>
          <a:ln w="9525" cap="flat"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8"/>
          <p:cNvSpPr txBox="1"/>
          <p:nvPr/>
        </p:nvSpPr>
        <p:spPr>
          <a:xfrm>
            <a:off x="784225" y="3992875"/>
            <a:ext cx="4257675" cy="278257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71" name="Google Shape;171;p38"/>
          <p:cNvSpPr/>
          <p:nvPr/>
        </p:nvSpPr>
        <p:spPr>
          <a:xfrm flipH="1">
            <a:off x="784225" y="1470025"/>
            <a:ext cx="4253230" cy="2620645"/>
          </a:xfrm>
          <a:custGeom>
            <a:avLst/>
            <a:gdLst/>
            <a:ahLst/>
            <a:cxnLst/>
            <a:rect l="l" t="t" r="r" b="b"/>
            <a:pathLst>
              <a:path w="1482" h="1164" extrusionOk="0">
                <a:moveTo>
                  <a:pt x="0" y="966"/>
                </a:moveTo>
                <a:lnTo>
                  <a:pt x="0" y="222"/>
                </a:lnTo>
                <a:lnTo>
                  <a:pt x="498" y="0"/>
                </a:lnTo>
                <a:lnTo>
                  <a:pt x="1482" y="0"/>
                </a:lnTo>
                <a:lnTo>
                  <a:pt x="1482" y="1074"/>
                </a:lnTo>
                <a:lnTo>
                  <a:pt x="42" y="1164"/>
                </a:lnTo>
                <a:lnTo>
                  <a:pt x="0" y="966"/>
                </a:lnTo>
                <a:close/>
              </a:path>
            </a:pathLst>
          </a:custGeom>
          <a:solidFill>
            <a:srgbClr val="ECECEC"/>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72" name="Google Shape;172;p38"/>
          <p:cNvSpPr/>
          <p:nvPr/>
        </p:nvSpPr>
        <p:spPr>
          <a:xfrm rot="10800000" flipH="1">
            <a:off x="5093970" y="3978275"/>
            <a:ext cx="4130675" cy="2783205"/>
          </a:xfrm>
          <a:custGeom>
            <a:avLst/>
            <a:gdLst/>
            <a:ahLst/>
            <a:cxnLst/>
            <a:rect l="l" t="t" r="r" b="b"/>
            <a:pathLst>
              <a:path w="1482" h="1164" extrusionOk="0">
                <a:moveTo>
                  <a:pt x="0" y="966"/>
                </a:moveTo>
                <a:lnTo>
                  <a:pt x="0" y="222"/>
                </a:lnTo>
                <a:lnTo>
                  <a:pt x="498" y="0"/>
                </a:lnTo>
                <a:lnTo>
                  <a:pt x="1482" y="0"/>
                </a:lnTo>
                <a:lnTo>
                  <a:pt x="1482" y="1074"/>
                </a:lnTo>
                <a:lnTo>
                  <a:pt x="42" y="1164"/>
                </a:lnTo>
                <a:lnTo>
                  <a:pt x="0" y="966"/>
                </a:lnTo>
                <a:close/>
              </a:path>
            </a:pathLst>
          </a:custGeom>
          <a:solidFill>
            <a:srgbClr val="ECECEC"/>
          </a:solidFill>
          <a:ln w="9525" cap="flat"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8"/>
          <p:cNvSpPr txBox="1"/>
          <p:nvPr/>
        </p:nvSpPr>
        <p:spPr>
          <a:xfrm flipH="1">
            <a:off x="5093950" y="3978275"/>
            <a:ext cx="4130675" cy="278320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74" name="Google Shape;174;p38"/>
          <p:cNvSpPr/>
          <p:nvPr/>
        </p:nvSpPr>
        <p:spPr>
          <a:xfrm>
            <a:off x="5085715" y="1456055"/>
            <a:ext cx="4139565" cy="2621915"/>
          </a:xfrm>
          <a:custGeom>
            <a:avLst/>
            <a:gdLst/>
            <a:ahLst/>
            <a:cxnLst/>
            <a:rect l="l" t="t" r="r" b="b"/>
            <a:pathLst>
              <a:path w="1482" h="1164" extrusionOk="0">
                <a:moveTo>
                  <a:pt x="0" y="966"/>
                </a:moveTo>
                <a:lnTo>
                  <a:pt x="0" y="222"/>
                </a:lnTo>
                <a:lnTo>
                  <a:pt x="498" y="0"/>
                </a:lnTo>
                <a:lnTo>
                  <a:pt x="1482" y="0"/>
                </a:lnTo>
                <a:lnTo>
                  <a:pt x="1482" y="1074"/>
                </a:lnTo>
                <a:lnTo>
                  <a:pt x="42" y="1164"/>
                </a:lnTo>
                <a:lnTo>
                  <a:pt x="0" y="966"/>
                </a:lnTo>
                <a:close/>
              </a:path>
            </a:pathLst>
          </a:custGeom>
          <a:solidFill>
            <a:srgbClr val="ECECEC"/>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75" name="Google Shape;175;p38"/>
          <p:cNvSpPr/>
          <p:nvPr/>
        </p:nvSpPr>
        <p:spPr>
          <a:xfrm rot="10800000">
            <a:off x="2414270" y="4286250"/>
            <a:ext cx="2792730" cy="2489200"/>
          </a:xfrm>
          <a:custGeom>
            <a:avLst/>
            <a:gdLst/>
            <a:ahLst/>
            <a:cxnLst/>
            <a:rect l="l" t="t" r="r" b="b"/>
            <a:pathLst>
              <a:path w="900" h="845" extrusionOk="0">
                <a:moveTo>
                  <a:pt x="485" y="845"/>
                </a:moveTo>
                <a:lnTo>
                  <a:pt x="0" y="845"/>
                </a:lnTo>
                <a:lnTo>
                  <a:pt x="12" y="843"/>
                </a:lnTo>
                <a:lnTo>
                  <a:pt x="21" y="836"/>
                </a:lnTo>
                <a:lnTo>
                  <a:pt x="31" y="824"/>
                </a:lnTo>
                <a:lnTo>
                  <a:pt x="40" y="809"/>
                </a:lnTo>
                <a:lnTo>
                  <a:pt x="46" y="796"/>
                </a:lnTo>
                <a:lnTo>
                  <a:pt x="52" y="779"/>
                </a:lnTo>
                <a:lnTo>
                  <a:pt x="53" y="766"/>
                </a:lnTo>
                <a:lnTo>
                  <a:pt x="55" y="752"/>
                </a:lnTo>
                <a:lnTo>
                  <a:pt x="55" y="138"/>
                </a:lnTo>
                <a:lnTo>
                  <a:pt x="59" y="114"/>
                </a:lnTo>
                <a:lnTo>
                  <a:pt x="67" y="87"/>
                </a:lnTo>
                <a:lnTo>
                  <a:pt x="80" y="64"/>
                </a:lnTo>
                <a:lnTo>
                  <a:pt x="99" y="44"/>
                </a:lnTo>
                <a:lnTo>
                  <a:pt x="118" y="27"/>
                </a:lnTo>
                <a:lnTo>
                  <a:pt x="141" y="11"/>
                </a:lnTo>
                <a:lnTo>
                  <a:pt x="165" y="4"/>
                </a:lnTo>
                <a:lnTo>
                  <a:pt x="188" y="0"/>
                </a:lnTo>
                <a:lnTo>
                  <a:pt x="900" y="0"/>
                </a:lnTo>
                <a:lnTo>
                  <a:pt x="881" y="4"/>
                </a:lnTo>
                <a:lnTo>
                  <a:pt x="866" y="11"/>
                </a:lnTo>
                <a:lnTo>
                  <a:pt x="853" y="27"/>
                </a:lnTo>
                <a:lnTo>
                  <a:pt x="841" y="45"/>
                </a:lnTo>
                <a:lnTo>
                  <a:pt x="832" y="68"/>
                </a:lnTo>
                <a:lnTo>
                  <a:pt x="822" y="97"/>
                </a:lnTo>
                <a:lnTo>
                  <a:pt x="817" y="127"/>
                </a:lnTo>
                <a:lnTo>
                  <a:pt x="811" y="163"/>
                </a:lnTo>
                <a:lnTo>
                  <a:pt x="807" y="201"/>
                </a:lnTo>
                <a:lnTo>
                  <a:pt x="803" y="243"/>
                </a:lnTo>
                <a:lnTo>
                  <a:pt x="802" y="288"/>
                </a:lnTo>
                <a:lnTo>
                  <a:pt x="800" y="334"/>
                </a:lnTo>
                <a:lnTo>
                  <a:pt x="798" y="381"/>
                </a:lnTo>
                <a:lnTo>
                  <a:pt x="798" y="430"/>
                </a:lnTo>
                <a:lnTo>
                  <a:pt x="798" y="481"/>
                </a:lnTo>
                <a:lnTo>
                  <a:pt x="798" y="532"/>
                </a:lnTo>
                <a:lnTo>
                  <a:pt x="798" y="536"/>
                </a:lnTo>
                <a:lnTo>
                  <a:pt x="798" y="546"/>
                </a:lnTo>
                <a:lnTo>
                  <a:pt x="796" y="561"/>
                </a:lnTo>
                <a:lnTo>
                  <a:pt x="792" y="582"/>
                </a:lnTo>
                <a:lnTo>
                  <a:pt x="788" y="604"/>
                </a:lnTo>
                <a:lnTo>
                  <a:pt x="781" y="631"/>
                </a:lnTo>
                <a:lnTo>
                  <a:pt x="771" y="659"/>
                </a:lnTo>
                <a:lnTo>
                  <a:pt x="758" y="688"/>
                </a:lnTo>
                <a:lnTo>
                  <a:pt x="743" y="718"/>
                </a:lnTo>
                <a:lnTo>
                  <a:pt x="722" y="747"/>
                </a:lnTo>
                <a:lnTo>
                  <a:pt x="695" y="773"/>
                </a:lnTo>
                <a:lnTo>
                  <a:pt x="665" y="796"/>
                </a:lnTo>
                <a:lnTo>
                  <a:pt x="629" y="817"/>
                </a:lnTo>
                <a:lnTo>
                  <a:pt x="588" y="832"/>
                </a:lnTo>
                <a:lnTo>
                  <a:pt x="540" y="841"/>
                </a:lnTo>
                <a:lnTo>
                  <a:pt x="485" y="8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8"/>
          <p:cNvSpPr txBox="1"/>
          <p:nvPr/>
        </p:nvSpPr>
        <p:spPr>
          <a:xfrm>
            <a:off x="2414250" y="4286250"/>
            <a:ext cx="2792730" cy="248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77" name="Google Shape;177;p38"/>
          <p:cNvSpPr/>
          <p:nvPr/>
        </p:nvSpPr>
        <p:spPr>
          <a:xfrm rot="10800000" flipH="1">
            <a:off x="4919345" y="4272280"/>
            <a:ext cx="2794635" cy="2489200"/>
          </a:xfrm>
          <a:custGeom>
            <a:avLst/>
            <a:gdLst/>
            <a:ahLst/>
            <a:cxnLst/>
            <a:rect l="l" t="t" r="r" b="b"/>
            <a:pathLst>
              <a:path w="900" h="845" extrusionOk="0">
                <a:moveTo>
                  <a:pt x="485" y="845"/>
                </a:moveTo>
                <a:lnTo>
                  <a:pt x="0" y="845"/>
                </a:lnTo>
                <a:lnTo>
                  <a:pt x="12" y="843"/>
                </a:lnTo>
                <a:lnTo>
                  <a:pt x="21" y="836"/>
                </a:lnTo>
                <a:lnTo>
                  <a:pt x="31" y="824"/>
                </a:lnTo>
                <a:lnTo>
                  <a:pt x="40" y="809"/>
                </a:lnTo>
                <a:lnTo>
                  <a:pt x="46" y="796"/>
                </a:lnTo>
                <a:lnTo>
                  <a:pt x="52" y="779"/>
                </a:lnTo>
                <a:lnTo>
                  <a:pt x="53" y="766"/>
                </a:lnTo>
                <a:lnTo>
                  <a:pt x="55" y="752"/>
                </a:lnTo>
                <a:lnTo>
                  <a:pt x="55" y="138"/>
                </a:lnTo>
                <a:lnTo>
                  <a:pt x="59" y="114"/>
                </a:lnTo>
                <a:lnTo>
                  <a:pt x="67" y="87"/>
                </a:lnTo>
                <a:lnTo>
                  <a:pt x="80" y="64"/>
                </a:lnTo>
                <a:lnTo>
                  <a:pt x="99" y="44"/>
                </a:lnTo>
                <a:lnTo>
                  <a:pt x="118" y="27"/>
                </a:lnTo>
                <a:lnTo>
                  <a:pt x="141" y="11"/>
                </a:lnTo>
                <a:lnTo>
                  <a:pt x="165" y="4"/>
                </a:lnTo>
                <a:lnTo>
                  <a:pt x="188" y="0"/>
                </a:lnTo>
                <a:lnTo>
                  <a:pt x="900" y="0"/>
                </a:lnTo>
                <a:lnTo>
                  <a:pt x="881" y="4"/>
                </a:lnTo>
                <a:lnTo>
                  <a:pt x="866" y="11"/>
                </a:lnTo>
                <a:lnTo>
                  <a:pt x="853" y="27"/>
                </a:lnTo>
                <a:lnTo>
                  <a:pt x="841" y="45"/>
                </a:lnTo>
                <a:lnTo>
                  <a:pt x="832" y="68"/>
                </a:lnTo>
                <a:lnTo>
                  <a:pt x="822" y="97"/>
                </a:lnTo>
                <a:lnTo>
                  <a:pt x="817" y="127"/>
                </a:lnTo>
                <a:lnTo>
                  <a:pt x="811" y="163"/>
                </a:lnTo>
                <a:lnTo>
                  <a:pt x="807" y="201"/>
                </a:lnTo>
                <a:lnTo>
                  <a:pt x="803" y="243"/>
                </a:lnTo>
                <a:lnTo>
                  <a:pt x="802" y="288"/>
                </a:lnTo>
                <a:lnTo>
                  <a:pt x="800" y="334"/>
                </a:lnTo>
                <a:lnTo>
                  <a:pt x="798" y="381"/>
                </a:lnTo>
                <a:lnTo>
                  <a:pt x="798" y="430"/>
                </a:lnTo>
                <a:lnTo>
                  <a:pt x="798" y="481"/>
                </a:lnTo>
                <a:lnTo>
                  <a:pt x="798" y="532"/>
                </a:lnTo>
                <a:lnTo>
                  <a:pt x="798" y="536"/>
                </a:lnTo>
                <a:lnTo>
                  <a:pt x="798" y="546"/>
                </a:lnTo>
                <a:lnTo>
                  <a:pt x="796" y="561"/>
                </a:lnTo>
                <a:lnTo>
                  <a:pt x="792" y="582"/>
                </a:lnTo>
                <a:lnTo>
                  <a:pt x="788" y="604"/>
                </a:lnTo>
                <a:lnTo>
                  <a:pt x="781" y="631"/>
                </a:lnTo>
                <a:lnTo>
                  <a:pt x="771" y="659"/>
                </a:lnTo>
                <a:lnTo>
                  <a:pt x="758" y="688"/>
                </a:lnTo>
                <a:lnTo>
                  <a:pt x="743" y="718"/>
                </a:lnTo>
                <a:lnTo>
                  <a:pt x="722" y="747"/>
                </a:lnTo>
                <a:lnTo>
                  <a:pt x="695" y="773"/>
                </a:lnTo>
                <a:lnTo>
                  <a:pt x="665" y="796"/>
                </a:lnTo>
                <a:lnTo>
                  <a:pt x="629" y="817"/>
                </a:lnTo>
                <a:lnTo>
                  <a:pt x="588" y="832"/>
                </a:lnTo>
                <a:lnTo>
                  <a:pt x="540" y="841"/>
                </a:lnTo>
                <a:lnTo>
                  <a:pt x="485" y="84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8"/>
          <p:cNvSpPr txBox="1"/>
          <p:nvPr/>
        </p:nvSpPr>
        <p:spPr>
          <a:xfrm flipH="1">
            <a:off x="4919325" y="4272275"/>
            <a:ext cx="2794635" cy="248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79" name="Google Shape;179;p38"/>
          <p:cNvSpPr/>
          <p:nvPr/>
        </p:nvSpPr>
        <p:spPr>
          <a:xfrm flipH="1">
            <a:off x="1362075" y="4391025"/>
            <a:ext cx="2442845" cy="368300"/>
          </a:xfrm>
          <a:prstGeom prst="roundRect">
            <a:avLst>
              <a:gd name="adj" fmla="val 50000"/>
            </a:avLst>
          </a:prstGeom>
          <a:solidFill>
            <a:srgbClr val="9B3519"/>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80" name="Google Shape;180;p38"/>
          <p:cNvSpPr/>
          <p:nvPr/>
        </p:nvSpPr>
        <p:spPr>
          <a:xfrm flipH="1">
            <a:off x="1362075" y="1663700"/>
            <a:ext cx="2442845" cy="368300"/>
          </a:xfrm>
          <a:prstGeom prst="roundRect">
            <a:avLst>
              <a:gd name="adj" fmla="val 50000"/>
            </a:avLst>
          </a:prstGeom>
          <a:solidFill>
            <a:srgbClr val="9B3519"/>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81" name="Google Shape;181;p38"/>
          <p:cNvSpPr/>
          <p:nvPr/>
        </p:nvSpPr>
        <p:spPr>
          <a:xfrm>
            <a:off x="6238875" y="4391025"/>
            <a:ext cx="2312035" cy="368300"/>
          </a:xfrm>
          <a:prstGeom prst="roundRect">
            <a:avLst>
              <a:gd name="adj" fmla="val 50000"/>
            </a:avLst>
          </a:prstGeom>
          <a:solidFill>
            <a:srgbClr val="9B3519"/>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82" name="Google Shape;182;p38"/>
          <p:cNvSpPr/>
          <p:nvPr/>
        </p:nvSpPr>
        <p:spPr>
          <a:xfrm>
            <a:off x="6238875" y="1663700"/>
            <a:ext cx="2312670" cy="368300"/>
          </a:xfrm>
          <a:prstGeom prst="roundRect">
            <a:avLst>
              <a:gd name="adj" fmla="val 50000"/>
            </a:avLst>
          </a:prstGeom>
          <a:solidFill>
            <a:srgbClr val="9B3519"/>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83" name="Google Shape;183;p38"/>
          <p:cNvSpPr/>
          <p:nvPr/>
        </p:nvSpPr>
        <p:spPr>
          <a:xfrm>
            <a:off x="4322445" y="3359785"/>
            <a:ext cx="1399540" cy="1399540"/>
          </a:xfrm>
          <a:prstGeom prst="ellipse">
            <a:avLst/>
          </a:prstGeom>
          <a:solidFill>
            <a:srgbClr val="DECEA6"/>
          </a:solid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184" name="Google Shape;184;p38"/>
          <p:cNvSpPr txBox="1"/>
          <p:nvPr/>
        </p:nvSpPr>
        <p:spPr>
          <a:xfrm>
            <a:off x="4425950" y="3759200"/>
            <a:ext cx="1198245" cy="1203960"/>
          </a:xfrm>
          <a:prstGeom prst="rect">
            <a:avLst/>
          </a:prstGeom>
          <a:noFill/>
          <a:ln>
            <a:noFill/>
          </a:ln>
        </p:spPr>
        <p:txBody>
          <a:bodyPr spcFirstLastPara="1" wrap="square" lIns="72000" tIns="18000" rIns="72000" bIns="18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Wine </a:t>
            </a:r>
            <a:endParaRPr sz="18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Reviews</a:t>
            </a:r>
            <a:endParaRPr sz="1800" b="1" i="0" u="none" strike="noStrike" cap="none">
              <a:solidFill>
                <a:schemeClr val="dk1"/>
              </a:solidFill>
              <a:latin typeface="Arial"/>
              <a:ea typeface="Arial"/>
              <a:cs typeface="Arial"/>
              <a:sym typeface="Arial"/>
            </a:endParaRPr>
          </a:p>
        </p:txBody>
      </p:sp>
      <p:sp>
        <p:nvSpPr>
          <p:cNvPr id="185" name="Google Shape;185;p38"/>
          <p:cNvSpPr txBox="1"/>
          <p:nvPr/>
        </p:nvSpPr>
        <p:spPr>
          <a:xfrm>
            <a:off x="174879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Governments</a:t>
            </a:r>
            <a:endParaRPr sz="1800" b="1" i="0" u="none" strike="noStrike" cap="none">
              <a:solidFill>
                <a:schemeClr val="lt1"/>
              </a:solidFill>
              <a:latin typeface="Arial"/>
              <a:ea typeface="Arial"/>
              <a:cs typeface="Arial"/>
              <a:sym typeface="Arial"/>
            </a:endParaRPr>
          </a:p>
        </p:txBody>
      </p:sp>
      <p:sp>
        <p:nvSpPr>
          <p:cNvPr id="186" name="Google Shape;186;p38"/>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187" name="Google Shape;187;p38"/>
          <p:cNvSpPr txBox="1"/>
          <p:nvPr/>
        </p:nvSpPr>
        <p:spPr>
          <a:xfrm>
            <a:off x="207708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Shops</a:t>
            </a:r>
            <a:endParaRPr sz="1800" b="1" i="0" u="none" strike="noStrike" cap="none">
              <a:solidFill>
                <a:schemeClr val="lt1"/>
              </a:solidFill>
              <a:latin typeface="Arial"/>
              <a:ea typeface="Arial"/>
              <a:cs typeface="Arial"/>
              <a:sym typeface="Arial"/>
            </a:endParaRPr>
          </a:p>
        </p:txBody>
      </p:sp>
      <p:sp>
        <p:nvSpPr>
          <p:cNvPr id="188" name="Google Shape;188;p38"/>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sp>
        <p:nvSpPr>
          <p:cNvPr id="189" name="Google Shape;189;p38"/>
          <p:cNvSpPr txBox="1"/>
          <p:nvPr/>
        </p:nvSpPr>
        <p:spPr>
          <a:xfrm>
            <a:off x="1068705" y="2186940"/>
            <a:ext cx="3722370" cy="165100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To help local governments manage the grape and wine industry and introduce suitable varieties and companies.</a:t>
            </a:r>
            <a:endParaRPr sz="1800" b="0" i="0" u="none" strike="noStrike" cap="none">
              <a:solidFill>
                <a:schemeClr val="dk1"/>
              </a:solidFill>
              <a:latin typeface="Times New Roman"/>
              <a:ea typeface="Times New Roman"/>
              <a:cs typeface="Times New Roman"/>
              <a:sym typeface="Times New Roman"/>
            </a:endParaRPr>
          </a:p>
        </p:txBody>
      </p:sp>
      <p:sp>
        <p:nvSpPr>
          <p:cNvPr id="190" name="Google Shape;190;p38"/>
          <p:cNvSpPr txBox="1"/>
          <p:nvPr/>
        </p:nvSpPr>
        <p:spPr>
          <a:xfrm>
            <a:off x="5527040" y="2327275"/>
            <a:ext cx="3735070" cy="165100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To assist companies build new factories in the profitable locations. </a:t>
            </a:r>
            <a:endParaRPr sz="1800" b="0" i="0" u="none" strike="noStrike" cap="none">
              <a:solidFill>
                <a:schemeClr val="dk1"/>
              </a:solidFill>
              <a:latin typeface="Times New Roman"/>
              <a:ea typeface="Times New Roman"/>
              <a:cs typeface="Times New Roman"/>
              <a:sym typeface="Times New Roman"/>
            </a:endParaRPr>
          </a:p>
        </p:txBody>
      </p:sp>
      <p:sp>
        <p:nvSpPr>
          <p:cNvPr id="191" name="Google Shape;191;p38"/>
          <p:cNvSpPr txBox="1"/>
          <p:nvPr/>
        </p:nvSpPr>
        <p:spPr>
          <a:xfrm>
            <a:off x="1068705" y="5034915"/>
            <a:ext cx="3723005" cy="165100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To enhance the quality and value of  money of the wine they sell. To guide them sell more popular wine.</a:t>
            </a:r>
            <a:endParaRPr sz="1800" b="0" i="0" u="none" strike="noStrike" cap="none">
              <a:solidFill>
                <a:schemeClr val="dk1"/>
              </a:solidFill>
              <a:latin typeface="Times New Roman"/>
              <a:ea typeface="Times New Roman"/>
              <a:cs typeface="Times New Roman"/>
              <a:sym typeface="Times New Roman"/>
            </a:endParaRPr>
          </a:p>
        </p:txBody>
      </p:sp>
      <p:sp>
        <p:nvSpPr>
          <p:cNvPr id="192" name="Google Shape;192;p38"/>
          <p:cNvSpPr txBox="1"/>
          <p:nvPr/>
        </p:nvSpPr>
        <p:spPr>
          <a:xfrm>
            <a:off x="5501640" y="5034915"/>
            <a:ext cx="3723005" cy="165100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To advise customers choose wine by the quality, money and the place of origin. </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9"/>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198" name="Google Shape;198;p39"/>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(1). Data preview</a:t>
            </a:r>
            <a:endParaRPr/>
          </a:p>
        </p:txBody>
      </p:sp>
      <p:sp>
        <p:nvSpPr>
          <p:cNvPr id="199" name="Google Shape;199;p39"/>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00" name="Google Shape;200;p39"/>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pic>
        <p:nvPicPr>
          <p:cNvPr id="201" name="Google Shape;201;p39" descr="A screenshot of a cell phone&#10;&#10;Description generated with very high confidence"/>
          <p:cNvPicPr preferRelativeResize="0"/>
          <p:nvPr/>
        </p:nvPicPr>
        <p:blipFill rotWithShape="1">
          <a:blip r:embed="rId3">
            <a:alphaModFix/>
          </a:blip>
          <a:srcRect/>
          <a:stretch/>
        </p:blipFill>
        <p:spPr>
          <a:xfrm>
            <a:off x="87263" y="1354132"/>
            <a:ext cx="9963785" cy="3754264"/>
          </a:xfrm>
          <a:prstGeom prst="rect">
            <a:avLst/>
          </a:prstGeom>
          <a:noFill/>
          <a:ln>
            <a:noFill/>
          </a:ln>
        </p:spPr>
      </p:pic>
      <p:sp>
        <p:nvSpPr>
          <p:cNvPr id="202" name="Google Shape;202;p39"/>
          <p:cNvSpPr txBox="1"/>
          <p:nvPr/>
        </p:nvSpPr>
        <p:spPr>
          <a:xfrm>
            <a:off x="786130" y="5703141"/>
            <a:ext cx="8420328" cy="813301"/>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The data are collected from Kaggle, after we removing all NA values we finally get 258144 data.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08" name="Google Shape;208;p40"/>
          <p:cNvSpPr txBox="1"/>
          <p:nvPr/>
        </p:nvSpPr>
        <p:spPr>
          <a:xfrm rot="10800000">
            <a:off x="6645537" y="6927581"/>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09" name="Google Shape;209;p40"/>
          <p:cNvSpPr txBox="1"/>
          <p:nvPr/>
        </p:nvSpPr>
        <p:spPr>
          <a:xfrm flipH="1">
            <a:off x="6704965" y="5615186"/>
            <a:ext cx="3261995" cy="792088"/>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h</a:t>
            </a:r>
            <a:endParaRPr sz="1800" b="1" i="0" u="none" strike="noStrike" cap="none">
              <a:solidFill>
                <a:schemeClr val="lt1"/>
              </a:solidFill>
              <a:latin typeface="Arial"/>
              <a:ea typeface="Arial"/>
              <a:cs typeface="Arial"/>
              <a:sym typeface="Arial"/>
            </a:endParaRPr>
          </a:p>
        </p:txBody>
      </p:sp>
      <p:sp>
        <p:nvSpPr>
          <p:cNvPr id="210" name="Google Shape;210;p40"/>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(2). Wordclouds of 3 price levels</a:t>
            </a:r>
            <a:endParaRPr/>
          </a:p>
        </p:txBody>
      </p:sp>
      <p:pic>
        <p:nvPicPr>
          <p:cNvPr id="211" name="Google Shape;211;p40"/>
          <p:cNvPicPr preferRelativeResize="0"/>
          <p:nvPr/>
        </p:nvPicPr>
        <p:blipFill rotWithShape="1">
          <a:blip r:embed="rId3">
            <a:alphaModFix/>
          </a:blip>
          <a:srcRect l="61971" t="25171" r="15946" b="42241"/>
          <a:stretch/>
        </p:blipFill>
        <p:spPr>
          <a:xfrm>
            <a:off x="487284" y="2308177"/>
            <a:ext cx="2769953" cy="2304256"/>
          </a:xfrm>
          <a:prstGeom prst="rect">
            <a:avLst/>
          </a:prstGeom>
          <a:noFill/>
          <a:ln>
            <a:noFill/>
          </a:ln>
        </p:spPr>
      </p:pic>
      <p:sp>
        <p:nvSpPr>
          <p:cNvPr id="212" name="Google Shape;212;p40"/>
          <p:cNvSpPr txBox="1"/>
          <p:nvPr/>
        </p:nvSpPr>
        <p:spPr>
          <a:xfrm>
            <a:off x="4572000" y="3431969"/>
            <a:ext cx="914400" cy="914400"/>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13" name="Google Shape;213;p40"/>
          <p:cNvSpPr txBox="1"/>
          <p:nvPr/>
        </p:nvSpPr>
        <p:spPr>
          <a:xfrm>
            <a:off x="685768" y="4819540"/>
            <a:ext cx="2371657" cy="541372"/>
          </a:xfrm>
          <a:prstGeom prst="rect">
            <a:avLst/>
          </a:prstGeom>
          <a:noFill/>
          <a:ln>
            <a:noFill/>
          </a:ln>
        </p:spPr>
        <p:txBody>
          <a:bodyPr spcFirstLastPara="1" wrap="square" lIns="72000" tIns="18000" rIns="72000" bIns="180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9B3519"/>
                </a:solidFill>
                <a:latin typeface="Times New Roman"/>
                <a:ea typeface="Times New Roman"/>
                <a:cs typeface="Times New Roman"/>
                <a:sym typeface="Times New Roman"/>
              </a:rPr>
              <a:t>Low Price</a:t>
            </a:r>
            <a:endParaRPr sz="3600" b="1" i="0" u="none" strike="noStrike" cap="none">
              <a:solidFill>
                <a:srgbClr val="9B3519"/>
              </a:solidFill>
              <a:latin typeface="Times New Roman"/>
              <a:ea typeface="Times New Roman"/>
              <a:cs typeface="Times New Roman"/>
              <a:sym typeface="Times New Roman"/>
            </a:endParaRPr>
          </a:p>
        </p:txBody>
      </p:sp>
      <p:pic>
        <p:nvPicPr>
          <p:cNvPr id="214" name="Google Shape;214;p40"/>
          <p:cNvPicPr preferRelativeResize="0"/>
          <p:nvPr/>
        </p:nvPicPr>
        <p:blipFill rotWithShape="1">
          <a:blip r:embed="rId4">
            <a:alphaModFix/>
          </a:blip>
          <a:srcRect l="60021" t="23277" r="12825" b="40464"/>
          <a:stretch/>
        </p:blipFill>
        <p:spPr>
          <a:xfrm>
            <a:off x="3529423" y="1993372"/>
            <a:ext cx="3306812" cy="2978184"/>
          </a:xfrm>
          <a:prstGeom prst="rect">
            <a:avLst/>
          </a:prstGeom>
          <a:noFill/>
          <a:ln>
            <a:noFill/>
          </a:ln>
        </p:spPr>
      </p:pic>
      <p:sp>
        <p:nvSpPr>
          <p:cNvPr id="215" name="Google Shape;215;p40"/>
          <p:cNvSpPr txBox="1"/>
          <p:nvPr/>
        </p:nvSpPr>
        <p:spPr>
          <a:xfrm>
            <a:off x="3603169" y="4819810"/>
            <a:ext cx="3159656" cy="541372"/>
          </a:xfrm>
          <a:prstGeom prst="rect">
            <a:avLst/>
          </a:prstGeom>
          <a:noFill/>
          <a:ln>
            <a:noFill/>
          </a:ln>
        </p:spPr>
        <p:txBody>
          <a:bodyPr spcFirstLastPara="1" wrap="square" lIns="72000" tIns="18000" rIns="72000" bIns="180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9B3519"/>
                </a:solidFill>
                <a:latin typeface="Times New Roman"/>
                <a:ea typeface="Times New Roman"/>
                <a:cs typeface="Times New Roman"/>
                <a:sym typeface="Times New Roman"/>
              </a:rPr>
              <a:t>Medium Price</a:t>
            </a:r>
            <a:endParaRPr sz="3600" b="1" i="0" u="none" strike="noStrike" cap="none">
              <a:solidFill>
                <a:srgbClr val="9B3519"/>
              </a:solidFill>
              <a:latin typeface="Times New Roman"/>
              <a:ea typeface="Times New Roman"/>
              <a:cs typeface="Times New Roman"/>
              <a:sym typeface="Times New Roman"/>
            </a:endParaRPr>
          </a:p>
        </p:txBody>
      </p:sp>
      <p:pic>
        <p:nvPicPr>
          <p:cNvPr id="216" name="Google Shape;216;p40"/>
          <p:cNvPicPr preferRelativeResize="0"/>
          <p:nvPr/>
        </p:nvPicPr>
        <p:blipFill rotWithShape="1">
          <a:blip r:embed="rId5">
            <a:alphaModFix/>
          </a:blip>
          <a:srcRect l="59304" t="24550" r="12778" b="41882"/>
          <a:stretch/>
        </p:blipFill>
        <p:spPr>
          <a:xfrm>
            <a:off x="6704965" y="2174144"/>
            <a:ext cx="3278871" cy="2645209"/>
          </a:xfrm>
          <a:prstGeom prst="rect">
            <a:avLst/>
          </a:prstGeom>
          <a:noFill/>
          <a:ln>
            <a:noFill/>
          </a:ln>
        </p:spPr>
      </p:pic>
      <p:sp>
        <p:nvSpPr>
          <p:cNvPr id="217" name="Google Shape;217;p40"/>
          <p:cNvSpPr txBox="1"/>
          <p:nvPr/>
        </p:nvSpPr>
        <p:spPr>
          <a:xfrm>
            <a:off x="7009002" y="4819482"/>
            <a:ext cx="2670834" cy="541372"/>
          </a:xfrm>
          <a:prstGeom prst="rect">
            <a:avLst/>
          </a:prstGeom>
          <a:noFill/>
          <a:ln>
            <a:noFill/>
          </a:ln>
        </p:spPr>
        <p:txBody>
          <a:bodyPr spcFirstLastPara="1" wrap="square" lIns="72000" tIns="18000" rIns="72000" bIns="180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9B3519"/>
                </a:solidFill>
                <a:latin typeface="Times New Roman"/>
                <a:ea typeface="Times New Roman"/>
                <a:cs typeface="Times New Roman"/>
                <a:sym typeface="Times New Roman"/>
              </a:rPr>
              <a:t>High Price</a:t>
            </a:r>
            <a:endParaRPr sz="3600" b="1" i="0" u="none" strike="noStrike" cap="none">
              <a:solidFill>
                <a:srgbClr val="9B3519"/>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23" name="Google Shape;223;p41"/>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(3). Distribution of wine price</a:t>
            </a:r>
            <a:endParaRPr/>
          </a:p>
        </p:txBody>
      </p:sp>
      <p:sp>
        <p:nvSpPr>
          <p:cNvPr id="224" name="Google Shape;224;p41"/>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25" name="Google Shape;225;p41"/>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sp>
        <p:nvSpPr>
          <p:cNvPr id="226" name="Google Shape;226;p41"/>
          <p:cNvSpPr txBox="1"/>
          <p:nvPr/>
        </p:nvSpPr>
        <p:spPr>
          <a:xfrm>
            <a:off x="4741962" y="6920547"/>
            <a:ext cx="2773680" cy="47688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Price</a:t>
            </a:r>
            <a:endParaRPr sz="2000" b="1" i="0" u="none" strike="noStrike" cap="none">
              <a:solidFill>
                <a:schemeClr val="dk1"/>
              </a:solidFill>
              <a:latin typeface="Times New Roman"/>
              <a:ea typeface="Times New Roman"/>
              <a:cs typeface="Times New Roman"/>
              <a:sym typeface="Times New Roman"/>
            </a:endParaRPr>
          </a:p>
        </p:txBody>
      </p:sp>
      <p:sp>
        <p:nvSpPr>
          <p:cNvPr id="227" name="Google Shape;227;p41"/>
          <p:cNvSpPr txBox="1"/>
          <p:nvPr/>
        </p:nvSpPr>
        <p:spPr>
          <a:xfrm>
            <a:off x="1213570" y="1296108"/>
            <a:ext cx="2773680" cy="47688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Quantity</a:t>
            </a:r>
            <a:endParaRPr sz="2000" b="1" i="0" u="none" strike="noStrike" cap="none">
              <a:solidFill>
                <a:schemeClr val="dk1"/>
              </a:solidFill>
              <a:latin typeface="Times New Roman"/>
              <a:ea typeface="Times New Roman"/>
              <a:cs typeface="Times New Roman"/>
              <a:sym typeface="Times New Roman"/>
            </a:endParaRPr>
          </a:p>
        </p:txBody>
      </p:sp>
      <p:pic>
        <p:nvPicPr>
          <p:cNvPr id="228" name="Google Shape;228;p41" descr="A picture containing screenshot&#10;&#10;Description generated with high confidence"/>
          <p:cNvPicPr preferRelativeResize="0"/>
          <p:nvPr/>
        </p:nvPicPr>
        <p:blipFill rotWithShape="1">
          <a:blip r:embed="rId3">
            <a:alphaModFix/>
          </a:blip>
          <a:srcRect/>
          <a:stretch/>
        </p:blipFill>
        <p:spPr>
          <a:xfrm>
            <a:off x="709514" y="1563239"/>
            <a:ext cx="8329084" cy="53681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34" name="Google Shape;234;p42"/>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(4). Distribution of wine price &amp; points</a:t>
            </a:r>
            <a:endParaRPr/>
          </a:p>
        </p:txBody>
      </p:sp>
      <p:sp>
        <p:nvSpPr>
          <p:cNvPr id="235" name="Google Shape;235;p42"/>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36" name="Google Shape;236;p42"/>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pic>
        <p:nvPicPr>
          <p:cNvPr id="237" name="Google Shape;237;p42"/>
          <p:cNvPicPr preferRelativeResize="0"/>
          <p:nvPr/>
        </p:nvPicPr>
        <p:blipFill rotWithShape="1">
          <a:blip r:embed="rId3">
            <a:alphaModFix/>
          </a:blip>
          <a:srcRect/>
          <a:stretch/>
        </p:blipFill>
        <p:spPr>
          <a:xfrm>
            <a:off x="1825638" y="1296108"/>
            <a:ext cx="6408712" cy="62180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ctrTitle"/>
          </p:nvPr>
        </p:nvSpPr>
        <p:spPr>
          <a:xfrm>
            <a:off x="482365" y="327387"/>
            <a:ext cx="3869999" cy="432000"/>
          </a:xfrm>
          <a:prstGeom prst="rect">
            <a:avLst/>
          </a:prstGeom>
          <a:noFill/>
          <a:ln>
            <a:noFill/>
          </a:ln>
        </p:spPr>
        <p:txBody>
          <a:bodyPr spcFirstLastPara="1" wrap="square" lIns="100800" tIns="50400" rIns="100800" bIns="50400" anchor="ctr" anchorCtr="0">
            <a:noAutofit/>
          </a:bodyPr>
          <a:lstStyle/>
          <a:p>
            <a:pPr marL="0" lvl="0" indent="0" algn="l" rtl="0">
              <a:lnSpc>
                <a:spcPct val="100000"/>
              </a:lnSpc>
              <a:spcBef>
                <a:spcPts val="0"/>
              </a:spcBef>
              <a:spcAft>
                <a:spcPts val="0"/>
              </a:spcAft>
              <a:buClr>
                <a:srgbClr val="000000"/>
              </a:buClr>
              <a:buSzPts val="2200"/>
              <a:buFont typeface="Arial"/>
              <a:buNone/>
            </a:pPr>
            <a:r>
              <a:rPr lang="en-US"/>
              <a:t>2.Descriptive Statistics</a:t>
            </a:r>
            <a:endParaRPr/>
          </a:p>
        </p:txBody>
      </p:sp>
      <p:sp>
        <p:nvSpPr>
          <p:cNvPr id="243" name="Google Shape;243;p43"/>
          <p:cNvSpPr txBox="1">
            <a:spLocks noGrp="1"/>
          </p:cNvSpPr>
          <p:nvPr>
            <p:ph type="subTitle" idx="1"/>
          </p:nvPr>
        </p:nvSpPr>
        <p:spPr>
          <a:xfrm>
            <a:off x="786130" y="842645"/>
            <a:ext cx="7711440" cy="370205"/>
          </a:xfrm>
          <a:prstGeom prst="rect">
            <a:avLst/>
          </a:prstGeom>
          <a:noFill/>
          <a:ln>
            <a:noFill/>
          </a:ln>
        </p:spPr>
        <p:txBody>
          <a:bodyPr spcFirstLastPara="1" wrap="square" lIns="101850" tIns="50925" rIns="101850" bIns="50925" anchor="t" anchorCtr="0">
            <a:noAutofit/>
          </a:bodyPr>
          <a:lstStyle/>
          <a:p>
            <a:pPr marL="0" lvl="0" indent="0" algn="l" rtl="0">
              <a:lnSpc>
                <a:spcPct val="100000"/>
              </a:lnSpc>
              <a:spcBef>
                <a:spcPts val="0"/>
              </a:spcBef>
              <a:spcAft>
                <a:spcPts val="0"/>
              </a:spcAft>
              <a:buClr>
                <a:srgbClr val="000000"/>
              </a:buClr>
              <a:buSzPts val="1280"/>
              <a:buNone/>
            </a:pPr>
            <a:r>
              <a:rPr lang="en-US"/>
              <a:t>(5). Price of wine by variety</a:t>
            </a:r>
            <a:endParaRPr/>
          </a:p>
        </p:txBody>
      </p:sp>
      <p:sp>
        <p:nvSpPr>
          <p:cNvPr id="244" name="Google Shape;244;p43"/>
          <p:cNvSpPr txBox="1"/>
          <p:nvPr/>
        </p:nvSpPr>
        <p:spPr>
          <a:xfrm>
            <a:off x="6697980" y="1694180"/>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Companies</a:t>
            </a:r>
            <a:endParaRPr sz="1800" b="1" i="0" u="none" strike="noStrike" cap="none">
              <a:solidFill>
                <a:schemeClr val="lt1"/>
              </a:solidFill>
              <a:latin typeface="Arial"/>
              <a:ea typeface="Arial"/>
              <a:cs typeface="Arial"/>
              <a:sym typeface="Arial"/>
            </a:endParaRPr>
          </a:p>
        </p:txBody>
      </p:sp>
      <p:sp>
        <p:nvSpPr>
          <p:cNvPr id="245" name="Google Shape;245;p43"/>
          <p:cNvSpPr txBox="1"/>
          <p:nvPr/>
        </p:nvSpPr>
        <p:spPr>
          <a:xfrm>
            <a:off x="6704965" y="4426585"/>
            <a:ext cx="3261995" cy="1631315"/>
          </a:xfrm>
          <a:prstGeom prst="rect">
            <a:avLst/>
          </a:prstGeom>
          <a:noFill/>
          <a:ln>
            <a:noFill/>
          </a:ln>
        </p:spPr>
        <p:txBody>
          <a:bodyPr spcFirstLastPara="1" wrap="square" lIns="72000" tIns="18000" rIns="72000" bIns="18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Customers</a:t>
            </a:r>
            <a:endParaRPr sz="1800" b="1" i="0" u="none" strike="noStrike" cap="none">
              <a:solidFill>
                <a:schemeClr val="lt1"/>
              </a:solidFill>
              <a:latin typeface="Arial"/>
              <a:ea typeface="Arial"/>
              <a:cs typeface="Arial"/>
              <a:sym typeface="Arial"/>
            </a:endParaRPr>
          </a:p>
        </p:txBody>
      </p:sp>
      <p:pic>
        <p:nvPicPr>
          <p:cNvPr id="246" name="Google Shape;246;p43"/>
          <p:cNvPicPr preferRelativeResize="0"/>
          <p:nvPr/>
        </p:nvPicPr>
        <p:blipFill rotWithShape="1">
          <a:blip r:embed="rId3">
            <a:alphaModFix/>
          </a:blip>
          <a:srcRect/>
          <a:stretch/>
        </p:blipFill>
        <p:spPr>
          <a:xfrm>
            <a:off x="0" y="1258325"/>
            <a:ext cx="10059988" cy="5257338"/>
          </a:xfrm>
          <a:prstGeom prst="rect">
            <a:avLst/>
          </a:prstGeom>
          <a:noFill/>
          <a:ln>
            <a:noFill/>
          </a:ln>
        </p:spPr>
      </p:pic>
    </p:spTree>
  </p:cSld>
  <p:clrMapOvr>
    <a:masterClrMapping/>
  </p:clrMapOvr>
</p:sld>
</file>

<file path=ppt/theme/theme1.xml><?xml version="1.0" encoding="utf-8"?>
<a:theme xmlns:a="http://schemas.openxmlformats.org/drawingml/2006/main" name="CICC IBD">
  <a:themeElements>
    <a:clrScheme name="自定义 1">
      <a:dk1>
        <a:srgbClr val="000000"/>
      </a:dk1>
      <a:lt1>
        <a:srgbClr val="FFFFFF"/>
      </a:lt1>
      <a:dk2>
        <a:srgbClr val="1F497D"/>
      </a:dk2>
      <a:lt2>
        <a:srgbClr val="EEECE1"/>
      </a:lt2>
      <a:accent1>
        <a:srgbClr val="CBAA7B"/>
      </a:accent1>
      <a:accent2>
        <a:srgbClr val="BEC0C2"/>
      </a:accent2>
      <a:accent3>
        <a:srgbClr val="C7674B"/>
      </a:accent3>
      <a:accent4>
        <a:srgbClr val="8A90A5"/>
      </a:accent4>
      <a:accent5>
        <a:srgbClr val="DF9753"/>
      </a:accent5>
      <a:accent6>
        <a:srgbClr val="DEC9A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CC IBD">
  <a:themeElements>
    <a:clrScheme name="自定义 1">
      <a:dk1>
        <a:srgbClr val="000000"/>
      </a:dk1>
      <a:lt1>
        <a:srgbClr val="FFFFFF"/>
      </a:lt1>
      <a:dk2>
        <a:srgbClr val="1F497D"/>
      </a:dk2>
      <a:lt2>
        <a:srgbClr val="EEECE1"/>
      </a:lt2>
      <a:accent1>
        <a:srgbClr val="CBAA7B"/>
      </a:accent1>
      <a:accent2>
        <a:srgbClr val="BEC0C2"/>
      </a:accent2>
      <a:accent3>
        <a:srgbClr val="C7674B"/>
      </a:accent3>
      <a:accent4>
        <a:srgbClr val="8A90A5"/>
      </a:accent4>
      <a:accent5>
        <a:srgbClr val="DF9753"/>
      </a:accent5>
      <a:accent6>
        <a:srgbClr val="DEC9A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1842</Words>
  <Application>Microsoft Office PowerPoint</Application>
  <PresentationFormat>Custom</PresentationFormat>
  <Paragraphs>205</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Noto Sans Symbols</vt:lpstr>
      <vt:lpstr>Arial</vt:lpstr>
      <vt:lpstr>Calibri</vt:lpstr>
      <vt:lpstr>Times New Roman</vt:lpstr>
      <vt:lpstr>Verdana</vt:lpstr>
      <vt:lpstr>CICC IBD</vt:lpstr>
      <vt:lpstr>CICC IBD</vt:lpstr>
      <vt:lpstr>PowerPoint Presentation</vt:lpstr>
      <vt:lpstr>Contents </vt:lpstr>
      <vt:lpstr>1. Basic Introduction</vt:lpstr>
      <vt:lpstr>1. Basic Introduction</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2.Descriptive Statistics</vt:lpstr>
      <vt:lpstr>3.Algorithm</vt:lpstr>
      <vt:lpstr>3.Algorithm</vt:lpstr>
      <vt:lpstr>3.Algorithm</vt:lpstr>
      <vt:lpstr>3.Algorithm</vt:lpstr>
      <vt:lpstr>4.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Jianping Mu</cp:lastModifiedBy>
  <cp:revision>4</cp:revision>
  <dcterms:modified xsi:type="dcterms:W3CDTF">2018-12-06T16:38:31Z</dcterms:modified>
</cp:coreProperties>
</file>