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5"/>
    <p:restoredTop sz="94694"/>
  </p:normalViewPr>
  <p:slideViewPr>
    <p:cSldViewPr snapToGrid="0" snapToObjects="1">
      <p:cViewPr>
        <p:scale>
          <a:sx n="90" d="100"/>
          <a:sy n="90" d="100"/>
        </p:scale>
        <p:origin x="-136" y="760"/>
      </p:cViewPr>
      <p:guideLst>
        <p:guide orient="horz" pos="1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3BB9-D9CD-844C-B390-C789657F6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Facial</a:t>
            </a:r>
            <a:r>
              <a:rPr lang="zh-CN" altLang="en-US" dirty="0"/>
              <a:t> </a:t>
            </a:r>
            <a:r>
              <a:rPr lang="en-US" altLang="zh-CN" dirty="0"/>
              <a:t>emotion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0A7CA-46C1-0449-B0A0-17CC9DE3E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2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A182-AD2C-0C46-94F0-20BA81A9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‘RBF’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‘POLY’</a:t>
            </a:r>
            <a:r>
              <a:rPr lang="zh-CN" altLang="en-US" dirty="0"/>
              <a:t> </a:t>
            </a:r>
            <a:r>
              <a:rPr lang="en-US" altLang="zh-CN" dirty="0"/>
              <a:t>SVC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1B654E-8C0B-8C4D-877B-8AEBB32CCB8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Fiducial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</a:p>
          <a:p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(after</a:t>
            </a:r>
            <a:r>
              <a:rPr lang="zh-CN" altLang="en-US" dirty="0"/>
              <a:t> </a:t>
            </a:r>
            <a:r>
              <a:rPr lang="en-US" altLang="zh-CN" dirty="0"/>
              <a:t>tuning)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/>
              <a:t>44.2%</a:t>
            </a:r>
            <a:r>
              <a:rPr lang="zh-CN" altLang="en-US" b="1" dirty="0"/>
              <a:t> </a:t>
            </a:r>
            <a:r>
              <a:rPr lang="en-US" altLang="zh-CN" b="1" dirty="0"/>
              <a:t>(‘RBF’)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27.6%</a:t>
            </a:r>
            <a:r>
              <a:rPr lang="zh-CN" altLang="en-US" b="1" dirty="0"/>
              <a:t> </a:t>
            </a:r>
            <a:r>
              <a:rPr lang="en-US" altLang="zh-CN" b="1" dirty="0"/>
              <a:t>(POLY)</a:t>
            </a:r>
          </a:p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hyperparameters tuning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/>
              <a:t>-</a:t>
            </a:r>
          </a:p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Equipment:</a:t>
            </a:r>
            <a:r>
              <a:rPr lang="zh-CN" altLang="en-US" dirty="0"/>
              <a:t> </a:t>
            </a:r>
            <a:r>
              <a:rPr lang="en-US" altLang="zh-CN" dirty="0"/>
              <a:t>32GB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altLang="zh-CN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8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9841-20F3-EC46-876C-F8D25E95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300"/>
              <a:t>feedforward</a:t>
            </a:r>
            <a:r>
              <a:rPr lang="zh-CN" altLang="en-US" sz="3300"/>
              <a:t> </a:t>
            </a:r>
            <a:r>
              <a:rPr lang="en-US" altLang="zh-CN" sz="3300"/>
              <a:t>NEURAL</a:t>
            </a:r>
            <a:r>
              <a:rPr lang="zh-CN" altLang="en-US" sz="3300"/>
              <a:t> </a:t>
            </a:r>
            <a:r>
              <a:rPr lang="en-US" altLang="zh-CN" sz="3300"/>
              <a:t>NETWORKS</a:t>
            </a:r>
            <a:endParaRPr lang="en-US" sz="33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F3C4-F18C-394D-A861-E2FFF7F7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Fiducial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endParaRPr lang="en-US" altLang="zh-CN" sz="1800" dirty="0"/>
          </a:p>
          <a:p>
            <a:r>
              <a:rPr lang="en-US" altLang="zh-CN" sz="1800" dirty="0"/>
              <a:t>Accuracy</a:t>
            </a:r>
            <a:r>
              <a:rPr lang="zh-CN" altLang="en-US" sz="1800" dirty="0"/>
              <a:t> </a:t>
            </a:r>
            <a:r>
              <a:rPr lang="en-US" altLang="zh-CN" sz="1800" dirty="0"/>
              <a:t>(after</a:t>
            </a:r>
            <a:r>
              <a:rPr lang="zh-CN" altLang="en-US" sz="1800" dirty="0"/>
              <a:t> </a:t>
            </a:r>
            <a:r>
              <a:rPr lang="en-US" altLang="zh-CN" sz="1800" dirty="0"/>
              <a:t>tuning)</a:t>
            </a:r>
            <a:r>
              <a:rPr lang="zh-CN" altLang="en-US" sz="1800" dirty="0"/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59.5%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r>
              <a:rPr lang="en-US" altLang="zh-CN" sz="1800" dirty="0"/>
              <a:t>Time</a:t>
            </a:r>
            <a:r>
              <a:rPr lang="zh-CN" altLang="en-US" sz="1800" dirty="0"/>
              <a:t> </a:t>
            </a:r>
            <a:r>
              <a:rPr lang="en-US" altLang="zh-CN" sz="1800" dirty="0"/>
              <a:t>spend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hyperparameters tuning</a:t>
            </a:r>
            <a:r>
              <a:rPr lang="zh-CN" altLang="en-US" sz="1800" dirty="0"/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36.2</a:t>
            </a:r>
            <a:endParaRPr lang="en-US" altLang="zh-CN" sz="1800" b="1" dirty="0"/>
          </a:p>
          <a:p>
            <a:r>
              <a:rPr lang="en-US" altLang="zh-CN" sz="1800" dirty="0"/>
              <a:t>Computer</a:t>
            </a:r>
            <a:r>
              <a:rPr lang="zh-CN" altLang="en-US" sz="1800" dirty="0"/>
              <a:t> </a:t>
            </a:r>
            <a:r>
              <a:rPr lang="en-US" altLang="zh-CN" sz="1800" dirty="0"/>
              <a:t>Equipment:</a:t>
            </a:r>
            <a:r>
              <a:rPr lang="zh-CN" altLang="en-US" sz="1800" dirty="0"/>
              <a:t> </a:t>
            </a:r>
            <a:r>
              <a:rPr lang="en-US" altLang="zh-CN" sz="1800" dirty="0"/>
              <a:t>32GB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endParaRPr lang="en-US" altLang="zh-CN" sz="1800" b="1" dirty="0"/>
          </a:p>
          <a:p>
            <a:endParaRPr lang="en-US" sz="1800" b="1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22D9E1-DF12-964D-86A0-6A6D8687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09" y="1202818"/>
            <a:ext cx="5204358" cy="154829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9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425B16F-985F-6F4D-AD37-7B2ADF4F6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4098779"/>
            <a:ext cx="5204358" cy="1535285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92912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9DF2-F78E-964B-BC56-2CF62BE4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A6D8-F264-AA43-B01A-72C1743D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Boosting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XG</a:t>
            </a:r>
            <a:r>
              <a:rPr lang="zh-CN" altLang="en-US" dirty="0"/>
              <a:t> </a:t>
            </a:r>
            <a:r>
              <a:rPr lang="en-US" altLang="zh-CN" dirty="0"/>
              <a:t>Boosting</a:t>
            </a:r>
          </a:p>
          <a:p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KNN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SVC</a:t>
            </a:r>
          </a:p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SVC</a:t>
            </a:r>
          </a:p>
          <a:p>
            <a:r>
              <a:rPr lang="en-US" altLang="zh-CN" dirty="0"/>
              <a:t>Feedforward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8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FD6E-BA28-A349-8698-AD37FF68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Gradient</a:t>
            </a:r>
            <a:r>
              <a:rPr lang="zh-CN" altLang="en-US" sz="3600" dirty="0"/>
              <a:t> </a:t>
            </a:r>
            <a:r>
              <a:rPr lang="en-US" altLang="zh-CN" sz="3600" dirty="0"/>
              <a:t>Boosting</a:t>
            </a:r>
            <a:endParaRPr lang="en-US" sz="360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9A55951-9F08-40C1-90DE-029EED77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46" y="2142067"/>
            <a:ext cx="4812897" cy="364913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Fiducial</a:t>
            </a:r>
            <a:r>
              <a:rPr lang="zh-CN" altLang="en-US" sz="1800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endParaRPr lang="en-US" altLang="zh-CN" sz="1800" dirty="0"/>
          </a:p>
          <a:p>
            <a:r>
              <a:rPr lang="en-US" altLang="zh-CN" sz="1800" dirty="0"/>
              <a:t>Accuracy</a:t>
            </a:r>
            <a:r>
              <a:rPr lang="zh-CN" altLang="en-US" sz="1800" dirty="0"/>
              <a:t> </a:t>
            </a:r>
            <a:r>
              <a:rPr lang="en-US" altLang="zh-CN" sz="1800" dirty="0"/>
              <a:t>(after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features</a:t>
            </a:r>
            <a:r>
              <a:rPr lang="zh-CN" altLang="en-US" sz="1800" dirty="0"/>
              <a:t> </a:t>
            </a:r>
            <a:r>
              <a:rPr lang="en-US" altLang="zh-CN" sz="1800" dirty="0"/>
              <a:t>tuning)</a:t>
            </a:r>
            <a:r>
              <a:rPr lang="zh-CN" altLang="en-US" sz="1800" dirty="0"/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b="1" dirty="0"/>
              <a:t>43.6%</a:t>
            </a:r>
          </a:p>
          <a:p>
            <a:r>
              <a:rPr lang="en-US" altLang="zh-CN" sz="1800" dirty="0"/>
              <a:t>Time</a:t>
            </a:r>
            <a:r>
              <a:rPr lang="zh-CN" altLang="en-US" sz="1800" dirty="0"/>
              <a:t> </a:t>
            </a:r>
            <a:r>
              <a:rPr lang="en-US" altLang="zh-CN" sz="1800" dirty="0"/>
              <a:t>spend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dirty="0"/>
              <a:t>training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b="1" dirty="0"/>
              <a:t>841s</a:t>
            </a:r>
          </a:p>
          <a:p>
            <a:r>
              <a:rPr lang="en-US" altLang="zh-CN" sz="1800" dirty="0"/>
              <a:t>Comp</a:t>
            </a:r>
            <a:r>
              <a:rPr lang="en-US" altLang="zh-CN" dirty="0"/>
              <a:t>uter</a:t>
            </a:r>
            <a:r>
              <a:rPr lang="zh-CN" altLang="en-US" dirty="0"/>
              <a:t> </a:t>
            </a:r>
            <a:r>
              <a:rPr lang="en-US" altLang="zh-CN" dirty="0"/>
              <a:t>Equipment:</a:t>
            </a:r>
            <a:r>
              <a:rPr lang="zh-CN" altLang="en-US" dirty="0"/>
              <a:t> </a:t>
            </a:r>
            <a:r>
              <a:rPr lang="en-US" altLang="zh-CN" dirty="0"/>
              <a:t>8GB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altLang="zh-CN" sz="1800" dirty="0"/>
          </a:p>
          <a:p>
            <a:endParaRPr lang="en-US" sz="1800" b="1" dirty="0"/>
          </a:p>
        </p:txBody>
      </p:sp>
      <p:sp>
        <p:nvSpPr>
          <p:cNvPr id="29" name="Rounded Rectangle 24">
            <a:extLst>
              <a:ext uri="{FF2B5EF4-FFF2-40B4-BE49-F238E27FC236}">
                <a16:creationId xmlns:a16="http://schemas.microsoft.com/office/drawing/2014/main" id="{0BC0152F-C979-4D47-A2BE-DB351CFFA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07674B-DB11-5C4C-B504-765B1D21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76" y="1177375"/>
            <a:ext cx="2398979" cy="1599319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8" name="Rounded Rectangle 26">
            <a:extLst>
              <a:ext uri="{FF2B5EF4-FFF2-40B4-BE49-F238E27FC236}">
                <a16:creationId xmlns:a16="http://schemas.microsoft.com/office/drawing/2014/main" id="{58EC500E-DAEE-446A-8A23-299487467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A8BD9F28-D50D-D94A-BC77-529D98BDD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809" y="1177375"/>
            <a:ext cx="2398979" cy="1599319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0" name="Rounded Rectangle 20">
            <a:extLst>
              <a:ext uri="{FF2B5EF4-FFF2-40B4-BE49-F238E27FC236}">
                <a16:creationId xmlns:a16="http://schemas.microsoft.com/office/drawing/2014/main" id="{622FDAFD-6D3F-42B0-8715-709BD14C9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4B9D2D0-A130-CC4F-B561-DF51B80F3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876" y="4072975"/>
            <a:ext cx="2398979" cy="1599319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2" name="Rounded Rectangle 22">
            <a:extLst>
              <a:ext uri="{FF2B5EF4-FFF2-40B4-BE49-F238E27FC236}">
                <a16:creationId xmlns:a16="http://schemas.microsoft.com/office/drawing/2014/main" id="{5E890CAE-EFF1-4131-83CD-4A9247D8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C754ED-A720-EA44-9E0C-5E2E0AF5B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9809" y="4072975"/>
            <a:ext cx="2398979" cy="1599319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07584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4116-ABF2-D147-BBA0-B518D7F3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XG</a:t>
            </a:r>
            <a:r>
              <a:rPr lang="zh-CN" altLang="en-US" dirty="0"/>
              <a:t> </a:t>
            </a:r>
            <a:r>
              <a:rPr lang="en-US" altLang="zh-CN" dirty="0"/>
              <a:t>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0902-6AD6-5649-8524-2EC5C5D8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Fiducial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</a:p>
          <a:p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(after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tuning)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/>
              <a:t>43.6%</a:t>
            </a:r>
          </a:p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hyperparameters tuning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/>
              <a:t>3</a:t>
            </a:r>
            <a:r>
              <a:rPr lang="zh-CN" altLang="en-US" b="1" dirty="0"/>
              <a:t> </a:t>
            </a:r>
            <a:r>
              <a:rPr lang="en-US" altLang="zh-CN" b="1" dirty="0" err="1"/>
              <a:t>Hr</a:t>
            </a:r>
            <a:endParaRPr lang="en-US" altLang="zh-CN" b="1" dirty="0"/>
          </a:p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Equipment:</a:t>
            </a:r>
            <a:r>
              <a:rPr lang="zh-CN" altLang="en-US" dirty="0"/>
              <a:t> </a:t>
            </a:r>
            <a:r>
              <a:rPr lang="en-US" altLang="zh-CN" dirty="0"/>
              <a:t>8GB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altLang="zh-CN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F747-14F9-6346-9C11-95704E61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Decision</a:t>
            </a:r>
            <a:r>
              <a:rPr lang="zh-CN" altLang="en-US" sz="3600" dirty="0"/>
              <a:t> </a:t>
            </a:r>
            <a:r>
              <a:rPr lang="en-US" altLang="zh-CN" sz="3600" dirty="0"/>
              <a:t>Tree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663-8969-C140-BD49-537C1F20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Fiducial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</a:p>
          <a:p>
            <a:r>
              <a:rPr lang="en-US" altLang="zh-CN" sz="1800" dirty="0"/>
              <a:t>Accuracy</a:t>
            </a:r>
            <a:r>
              <a:rPr lang="zh-CN" altLang="en-US" sz="1800" dirty="0"/>
              <a:t> </a:t>
            </a:r>
            <a:r>
              <a:rPr lang="en-US" altLang="zh-CN" sz="1800" dirty="0"/>
              <a:t>(after</a:t>
            </a:r>
            <a:r>
              <a:rPr lang="zh-CN" altLang="en-US" sz="1800" dirty="0"/>
              <a:t> </a:t>
            </a:r>
            <a:r>
              <a:rPr lang="en-US" altLang="zh-CN" sz="1800" dirty="0"/>
              <a:t>tuning)</a:t>
            </a:r>
            <a:r>
              <a:rPr lang="zh-CN" altLang="en-US" sz="1800" dirty="0"/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b="1" dirty="0"/>
              <a:t>31.6%</a:t>
            </a:r>
          </a:p>
          <a:p>
            <a:r>
              <a:rPr lang="en-US" altLang="zh-CN" sz="1800" dirty="0"/>
              <a:t>Time</a:t>
            </a:r>
            <a:r>
              <a:rPr lang="zh-CN" altLang="en-US" sz="1800" dirty="0"/>
              <a:t> </a:t>
            </a:r>
            <a:r>
              <a:rPr lang="en-US" altLang="zh-CN" sz="1800" dirty="0"/>
              <a:t>spend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hyperparameters tuning</a:t>
            </a:r>
            <a:r>
              <a:rPr lang="zh-CN" altLang="en-US" sz="1800" dirty="0"/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b="1" dirty="0"/>
              <a:t>24.6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</a:t>
            </a:r>
          </a:p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Equipment:</a:t>
            </a:r>
            <a:r>
              <a:rPr lang="zh-CN" altLang="en-US" dirty="0"/>
              <a:t> </a:t>
            </a:r>
            <a:r>
              <a:rPr lang="en-US" altLang="zh-CN" dirty="0"/>
              <a:t>32GB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sz="1800" b="1" dirty="0"/>
          </a:p>
          <a:p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12FEF9-FAD6-EF4F-B781-C028328E5D68}"/>
              </a:ext>
            </a:extLst>
          </p:cNvPr>
          <p:cNvSpPr/>
          <p:nvPr/>
        </p:nvSpPr>
        <p:spPr>
          <a:xfrm>
            <a:off x="6096000" y="2062411"/>
            <a:ext cx="4757737" cy="33668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512EEA-FAB2-B648-9E52-0390E8E7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802" y="2224460"/>
            <a:ext cx="4290482" cy="304274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31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EB1F3D-1770-CA4C-BACC-1C81E127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Random</a:t>
            </a:r>
            <a:r>
              <a:rPr lang="zh-CN" altLang="en-US" sz="3600" dirty="0"/>
              <a:t> </a:t>
            </a:r>
            <a:r>
              <a:rPr lang="en-US" altLang="zh-CN" sz="3600" dirty="0"/>
              <a:t>forest</a:t>
            </a:r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929B4D-DF24-3246-9F51-B30AD3B8F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1800" dirty="0"/>
          </a:p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Fiducial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Coordinate</a:t>
            </a:r>
          </a:p>
          <a:p>
            <a:r>
              <a:rPr lang="en-US" altLang="zh-CN" sz="1800" dirty="0"/>
              <a:t>Accuracy</a:t>
            </a:r>
            <a:r>
              <a:rPr lang="zh-CN" altLang="en-US" sz="1800" dirty="0"/>
              <a:t> </a:t>
            </a:r>
            <a:r>
              <a:rPr lang="en-US" altLang="zh-CN" sz="1800" dirty="0"/>
              <a:t>(after</a:t>
            </a:r>
            <a:r>
              <a:rPr lang="zh-CN" altLang="en-US" sz="1800" dirty="0"/>
              <a:t> </a:t>
            </a:r>
            <a:r>
              <a:rPr lang="en-US" altLang="zh-CN" sz="1800" dirty="0"/>
              <a:t>tuning)</a:t>
            </a:r>
            <a:r>
              <a:rPr lang="zh-CN" altLang="en-US" sz="1800" dirty="0"/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b="1" dirty="0"/>
              <a:t>43.8</a:t>
            </a:r>
            <a:r>
              <a:rPr lang="en-US" altLang="zh-CN" sz="1800" b="1" dirty="0"/>
              <a:t>%</a:t>
            </a:r>
          </a:p>
          <a:p>
            <a:r>
              <a:rPr lang="en-US" altLang="zh-CN" sz="1800" dirty="0"/>
              <a:t>Time</a:t>
            </a:r>
            <a:r>
              <a:rPr lang="zh-CN" altLang="en-US" sz="1800" dirty="0"/>
              <a:t> </a:t>
            </a:r>
            <a:r>
              <a:rPr lang="en-US" altLang="zh-CN" sz="1800" dirty="0"/>
              <a:t>spend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hyperparameters tuning</a:t>
            </a:r>
            <a:r>
              <a:rPr lang="zh-CN" altLang="en-US" sz="1800" dirty="0"/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b="1" dirty="0"/>
              <a:t>65</a:t>
            </a:r>
            <a:r>
              <a:rPr lang="zh-CN" altLang="en-US" b="1" dirty="0"/>
              <a:t> </a:t>
            </a:r>
            <a:r>
              <a:rPr lang="en-US" altLang="zh-CN" b="1" dirty="0"/>
              <a:t>S</a:t>
            </a:r>
          </a:p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Equipment:</a:t>
            </a:r>
            <a:r>
              <a:rPr lang="zh-CN" altLang="en-US" dirty="0"/>
              <a:t> </a:t>
            </a:r>
            <a:r>
              <a:rPr lang="en-US" altLang="zh-CN" dirty="0"/>
              <a:t>8GB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altLang="zh-CN" b="1" dirty="0"/>
          </a:p>
          <a:p>
            <a:endParaRPr lang="en-US" sz="1800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911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70C9-713D-9849-8A4E-4ABFB282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9218C4-9A20-944C-A917-7D946AC80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Fiducial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</a:p>
          <a:p>
            <a:r>
              <a:rPr lang="en-US" altLang="zh-CN" sz="1800" dirty="0"/>
              <a:t>Accuracy</a:t>
            </a:r>
            <a:r>
              <a:rPr lang="zh-CN" altLang="en-US" sz="1800" dirty="0"/>
              <a:t> </a:t>
            </a:r>
            <a:r>
              <a:rPr lang="en-US" altLang="zh-CN" sz="1800" dirty="0"/>
              <a:t>(after</a:t>
            </a:r>
            <a:r>
              <a:rPr lang="zh-CN" altLang="en-US" sz="1800" dirty="0"/>
              <a:t> </a:t>
            </a:r>
            <a:r>
              <a:rPr lang="en-US" altLang="zh-CN" sz="1800" dirty="0"/>
              <a:t>tuning)</a:t>
            </a:r>
            <a:r>
              <a:rPr lang="zh-CN" altLang="en-US" sz="1800" dirty="0"/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b="1" dirty="0"/>
              <a:t>32%</a:t>
            </a:r>
          </a:p>
          <a:p>
            <a:r>
              <a:rPr lang="en-US" altLang="zh-CN" sz="1800" dirty="0"/>
              <a:t>Time</a:t>
            </a:r>
            <a:r>
              <a:rPr lang="zh-CN" altLang="en-US" sz="1800" dirty="0"/>
              <a:t> </a:t>
            </a:r>
            <a:r>
              <a:rPr lang="en-US" altLang="zh-CN" sz="1800" dirty="0"/>
              <a:t>spend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hyperparameters tuning</a:t>
            </a:r>
            <a:r>
              <a:rPr lang="zh-CN" altLang="en-US" sz="1800" dirty="0"/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b="1" dirty="0"/>
              <a:t>7.7</a:t>
            </a:r>
            <a:r>
              <a:rPr lang="zh-CN" altLang="en-US" b="1" dirty="0"/>
              <a:t> </a:t>
            </a:r>
            <a:r>
              <a:rPr lang="en-US" altLang="zh-CN" b="1" dirty="0"/>
              <a:t>S</a:t>
            </a:r>
          </a:p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Equipment:</a:t>
            </a:r>
            <a:r>
              <a:rPr lang="zh-CN" altLang="en-US" dirty="0"/>
              <a:t> </a:t>
            </a:r>
            <a:r>
              <a:rPr lang="en-US" altLang="zh-CN" dirty="0"/>
              <a:t>32GB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altLang="zh-CN" b="1" dirty="0"/>
          </a:p>
          <a:p>
            <a:endParaRPr lang="en-US" sz="1800" b="1" dirty="0"/>
          </a:p>
          <a:p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C786F-C75B-CB41-9020-262CB93DC989}"/>
              </a:ext>
            </a:extLst>
          </p:cNvPr>
          <p:cNvSpPr/>
          <p:nvPr/>
        </p:nvSpPr>
        <p:spPr>
          <a:xfrm>
            <a:off x="6142384" y="2080154"/>
            <a:ext cx="5119687" cy="345189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5CDA5F-C774-5644-9480-B5F85674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59" y="2179250"/>
            <a:ext cx="4587957" cy="32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6DB6-D513-C64F-9023-6476F20E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B114B6-59FD-6E41-9A8D-9B4F9A929FEE}"/>
              </a:ext>
            </a:extLst>
          </p:cNvPr>
          <p:cNvSpPr txBox="1">
            <a:spLocks/>
          </p:cNvSpPr>
          <p:nvPr/>
        </p:nvSpPr>
        <p:spPr>
          <a:xfrm>
            <a:off x="685800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Fiducial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Coordinate</a:t>
            </a:r>
          </a:p>
          <a:p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(after</a:t>
            </a:r>
            <a:r>
              <a:rPr lang="zh-CN" altLang="en-US" dirty="0"/>
              <a:t> </a:t>
            </a:r>
            <a:r>
              <a:rPr lang="en-US" altLang="zh-CN" dirty="0"/>
              <a:t>tuning)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/>
              <a:t>53.9%</a:t>
            </a:r>
          </a:p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hyperparameters tuning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/>
              <a:t>41.2</a:t>
            </a:r>
            <a:r>
              <a:rPr lang="zh-CN" altLang="en-US" b="1" dirty="0"/>
              <a:t> </a:t>
            </a:r>
            <a:r>
              <a:rPr lang="en-US" altLang="zh-CN" b="1" dirty="0"/>
              <a:t>S</a:t>
            </a:r>
          </a:p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Equipment:</a:t>
            </a:r>
            <a:r>
              <a:rPr lang="zh-CN" altLang="en-US" dirty="0"/>
              <a:t> </a:t>
            </a:r>
            <a:r>
              <a:rPr lang="en-US" altLang="zh-CN" dirty="0"/>
              <a:t>32GB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altLang="zh-CN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C4CB4-0966-9F4D-92CA-984333A87946}"/>
              </a:ext>
            </a:extLst>
          </p:cNvPr>
          <p:cNvSpPr/>
          <p:nvPr/>
        </p:nvSpPr>
        <p:spPr>
          <a:xfrm>
            <a:off x="6096000" y="2065867"/>
            <a:ext cx="5305425" cy="364913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58E468-CF6B-DD46-BCD4-6C7339E5D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0450" y="2260600"/>
            <a:ext cx="4978400" cy="3530600"/>
          </a:xfrm>
        </p:spPr>
      </p:pic>
    </p:spTree>
    <p:extLst>
      <p:ext uri="{BB962C8B-B14F-4D97-AF65-F5344CB8AC3E}">
        <p14:creationId xmlns:p14="http://schemas.microsoft.com/office/powerpoint/2010/main" val="409429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A182-AD2C-0C46-94F0-20BA81A9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SVC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1B654E-8C0B-8C4D-877B-8AEBB32CCB8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Fiducial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Coordinate</a:t>
            </a:r>
          </a:p>
          <a:p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(after</a:t>
            </a:r>
            <a:r>
              <a:rPr lang="zh-CN" altLang="en-US" dirty="0"/>
              <a:t> </a:t>
            </a:r>
            <a:r>
              <a:rPr lang="en-US" altLang="zh-CN" dirty="0"/>
              <a:t>tuning)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/>
              <a:t>52.8%</a:t>
            </a:r>
          </a:p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hyperparameters tuning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/>
              <a:t>81</a:t>
            </a:r>
            <a:r>
              <a:rPr lang="zh-CN" altLang="en-US" b="1" dirty="0"/>
              <a:t> </a:t>
            </a:r>
            <a:r>
              <a:rPr lang="en-US" altLang="zh-CN" b="1" dirty="0"/>
              <a:t>S</a:t>
            </a:r>
          </a:p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Equipment:</a:t>
            </a:r>
            <a:r>
              <a:rPr lang="zh-CN" altLang="en-US" dirty="0"/>
              <a:t> </a:t>
            </a:r>
            <a:r>
              <a:rPr lang="en-US" altLang="zh-CN" dirty="0"/>
              <a:t>32GB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altLang="zh-CN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6827E-A860-BF46-8885-9FAB620B7173}"/>
              </a:ext>
            </a:extLst>
          </p:cNvPr>
          <p:cNvSpPr/>
          <p:nvPr/>
        </p:nvSpPr>
        <p:spPr>
          <a:xfrm>
            <a:off x="6096000" y="2065867"/>
            <a:ext cx="5305425" cy="364913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38DB79-4CEF-624C-AE86-ACDDF406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5133"/>
            <a:ext cx="5054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14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296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Facial emotion recognition </vt:lpstr>
      <vt:lpstr>Model</vt:lpstr>
      <vt:lpstr>Gradient Boosting</vt:lpstr>
      <vt:lpstr>XG Boosting</vt:lpstr>
      <vt:lpstr>Decision Tree</vt:lpstr>
      <vt:lpstr>Random forest</vt:lpstr>
      <vt:lpstr>KNN</vt:lpstr>
      <vt:lpstr>logistic REGRESSION </vt:lpstr>
      <vt:lpstr>linear SVC</vt:lpstr>
      <vt:lpstr>‘RBF’ AND ‘POLY’ SVC</vt:lpstr>
      <vt:lpstr>feedforward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 </dc:title>
  <dc:creator>Xia, Xin</dc:creator>
  <cp:lastModifiedBy>Xia, Xin</cp:lastModifiedBy>
  <cp:revision>4</cp:revision>
  <dcterms:created xsi:type="dcterms:W3CDTF">2019-10-30T21:51:33Z</dcterms:created>
  <dcterms:modified xsi:type="dcterms:W3CDTF">2019-10-30T22:54:58Z</dcterms:modified>
</cp:coreProperties>
</file>