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7" d="100"/>
          <a:sy n="57" d="100"/>
        </p:scale>
        <p:origin x="102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9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9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0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045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27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76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12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45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0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2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8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9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5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8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4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3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3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66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8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AAB769-9635-4A0E-8861-BB3FE8396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42EB4-0E39-4051-B6A5-196E12D21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>
            <a:normAutofit/>
          </a:bodyPr>
          <a:lstStyle/>
          <a:p>
            <a:r>
              <a:rPr lang="en-US" sz="540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5ECF0-4C34-4B60-A26A-A206582CE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3598339"/>
            <a:ext cx="5441286" cy="16753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7AA6C4"/>
                </a:solidFill>
              </a:rPr>
              <a:t>Group 9: Nichole Yao, Alexandra </a:t>
            </a:r>
            <a:r>
              <a:rPr lang="en-US" sz="2400" dirty="0" err="1">
                <a:solidFill>
                  <a:srgbClr val="7AA6C4"/>
                </a:solidFill>
              </a:rPr>
              <a:t>DeKinder</a:t>
            </a:r>
            <a:r>
              <a:rPr lang="en-US" sz="2400" dirty="0">
                <a:solidFill>
                  <a:srgbClr val="7AA6C4"/>
                </a:solidFill>
              </a:rPr>
              <a:t>, </a:t>
            </a:r>
            <a:r>
              <a:rPr lang="en-US" sz="2400" dirty="0" err="1">
                <a:solidFill>
                  <a:srgbClr val="7AA6C4"/>
                </a:solidFill>
              </a:rPr>
              <a:t>Yuting</a:t>
            </a:r>
            <a:r>
              <a:rPr lang="en-US" sz="2400" dirty="0">
                <a:solidFill>
                  <a:srgbClr val="7AA6C4"/>
                </a:solidFill>
              </a:rPr>
              <a:t> Gong, Adam Kravitz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44E196-CF7E-4EF1-B642-864B8F52B6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04" r="-1" b="-1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3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A943-4B66-4D9F-9C1F-91B73511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00B0F0"/>
                </a:solidFill>
              </a:rPr>
              <a:t>Possible Approaches: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E2B79-A3F4-4E0A-9C35-C89FCCE4F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Optimize GBM</a:t>
            </a:r>
          </a:p>
          <a:p>
            <a:pPr lvl="1"/>
            <a:r>
              <a:rPr lang="en-US" dirty="0"/>
              <a:t>More Trees (How many trees should we use?)</a:t>
            </a:r>
          </a:p>
          <a:p>
            <a:pPr lvl="1"/>
            <a:r>
              <a:rPr lang="en-US" dirty="0"/>
              <a:t>Decrease Shrinkage </a:t>
            </a:r>
          </a:p>
          <a:p>
            <a:r>
              <a:rPr lang="en-US" dirty="0"/>
              <a:t>Implement SVM</a:t>
            </a:r>
          </a:p>
          <a:p>
            <a:pPr lvl="1"/>
            <a:r>
              <a:rPr lang="en-US" dirty="0"/>
              <a:t>Small gamma, high cost? Large gamma, small cost? (gamma = 10^(-2) is too large)</a:t>
            </a:r>
          </a:p>
          <a:p>
            <a:pPr lvl="1"/>
            <a:r>
              <a:rPr lang="en-US" dirty="0"/>
              <a:t>How about a fixed gamma?</a:t>
            </a:r>
          </a:p>
          <a:p>
            <a:r>
              <a:rPr lang="en-US" dirty="0"/>
              <a:t>Implement CNN?</a:t>
            </a:r>
          </a:p>
          <a:p>
            <a:pPr lvl="1"/>
            <a:r>
              <a:rPr lang="en-US" dirty="0"/>
              <a:t>Research? (For multiple papers that have done a similar project it said that the </a:t>
            </a:r>
            <a:r>
              <a:rPr lang="en-US" dirty="0" err="1"/>
              <a:t>svm</a:t>
            </a:r>
            <a:r>
              <a:rPr lang="en-US" dirty="0"/>
              <a:t> was the best model to use. So we did not use CNN.)</a:t>
            </a:r>
          </a:p>
          <a:p>
            <a:endParaRPr lang="en-US" dirty="0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F6CB7AE5-A97F-47A4-8761-795873C9F467}"/>
              </a:ext>
            </a:extLst>
          </p:cNvPr>
          <p:cNvSpPr/>
          <p:nvPr/>
        </p:nvSpPr>
        <p:spPr>
          <a:xfrm>
            <a:off x="3339328" y="4455806"/>
            <a:ext cx="641596" cy="7476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4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ABD2-8894-4D57-A047-FE637002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/>
              <a:t>GBM Optimized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5B27-6EA7-491E-AC22-D79523DB3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Baseline (Fix tree, and change shrinkage): </a:t>
            </a:r>
          </a:p>
          <a:p>
            <a:pPr lvl="1"/>
            <a:r>
              <a:rPr lang="en-US" dirty="0"/>
              <a:t>4.8 % accuracy with 1 tree and shrinkage 0.1</a:t>
            </a:r>
          </a:p>
          <a:p>
            <a:r>
              <a:rPr lang="en-US" dirty="0"/>
              <a:t>Fix shrinkage, and change trees (8.8%)</a:t>
            </a:r>
          </a:p>
          <a:p>
            <a:pPr lvl="1"/>
            <a:r>
              <a:rPr lang="en-US" dirty="0"/>
              <a:t>Tested trees by 10s, 50s, and 100s</a:t>
            </a:r>
          </a:p>
          <a:p>
            <a:pPr lvl="1"/>
            <a:r>
              <a:rPr lang="en-US" dirty="0"/>
              <a:t>Once reached pasted 500 the error increased (and the time for cross validation took too long )</a:t>
            </a:r>
          </a:p>
          <a:p>
            <a:pPr lvl="1"/>
            <a:r>
              <a:rPr lang="en-US" dirty="0"/>
              <a:t>So we capped the trees at 500</a:t>
            </a:r>
          </a:p>
          <a:p>
            <a:pPr lvl="1"/>
            <a:r>
              <a:rPr lang="en-US" dirty="0"/>
              <a:t>Interaction depth</a:t>
            </a:r>
          </a:p>
          <a:p>
            <a:pPr lvl="2"/>
            <a:r>
              <a:rPr lang="en-US" dirty="0"/>
              <a:t>Set as 2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2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AB7B-866A-41A4-95FF-CC7819AD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sng" dirty="0"/>
              <a:t>Implement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7581-C4FC-49CF-BE6D-F4D0BB371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658" y="2115479"/>
            <a:ext cx="10353762" cy="3714749"/>
          </a:xfrm>
        </p:spPr>
        <p:txBody>
          <a:bodyPr>
            <a:noAutofit/>
          </a:bodyPr>
          <a:lstStyle/>
          <a:p>
            <a:r>
              <a:rPr lang="en-US" sz="1600" dirty="0"/>
              <a:t>Gamma – Low gamma, larger spread and visa versa</a:t>
            </a:r>
          </a:p>
          <a:p>
            <a:r>
              <a:rPr lang="en-US" sz="1600" dirty="0"/>
              <a:t>Cost – Low cost, less penalization of misclassifying and visa versa</a:t>
            </a:r>
          </a:p>
          <a:p>
            <a:r>
              <a:rPr lang="en-US" sz="1600" dirty="0"/>
              <a:t>Increasing gamma, Decreasing cost? (Gamma: 10^(-5):10^(-1), Cost: 10^(5):10^(1), )</a:t>
            </a:r>
          </a:p>
          <a:p>
            <a:pPr marL="36900" indent="0">
              <a:buNone/>
            </a:pPr>
            <a:endParaRPr lang="en-US" sz="1600" dirty="0"/>
          </a:p>
          <a:p>
            <a:r>
              <a:rPr lang="en-US" sz="1600" dirty="0"/>
              <a:t>Fixed gamma(1/6006), Decreasing cost? </a:t>
            </a:r>
          </a:p>
          <a:p>
            <a:pPr lvl="1"/>
            <a:r>
              <a:rPr lang="en-US" sz="1600" dirty="0"/>
              <a:t>Higher cost more accurate: 42.5% (10^5), </a:t>
            </a:r>
          </a:p>
          <a:p>
            <a:pPr lvl="1"/>
            <a:r>
              <a:rPr lang="en-US" sz="1600" dirty="0"/>
              <a:t>Lowest cost 0.455% accuracy with (10^(-2))</a:t>
            </a:r>
          </a:p>
          <a:p>
            <a:pPr lvl="1"/>
            <a:r>
              <a:rPr lang="en-US" sz="1600" dirty="0"/>
              <a:t>Best cost seems to be at 10^1 without it</a:t>
            </a:r>
          </a:p>
          <a:p>
            <a:pPr marL="450000" lvl="1" indent="0">
              <a:buNone/>
            </a:pPr>
            <a:r>
              <a:rPr lang="en-US" sz="1600" dirty="0"/>
              <a:t>      being too high of a cost</a:t>
            </a:r>
          </a:p>
        </p:txBody>
      </p:sp>
      <p:pic>
        <p:nvPicPr>
          <p:cNvPr id="5" name="Picture 4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FEAC70B2-683D-4F4F-963B-DEFBAA422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555" y="2774681"/>
            <a:ext cx="3098374" cy="1234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033DC4-F799-4766-BF22-DA7F480B0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83" y="4239694"/>
            <a:ext cx="2054053" cy="2404974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53CFBD0-3075-40BC-8C9C-C142F7460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555" y="4310405"/>
            <a:ext cx="3278010" cy="2263552"/>
          </a:xfrm>
          <a:prstGeom prst="rect">
            <a:avLst/>
          </a:prstGeom>
        </p:spPr>
      </p:pic>
      <p:pic>
        <p:nvPicPr>
          <p:cNvPr id="6" name="Picture 5" descr="A picture containing knife&#10;&#10;Description automatically generated">
            <a:extLst>
              <a:ext uri="{FF2B5EF4-FFF2-40B4-BE49-F238E27FC236}">
                <a16:creationId xmlns:a16="http://schemas.microsoft.com/office/drawing/2014/main" id="{1891FC19-04E5-4958-A978-88135C147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60" y="5400419"/>
            <a:ext cx="3089013" cy="110663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DB44EB-FF3A-4CC4-B806-320962D999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555" y="1511805"/>
            <a:ext cx="3098374" cy="120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5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1FAB-F477-47FC-81EC-CA5E5F6D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sng" dirty="0"/>
              <a:t>Implement SVM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C0E2-A4FC-4AFA-9318-019861EC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gamma, Fixed cost (10^(1))? </a:t>
            </a:r>
          </a:p>
          <a:p>
            <a:pPr lvl="1"/>
            <a:r>
              <a:rPr lang="en-US" dirty="0"/>
              <a:t>Lowest gamma accuracy:  39.4% at (10^(-5))</a:t>
            </a:r>
          </a:p>
          <a:p>
            <a:pPr lvl="1"/>
            <a:r>
              <a:rPr lang="en-US" dirty="0"/>
              <a:t>Higher gamma less accurate: 0.225% (10^-2), </a:t>
            </a:r>
          </a:p>
          <a:p>
            <a:pPr marL="4500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32A25B19-9668-418B-B9D7-A67C7A82B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266" y="2076450"/>
            <a:ext cx="4563093" cy="166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BD1B-2D0E-4CF3-AD13-BF01F1BB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/>
              <a:t>Conclusion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4B12-614E-4B25-BDBA-DDA678DB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Increasing gamma, Decreasing cost, were the best parameters that we found for </a:t>
            </a:r>
            <a:r>
              <a:rPr lang="en-US" dirty="0" err="1"/>
              <a:t>svm</a:t>
            </a:r>
            <a:r>
              <a:rPr lang="en-US" dirty="0"/>
              <a:t>.</a:t>
            </a:r>
          </a:p>
          <a:p>
            <a:r>
              <a:rPr lang="en-US" dirty="0" err="1"/>
              <a:t>Basline</a:t>
            </a:r>
            <a:r>
              <a:rPr lang="en-US" dirty="0"/>
              <a:t> = 4.8 % accurate</a:t>
            </a:r>
          </a:p>
          <a:p>
            <a:r>
              <a:rPr lang="en-US" dirty="0"/>
              <a:t>Best parameters for SVM on testing data = 51.6% accurate</a:t>
            </a:r>
          </a:p>
          <a:p>
            <a:r>
              <a:rPr lang="en-US" dirty="0"/>
              <a:t>GBM testing data = 8.8% accurate</a:t>
            </a:r>
          </a:p>
        </p:txBody>
      </p:sp>
    </p:spTree>
    <p:extLst>
      <p:ext uri="{BB962C8B-B14F-4D97-AF65-F5344CB8AC3E}">
        <p14:creationId xmlns:p14="http://schemas.microsoft.com/office/powerpoint/2010/main" val="3335979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87A5BE"/>
      </a:accent1>
      <a:accent2>
        <a:srgbClr val="77ABAE"/>
      </a:accent2>
      <a:accent3>
        <a:srgbClr val="81AA9B"/>
      </a:accent3>
      <a:accent4>
        <a:srgbClr val="77AF84"/>
      </a:accent4>
      <a:accent5>
        <a:srgbClr val="89AA81"/>
      </a:accent5>
      <a:accent6>
        <a:srgbClr val="94A873"/>
      </a:accent6>
      <a:hlink>
        <a:srgbClr val="A07C5D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343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Goudy Old Style</vt:lpstr>
      <vt:lpstr>Wingdings 2</vt:lpstr>
      <vt:lpstr>SlateVTI</vt:lpstr>
      <vt:lpstr>Project 3</vt:lpstr>
      <vt:lpstr>Possible Approaches:</vt:lpstr>
      <vt:lpstr>GBM Optimized</vt:lpstr>
      <vt:lpstr>Implement SVM</vt:lpstr>
      <vt:lpstr>Implement SVM Cont.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Adam Kravitz</dc:creator>
  <cp:lastModifiedBy>Adam Kravitz</cp:lastModifiedBy>
  <cp:revision>23</cp:revision>
  <dcterms:created xsi:type="dcterms:W3CDTF">2019-10-27T16:37:18Z</dcterms:created>
  <dcterms:modified xsi:type="dcterms:W3CDTF">2019-10-28T02:49:49Z</dcterms:modified>
</cp:coreProperties>
</file>