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7C70AC-0F0F-4122-8D8D-906ACD425319}">
  <a:tblStyle styleId="{807C70AC-0F0F-4122-8D8D-906ACD4253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4f29af3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4f29af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f4f29af3c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f4f29af3c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4f29af3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4f29af3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4f29af3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4f29af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f4f29af3c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f4f29af3c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4f29af3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4f29af3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4f29af3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4f29af3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4f29af3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4f29af3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4f29af3c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4f29af3c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4f29af3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4f29af3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4f29af3c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4f29af3c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60700" y="866125"/>
            <a:ext cx="3801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</a:t>
            </a:r>
            <a:r>
              <a:rPr lang="en"/>
              <a:t>Emotion Recognition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4312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3: </a:t>
            </a:r>
            <a:r>
              <a:rPr lang="en" sz="3500">
                <a:solidFill>
                  <a:schemeClr val="dk1"/>
                </a:solidFill>
              </a:rPr>
              <a:t>Group 6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Mengyao He, Yuwei Tong, Yiqi Lei, Jiaqi Yuan,  Qinzhe Hu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Performance with Selected Features</a:t>
            </a:r>
            <a:endParaRPr sz="4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686725" y="102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{807C70AC-0F0F-4122-8D8D-906ACD425319}</a:tableStyleId>
              </a:tblPr>
              <a:tblGrid>
                <a:gridCol w="2542700"/>
                <a:gridCol w="1164925"/>
                <a:gridCol w="1063750"/>
                <a:gridCol w="1434275"/>
                <a:gridCol w="1412500"/>
              </a:tblGrid>
              <a:tr h="4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Time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86.8%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70.1%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212.727s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0.129s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(with PCA)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82.7%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60.1%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5.988s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0.022s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(with forward)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19.705s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0.031s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(with lasso)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5.472s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0.027s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80.3%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69.27%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940.659s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1.159s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 (with PCA)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19.263s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0.076s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 (with forward)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112.774s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0.085s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 (with lasso)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54.56%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44.972s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0.066s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301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</a:t>
            </a:r>
            <a:r>
              <a:rPr lang="en" sz="1600"/>
              <a:t>Final Choice: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Model: XGBoost (</a:t>
            </a:r>
            <a:r>
              <a:rPr lang="en" sz="1600"/>
              <a:t>eta=0.05, colsample_bytree=0.2, max_depth=6, min_child_weight=1, nrounds=300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 data: 6006 features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Result: accuracy=86.8%, AUC=70.1%, training time=212.727s, testing time=0.129s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Computer configuration: system: macOS Mojave version 10.14.6 | processor: </a:t>
            </a:r>
            <a:r>
              <a:rPr lang="en" sz="1600"/>
              <a:t>2.7 GHz Intel Core i5 | memory: 8 GB 1867 MHz DDR3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 Link: https://github.com/TZstatsADS/Fall2020-Project3-group6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7768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1029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 &amp; Evaluation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Baseline Model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Advanced Model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12350"/>
            <a:ext cx="36876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emotion: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Happy, sad, angry, disgusted, ...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2928225"/>
            <a:ext cx="4068600" cy="16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Compound</a:t>
            </a:r>
            <a:r>
              <a:rPr b="1" lang="en"/>
              <a:t> emotion: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Happily surprised, angrily surprised, </a:t>
            </a:r>
            <a:r>
              <a:rPr lang="en"/>
              <a:t>sadly disgusted, </a:t>
            </a:r>
            <a:r>
              <a:rPr lang="en"/>
              <a:t>...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48997" l="0" r="0" t="0"/>
          <a:stretch/>
        </p:blipFill>
        <p:spPr>
          <a:xfrm>
            <a:off x="4456500" y="918625"/>
            <a:ext cx="3885074" cy="12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825" y="2430175"/>
            <a:ext cx="2698754" cy="23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Input data: </a:t>
            </a:r>
            <a:r>
              <a:rPr lang="en" sz="2000"/>
              <a:t>6006 features extracted from </a:t>
            </a:r>
            <a:r>
              <a:rPr lang="en" sz="2000"/>
              <a:t>78 fiducial points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3003 horizontal distances and 3003 vertical distances</a:t>
            </a:r>
            <a:endParaRPr sz="20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75" y="2327675"/>
            <a:ext cx="3809226" cy="23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634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Baseline Model - Gradient Boosting Machine (GBM)</a:t>
            </a:r>
            <a:endParaRPr sz="40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377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 n.trees=60, shrinkage=0.15, others=default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73.7</a:t>
            </a:r>
            <a:r>
              <a:rPr lang="en"/>
              <a:t>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AUC: 74.6%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time: 28.958s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time: 0.338s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 We Tried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377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discriminant analysis (LDA)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 (SVM)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(RF)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(NN)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Performance</a:t>
            </a:r>
            <a:r>
              <a:rPr lang="en"/>
              <a:t> 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650050" y="12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{807C70AC-0F0F-4122-8D8D-906ACD425319}</a:tableStyleId>
              </a:tblPr>
              <a:tblGrid>
                <a:gridCol w="1856175"/>
                <a:gridCol w="1393775"/>
                <a:gridCol w="1281700"/>
                <a:gridCol w="1510550"/>
                <a:gridCol w="1510550"/>
              </a:tblGrid>
              <a:tr h="4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GBM - Baseline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28.958s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0.338s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 (oversample)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34.1s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331ms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LDA (with PCA)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0.090s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0.346s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132.069s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8.947s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69.27%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940.659s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1.159s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XGBoost - Advanced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86.8%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70.1%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212.727s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0.129s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Model - XGBoost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377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 eta=0.05, colsample_bytree=0.2, max_depth=6, min_child_weight=1, nrounds=300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86.8%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AUC: 70.1%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time: 212.727s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time: 0.129s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100" y="773700"/>
            <a:ext cx="85206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threshold = 0.95 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65 features</a:t>
            </a:r>
            <a:endParaRPr sz="16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Stepwise Selection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219 features</a:t>
            </a:r>
            <a:endParaRPr sz="16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117 features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