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13716000" cx="24377650"/>
  <p:notesSz cx="6858000" cy="9144000"/>
  <p:embeddedFontLst>
    <p:embeddedFont>
      <p:font typeface="Roboto"/>
      <p:regular r:id="rId16"/>
      <p:bold r:id="rId17"/>
      <p:italic r:id="rId18"/>
      <p:boldItalic r:id="rId19"/>
    </p:embeddedFont>
    <p:embeddedFont>
      <p:font typeface="Montserrat"/>
      <p:regular r:id="rId20"/>
      <p:bold r:id="rId21"/>
      <p:italic r:id="rId22"/>
      <p:boldItalic r:id="rId23"/>
    </p:embeddedFont>
    <p:embeddedFont>
      <p:font typeface="Montserrat Light"/>
      <p:regular r:id="rId24"/>
      <p:bold r:id="rId25"/>
      <p:italic r:id="rId26"/>
      <p:boldItalic r:id="rId27"/>
    </p:embeddedFont>
    <p:embeddedFont>
      <p:font typeface="Montserrat ExtraLight"/>
      <p:regular r:id="rId28"/>
      <p:bold r:id="rId29"/>
      <p:italic r:id="rId30"/>
      <p:boldItalic r:id="rId31"/>
    </p:embeddedFont>
    <p:embeddedFont>
      <p:font typeface="Open Sans Light"/>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MontserratLight-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Light-italic.fntdata"/><Relationship Id="rId25" Type="http://schemas.openxmlformats.org/officeDocument/2006/relationships/font" Target="fonts/MontserratLight-bold.fntdata"/><Relationship Id="rId28" Type="http://schemas.openxmlformats.org/officeDocument/2006/relationships/font" Target="fonts/MontserratExtraLight-regular.fntdata"/><Relationship Id="rId27" Type="http://schemas.openxmlformats.org/officeDocument/2006/relationships/font" Target="fonts/MontserratLigh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ExtraLigh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ExtraLight-boldItalic.fntdata"/><Relationship Id="rId30" Type="http://schemas.openxmlformats.org/officeDocument/2006/relationships/font" Target="fonts/MontserratExtraLight-italic.fntdata"/><Relationship Id="rId11" Type="http://schemas.openxmlformats.org/officeDocument/2006/relationships/slide" Target="slides/slide7.xml"/><Relationship Id="rId33" Type="http://schemas.openxmlformats.org/officeDocument/2006/relationships/font" Target="fonts/OpenSansLight-bold.fntdata"/><Relationship Id="rId10" Type="http://schemas.openxmlformats.org/officeDocument/2006/relationships/slide" Target="slides/slide6.xml"/><Relationship Id="rId32" Type="http://schemas.openxmlformats.org/officeDocument/2006/relationships/font" Target="fonts/OpenSansLight-regular.fntdata"/><Relationship Id="rId13" Type="http://schemas.openxmlformats.org/officeDocument/2006/relationships/slide" Target="slides/slide9.xml"/><Relationship Id="rId35" Type="http://schemas.openxmlformats.org/officeDocument/2006/relationships/font" Target="fonts/OpenSansLight-boldItalic.fntdata"/><Relationship Id="rId12" Type="http://schemas.openxmlformats.org/officeDocument/2006/relationships/slide" Target="slides/slide8.xml"/><Relationship Id="rId34" Type="http://schemas.openxmlformats.org/officeDocument/2006/relationships/font" Target="fonts/OpenSansLight-italic.fntdata"/><Relationship Id="rId15" Type="http://schemas.openxmlformats.org/officeDocument/2006/relationships/slide" Target="slides/slide11.xml"/><Relationship Id="rId37" Type="http://schemas.openxmlformats.org/officeDocument/2006/relationships/font" Target="fonts/OpenSans-bold.fntdata"/><Relationship Id="rId14" Type="http://schemas.openxmlformats.org/officeDocument/2006/relationships/slide" Target="slides/slide10.xml"/><Relationship Id="rId36" Type="http://schemas.openxmlformats.org/officeDocument/2006/relationships/font" Target="fonts/OpenSans-regular.fntdata"/><Relationship Id="rId17" Type="http://schemas.openxmlformats.org/officeDocument/2006/relationships/font" Target="fonts/Roboto-bold.fntdata"/><Relationship Id="rId39" Type="http://schemas.openxmlformats.org/officeDocument/2006/relationships/font" Target="fonts/OpenSans-boldItalic.fntdata"/><Relationship Id="rId16" Type="http://schemas.openxmlformats.org/officeDocument/2006/relationships/font" Target="fonts/Roboto-regular.fntdata"/><Relationship Id="rId38" Type="http://schemas.openxmlformats.org/officeDocument/2006/relationships/font" Target="fonts/OpenSans-italic.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Open Sans Light"/>
                <a:ea typeface="Open Sans Light"/>
                <a:cs typeface="Open Sans Light"/>
                <a:sym typeface="Open Sans Light"/>
              </a:defRPr>
            </a:lvl1pPr>
            <a:lvl2pPr indent="0" lvl="1" marL="91421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indent="0" lvl="2" marL="182843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indent="0" lvl="3" marL="274265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indent="0" lvl="4" marL="365686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indent="0" lvl="5" marL="457108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indent="0" lvl="6" marL="548530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indent="0" lvl="7" marL="6399520"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indent="0" lvl="8" marL="731373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Open Sans Light"/>
                <a:ea typeface="Open Sans Light"/>
                <a:cs typeface="Open Sans Light"/>
                <a:sym typeface="Open Sans Light"/>
              </a:defRPr>
            </a:lvl1pPr>
            <a:lvl2pPr indent="0" lvl="1" marL="91421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indent="0" lvl="2" marL="182843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indent="0" lvl="3" marL="274265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indent="0" lvl="4" marL="365686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indent="0" lvl="5" marL="457108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indent="0" lvl="6" marL="548530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indent="0" lvl="7" marL="6399520"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indent="0" lvl="8" marL="731373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2400" u="none" cap="none" strike="noStrike">
                <a:solidFill>
                  <a:schemeClr val="dk1"/>
                </a:solidFill>
                <a:latin typeface="Open Sans Light"/>
                <a:ea typeface="Open Sans Light"/>
                <a:cs typeface="Open Sans Light"/>
                <a:sym typeface="Open Sans Light"/>
              </a:defRPr>
            </a:lvl1pPr>
            <a:lvl2pPr indent="-228600" lvl="1" marL="914400" marR="0" rtl="0" algn="l">
              <a:spcBef>
                <a:spcPts val="0"/>
              </a:spcBef>
              <a:spcAft>
                <a:spcPts val="0"/>
              </a:spcAft>
              <a:buSzPts val="1400"/>
              <a:buNone/>
              <a:defRPr b="0" i="0" sz="2400" u="none" cap="none" strike="noStrike">
                <a:solidFill>
                  <a:schemeClr val="dk1"/>
                </a:solidFill>
                <a:latin typeface="Open Sans Light"/>
                <a:ea typeface="Open Sans Light"/>
                <a:cs typeface="Open Sans Light"/>
                <a:sym typeface="Open Sans Light"/>
              </a:defRPr>
            </a:lvl2pPr>
            <a:lvl3pPr indent="-228600" lvl="2" marL="1371600" marR="0" rtl="0" algn="l">
              <a:spcBef>
                <a:spcPts val="0"/>
              </a:spcBef>
              <a:spcAft>
                <a:spcPts val="0"/>
              </a:spcAft>
              <a:buSzPts val="1400"/>
              <a:buNone/>
              <a:defRPr b="0" i="0" sz="2400" u="none" cap="none" strike="noStrike">
                <a:solidFill>
                  <a:schemeClr val="dk1"/>
                </a:solidFill>
                <a:latin typeface="Open Sans Light"/>
                <a:ea typeface="Open Sans Light"/>
                <a:cs typeface="Open Sans Light"/>
                <a:sym typeface="Open Sans Light"/>
              </a:defRPr>
            </a:lvl3pPr>
            <a:lvl4pPr indent="-228600" lvl="3" marL="1828800" marR="0" rtl="0" algn="l">
              <a:spcBef>
                <a:spcPts val="0"/>
              </a:spcBef>
              <a:spcAft>
                <a:spcPts val="0"/>
              </a:spcAft>
              <a:buSzPts val="1400"/>
              <a:buNone/>
              <a:defRPr b="0" i="0" sz="2400" u="none" cap="none" strike="noStrike">
                <a:solidFill>
                  <a:schemeClr val="dk1"/>
                </a:solidFill>
                <a:latin typeface="Open Sans Light"/>
                <a:ea typeface="Open Sans Light"/>
                <a:cs typeface="Open Sans Light"/>
                <a:sym typeface="Open Sans Light"/>
              </a:defRPr>
            </a:lvl4pPr>
            <a:lvl5pPr indent="-228600" lvl="4" marL="2286000" marR="0" rtl="0" algn="l">
              <a:spcBef>
                <a:spcPts val="0"/>
              </a:spcBef>
              <a:spcAft>
                <a:spcPts val="0"/>
              </a:spcAft>
              <a:buSzPts val="1400"/>
              <a:buNone/>
              <a:defRPr b="0" i="0" sz="2400" u="none" cap="none" strike="noStrike">
                <a:solidFill>
                  <a:schemeClr val="dk1"/>
                </a:solidFill>
                <a:latin typeface="Open Sans Light"/>
                <a:ea typeface="Open Sans Light"/>
                <a:cs typeface="Open Sans Light"/>
                <a:sym typeface="Open Sans Light"/>
              </a:defRPr>
            </a:lvl5pPr>
            <a:lvl6pPr indent="-228600" lvl="5" marL="27432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Open Sans Light"/>
                <a:ea typeface="Open Sans Light"/>
                <a:cs typeface="Open Sans Light"/>
                <a:sym typeface="Open Sans Light"/>
              </a:defRPr>
            </a:lvl1pPr>
            <a:lvl2pPr indent="0" lvl="1" marL="91421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indent="0" lvl="2" marL="182843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indent="0" lvl="3" marL="274265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indent="0" lvl="4" marL="365686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indent="0" lvl="5" marL="457108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indent="0" lvl="6" marL="548530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indent="0" lvl="7" marL="6399520"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indent="0" lvl="8" marL="731373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Open Sans Light"/>
                <a:ea typeface="Open Sans Light"/>
                <a:cs typeface="Open Sans Light"/>
                <a:sym typeface="Open Sans Light"/>
              </a:rPr>
              <a:t>‹#›</a:t>
            </a:fld>
            <a:endParaRPr b="0" i="0" sz="1200" u="none" cap="none" strike="noStrike">
              <a:solidFill>
                <a:schemeClr val="dk1"/>
              </a:solidFill>
              <a:latin typeface="Open Sans Light"/>
              <a:ea typeface="Open Sans Light"/>
              <a:cs typeface="Open Sans Light"/>
              <a:sym typeface="Open Sans Light"/>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3:notes"/>
          <p:cNvSpPr/>
          <p:nvPr>
            <p:ph idx="2" type="sldImg"/>
          </p:nvPr>
        </p:nvSpPr>
        <p:spPr>
          <a:xfrm>
            <a:off x="-16989425" y="-11796713"/>
            <a:ext cx="22153563" cy="12465051"/>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 name="Google Shape;27;p3:notes"/>
          <p:cNvSpPr txBox="1"/>
          <p:nvPr>
            <p:ph idx="1" type="body"/>
          </p:nvPr>
        </p:nvSpPr>
        <p:spPr>
          <a:xfrm>
            <a:off x="685800" y="4343400"/>
            <a:ext cx="5457825" cy="40862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Open Sans Light"/>
              <a:ea typeface="Open Sans Light"/>
              <a:cs typeface="Open Sans Light"/>
              <a:sym typeface="Open Sans Ligh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b1a0c4094f_0_135:notes"/>
          <p:cNvSpPr/>
          <p:nvPr>
            <p:ph idx="2" type="sldImg"/>
          </p:nvPr>
        </p:nvSpPr>
        <p:spPr>
          <a:xfrm>
            <a:off x="382094" y="685800"/>
            <a:ext cx="60945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b1a0c4094f_0_1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b1a0c4094f_0_190:notes"/>
          <p:cNvSpPr/>
          <p:nvPr>
            <p:ph idx="2" type="sldImg"/>
          </p:nvPr>
        </p:nvSpPr>
        <p:spPr>
          <a:xfrm>
            <a:off x="-16989425" y="-11796713"/>
            <a:ext cx="221535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86" name="Google Shape;386;gb1a0c4094f_0_190: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Open Sans Light"/>
              <a:ea typeface="Open Sans Light"/>
              <a:cs typeface="Open Sans Light"/>
              <a:sym typeface="Open Sans 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 name="Google Shape;3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Open Sans Light"/>
              <a:ea typeface="Open Sans Light"/>
              <a:cs typeface="Open Sans Light"/>
              <a:sym typeface="Open Sans Light"/>
            </a:endParaRPr>
          </a:p>
        </p:txBody>
      </p:sp>
      <p:sp>
        <p:nvSpPr>
          <p:cNvPr id="37" name="Google Shape;3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a:solidFill>
                  <a:schemeClr val="dk1"/>
                </a:solidFill>
                <a:latin typeface="Open Sans Light"/>
                <a:ea typeface="Open Sans Light"/>
                <a:cs typeface="Open Sans Light"/>
                <a:sym typeface="Open Sans Light"/>
              </a:rPr>
              <a:t>‹#›</a:t>
            </a:fld>
            <a:endParaRPr b="0" i="0" sz="1200">
              <a:solidFill>
                <a:schemeClr val="dk1"/>
              </a:solidFill>
              <a:latin typeface="Open Sans Light"/>
              <a:ea typeface="Open Sans Light"/>
              <a:cs typeface="Open Sans Light"/>
              <a:sym typeface="Open Sans 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a:solidFill>
                  <a:schemeClr val="dk1"/>
                </a:solidFill>
                <a:latin typeface="Open Sans Light"/>
                <a:ea typeface="Open Sans Light"/>
                <a:cs typeface="Open Sans Light"/>
                <a:sym typeface="Open Sans Light"/>
              </a:rPr>
              <a:t>‹#›</a:t>
            </a:fld>
            <a:endParaRPr b="0" i="0" sz="1200">
              <a:solidFill>
                <a:schemeClr val="dk1"/>
              </a:solidFill>
              <a:latin typeface="Open Sans Light"/>
              <a:ea typeface="Open Sans Light"/>
              <a:cs typeface="Open Sans Light"/>
              <a:sym typeface="Open Sans Light"/>
            </a:endParaRPr>
          </a:p>
        </p:txBody>
      </p:sp>
      <p:sp>
        <p:nvSpPr>
          <p:cNvPr id="49" name="Google Shape;49;p7:notes"/>
          <p:cNvSpPr/>
          <p:nvPr>
            <p:ph idx="2" type="sldImg"/>
          </p:nvPr>
        </p:nvSpPr>
        <p:spPr>
          <a:xfrm>
            <a:off x="688975" y="1143000"/>
            <a:ext cx="5475288" cy="308133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0" name="Google Shape;50;p7:notes"/>
          <p:cNvSpPr txBox="1"/>
          <p:nvPr>
            <p:ph idx="1" type="body"/>
          </p:nvPr>
        </p:nvSpPr>
        <p:spPr>
          <a:xfrm>
            <a:off x="685800" y="4400550"/>
            <a:ext cx="5481638" cy="35956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Open Sans Light"/>
              <a:ea typeface="Open Sans Light"/>
              <a:cs typeface="Open Sans Light"/>
              <a:sym typeface="Open Sans 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Open Sans Light"/>
                <a:ea typeface="Open Sans Light"/>
                <a:cs typeface="Open Sans Light"/>
                <a:sym typeface="Open Sans Light"/>
              </a:rPr>
              <a:t>‹#›</a:t>
            </a:fld>
            <a:endParaRPr b="0" i="0" sz="1200" u="none" cap="none" strike="noStrike">
              <a:solidFill>
                <a:schemeClr val="dk1"/>
              </a:solidFill>
              <a:latin typeface="Open Sans Light"/>
              <a:ea typeface="Open Sans Light"/>
              <a:cs typeface="Open Sans Light"/>
              <a:sym typeface="Open Sans Light"/>
            </a:endParaRPr>
          </a:p>
        </p:txBody>
      </p:sp>
      <p:sp>
        <p:nvSpPr>
          <p:cNvPr id="70" name="Google Shape;70;p4:notes"/>
          <p:cNvSpPr/>
          <p:nvPr>
            <p:ph idx="2" type="sldImg"/>
          </p:nvPr>
        </p:nvSpPr>
        <p:spPr>
          <a:xfrm>
            <a:off x="687388" y="1143000"/>
            <a:ext cx="5481637" cy="30845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1" name="Google Shape;71;p4:notes"/>
          <p:cNvSpPr txBox="1"/>
          <p:nvPr>
            <p:ph idx="1" type="body"/>
          </p:nvPr>
        </p:nvSpPr>
        <p:spPr>
          <a:xfrm>
            <a:off x="685800" y="4400550"/>
            <a:ext cx="5484813" cy="359886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Open Sans Light"/>
              <a:ea typeface="Open Sans Light"/>
              <a:cs typeface="Open Sans Light"/>
              <a:sym typeface="Open Sans 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1a0c4094f_0_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Open Sans Light"/>
                <a:ea typeface="Open Sans Light"/>
                <a:cs typeface="Open Sans Light"/>
                <a:sym typeface="Open Sans Light"/>
              </a:rPr>
              <a:t>‹#›</a:t>
            </a:fld>
            <a:endParaRPr b="0" i="0" sz="1200" u="none" cap="none" strike="noStrike">
              <a:solidFill>
                <a:schemeClr val="dk1"/>
              </a:solidFill>
              <a:latin typeface="Open Sans Light"/>
              <a:ea typeface="Open Sans Light"/>
              <a:cs typeface="Open Sans Light"/>
              <a:sym typeface="Open Sans Light"/>
            </a:endParaRPr>
          </a:p>
        </p:txBody>
      </p:sp>
      <p:sp>
        <p:nvSpPr>
          <p:cNvPr id="88" name="Google Shape;88;gb1a0c4094f_0_50:notes"/>
          <p:cNvSpPr/>
          <p:nvPr>
            <p:ph idx="2" type="sldImg"/>
          </p:nvPr>
        </p:nvSpPr>
        <p:spPr>
          <a:xfrm>
            <a:off x="687388" y="1143000"/>
            <a:ext cx="5481600" cy="3084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9" name="Google Shape;89;gb1a0c4094f_0_50:notes"/>
          <p:cNvSpPr txBox="1"/>
          <p:nvPr>
            <p:ph idx="1" type="body"/>
          </p:nvPr>
        </p:nvSpPr>
        <p:spPr>
          <a:xfrm>
            <a:off x="685800" y="4400550"/>
            <a:ext cx="5484900" cy="35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Open Sans Light"/>
              <a:ea typeface="Open Sans Light"/>
              <a:cs typeface="Open Sans Light"/>
              <a:sym typeface="Open Sans 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1a0c4094f_0_9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Open Sans Light"/>
                <a:ea typeface="Open Sans Light"/>
                <a:cs typeface="Open Sans Light"/>
                <a:sym typeface="Open Sans Light"/>
              </a:rPr>
              <a:t>‹#›</a:t>
            </a:fld>
            <a:endParaRPr b="0" i="0" sz="1200" u="none" cap="none" strike="noStrike">
              <a:solidFill>
                <a:schemeClr val="dk1"/>
              </a:solidFill>
              <a:latin typeface="Open Sans Light"/>
              <a:ea typeface="Open Sans Light"/>
              <a:cs typeface="Open Sans Light"/>
              <a:sym typeface="Open Sans Light"/>
            </a:endParaRPr>
          </a:p>
        </p:txBody>
      </p:sp>
      <p:sp>
        <p:nvSpPr>
          <p:cNvPr id="105" name="Google Shape;105;gb1a0c4094f_0_98:notes"/>
          <p:cNvSpPr/>
          <p:nvPr>
            <p:ph idx="2" type="sldImg"/>
          </p:nvPr>
        </p:nvSpPr>
        <p:spPr>
          <a:xfrm>
            <a:off x="687388" y="1143000"/>
            <a:ext cx="5481600" cy="3084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6" name="Google Shape;106;gb1a0c4094f_0_98:notes"/>
          <p:cNvSpPr txBox="1"/>
          <p:nvPr>
            <p:ph idx="1" type="body"/>
          </p:nvPr>
        </p:nvSpPr>
        <p:spPr>
          <a:xfrm>
            <a:off x="685800" y="4400550"/>
            <a:ext cx="5484900" cy="35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Open Sans Light"/>
              <a:ea typeface="Open Sans Light"/>
              <a:cs typeface="Open Sans Light"/>
              <a:sym typeface="Open Sans 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b1a0c4094f_0_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Open Sans Light"/>
                <a:ea typeface="Open Sans Light"/>
                <a:cs typeface="Open Sans Light"/>
                <a:sym typeface="Open Sans Light"/>
              </a:rPr>
              <a:t>‹#›</a:t>
            </a:fld>
            <a:endParaRPr b="0" i="0" sz="1200" u="none" cap="none" strike="noStrike">
              <a:solidFill>
                <a:schemeClr val="dk1"/>
              </a:solidFill>
              <a:latin typeface="Open Sans Light"/>
              <a:ea typeface="Open Sans Light"/>
              <a:cs typeface="Open Sans Light"/>
              <a:sym typeface="Open Sans Light"/>
            </a:endParaRPr>
          </a:p>
        </p:txBody>
      </p:sp>
      <p:sp>
        <p:nvSpPr>
          <p:cNvPr id="326" name="Google Shape;326;gb1a0c4094f_0_65:notes"/>
          <p:cNvSpPr/>
          <p:nvPr>
            <p:ph idx="2" type="sldImg"/>
          </p:nvPr>
        </p:nvSpPr>
        <p:spPr>
          <a:xfrm>
            <a:off x="687388" y="1143000"/>
            <a:ext cx="5481600" cy="3084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27" name="Google Shape;327;gb1a0c4094f_0_65:notes"/>
          <p:cNvSpPr txBox="1"/>
          <p:nvPr>
            <p:ph idx="1" type="body"/>
          </p:nvPr>
        </p:nvSpPr>
        <p:spPr>
          <a:xfrm>
            <a:off x="685800" y="4400550"/>
            <a:ext cx="5484900" cy="35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Open Sans Light"/>
              <a:ea typeface="Open Sans Light"/>
              <a:cs typeface="Open Sans Light"/>
              <a:sym typeface="Open Sans 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b1a0c4094f_0_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Open Sans Light"/>
                <a:ea typeface="Open Sans Light"/>
                <a:cs typeface="Open Sans Light"/>
                <a:sym typeface="Open Sans Light"/>
              </a:rPr>
              <a:t>‹#›</a:t>
            </a:fld>
            <a:endParaRPr b="0" i="0" sz="1200" u="none" cap="none" strike="noStrike">
              <a:solidFill>
                <a:schemeClr val="dk1"/>
              </a:solidFill>
              <a:latin typeface="Open Sans Light"/>
              <a:ea typeface="Open Sans Light"/>
              <a:cs typeface="Open Sans Light"/>
              <a:sym typeface="Open Sans Light"/>
            </a:endParaRPr>
          </a:p>
        </p:txBody>
      </p:sp>
      <p:sp>
        <p:nvSpPr>
          <p:cNvPr id="337" name="Google Shape;337;gb1a0c4094f_0_76:notes"/>
          <p:cNvSpPr/>
          <p:nvPr>
            <p:ph idx="2" type="sldImg"/>
          </p:nvPr>
        </p:nvSpPr>
        <p:spPr>
          <a:xfrm>
            <a:off x="687388" y="1143000"/>
            <a:ext cx="5481600" cy="3084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38" name="Google Shape;338;gb1a0c4094f_0_76:notes"/>
          <p:cNvSpPr txBox="1"/>
          <p:nvPr>
            <p:ph idx="1" type="body"/>
          </p:nvPr>
        </p:nvSpPr>
        <p:spPr>
          <a:xfrm>
            <a:off x="685800" y="4400550"/>
            <a:ext cx="5484900" cy="35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Open Sans Light"/>
              <a:ea typeface="Open Sans Light"/>
              <a:cs typeface="Open Sans Light"/>
              <a:sym typeface="Open Sans 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b1a0c4094f_0_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Open Sans Light"/>
                <a:ea typeface="Open Sans Light"/>
                <a:cs typeface="Open Sans Light"/>
                <a:sym typeface="Open Sans Light"/>
              </a:rPr>
              <a:t>‹#›</a:t>
            </a:fld>
            <a:endParaRPr b="0" i="0" sz="1200" u="none" cap="none" strike="noStrike">
              <a:solidFill>
                <a:schemeClr val="dk1"/>
              </a:solidFill>
              <a:latin typeface="Open Sans Light"/>
              <a:ea typeface="Open Sans Light"/>
              <a:cs typeface="Open Sans Light"/>
              <a:sym typeface="Open Sans Light"/>
            </a:endParaRPr>
          </a:p>
        </p:txBody>
      </p:sp>
      <p:sp>
        <p:nvSpPr>
          <p:cNvPr id="364" name="Google Shape;364;gb1a0c4094f_0_87:notes"/>
          <p:cNvSpPr/>
          <p:nvPr>
            <p:ph idx="2" type="sldImg"/>
          </p:nvPr>
        </p:nvSpPr>
        <p:spPr>
          <a:xfrm>
            <a:off x="687388" y="1143000"/>
            <a:ext cx="5481600" cy="3084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65" name="Google Shape;365;gb1a0c4094f_0_87:notes"/>
          <p:cNvSpPr txBox="1"/>
          <p:nvPr>
            <p:ph idx="1" type="body"/>
          </p:nvPr>
        </p:nvSpPr>
        <p:spPr>
          <a:xfrm>
            <a:off x="685800" y="4400550"/>
            <a:ext cx="5484900" cy="35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Open Sans Light"/>
              <a:ea typeface="Open Sans Light"/>
              <a:cs typeface="Open Sans Light"/>
              <a:sym typeface="Open Sans 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
    <p:spTree>
      <p:nvGrpSpPr>
        <p:cNvPr id="12" name="Shape 1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IG PICTURE 1">
  <p:cSld name="1_BIG PICTURE 1">
    <p:spTree>
      <p:nvGrpSpPr>
        <p:cNvPr id="13" name="Shape 13"/>
        <p:cNvGrpSpPr/>
        <p:nvPr/>
      </p:nvGrpSpPr>
      <p:grpSpPr>
        <a:xfrm>
          <a:off x="0" y="0"/>
          <a:ext cx="0" cy="0"/>
          <a:chOff x="0" y="0"/>
          <a:chExt cx="0" cy="0"/>
        </a:xfrm>
      </p:grpSpPr>
      <p:sp>
        <p:nvSpPr>
          <p:cNvPr id="14" name="Google Shape;14;p3"/>
          <p:cNvSpPr/>
          <p:nvPr>
            <p:ph idx="2" type="pic"/>
          </p:nvPr>
        </p:nvSpPr>
        <p:spPr>
          <a:xfrm>
            <a:off x="9907290" y="1760999"/>
            <a:ext cx="5963377" cy="6706612"/>
          </a:xfrm>
          <a:prstGeom prst="rect">
            <a:avLst/>
          </a:prstGeom>
          <a:solidFill>
            <a:srgbClr val="F2F2F2"/>
          </a:solidFill>
          <a:ln>
            <a:noFill/>
          </a:ln>
        </p:spPr>
        <p:txBody>
          <a:bodyPr anchorCtr="0" anchor="t" bIns="91425" lIns="91425" spcFirstLastPara="1" rIns="91425" wrap="square" tIns="91425">
            <a:noAutofit/>
          </a:bodyPr>
          <a:lstStyle>
            <a:lvl1pPr indent="0" lvl="0" marL="0" marR="0" rtl="0" algn="l">
              <a:lnSpc>
                <a:spcPct val="90000"/>
              </a:lnSpc>
              <a:spcBef>
                <a:spcPts val="2000"/>
              </a:spcBef>
              <a:spcAft>
                <a:spcPts val="0"/>
              </a:spcAft>
              <a:buClr>
                <a:srgbClr val="D8D8D8"/>
              </a:buClr>
              <a:buSzPts val="2600"/>
              <a:buFont typeface="Arial"/>
              <a:buNone/>
              <a:defRPr b="0" i="0" sz="2600" u="none" cap="none" strike="noStrike">
                <a:solidFill>
                  <a:srgbClr val="D8D8D8"/>
                </a:solidFill>
                <a:latin typeface="Open Sans Light"/>
                <a:ea typeface="Open Sans Light"/>
                <a:cs typeface="Open Sans Light"/>
                <a:sym typeface="Open Sans Light"/>
              </a:defRPr>
            </a:lvl1pPr>
            <a:lvl2pPr indent="-457109" lvl="1" marL="1371326"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Montserrat Light"/>
                <a:ea typeface="Montserrat Light"/>
                <a:cs typeface="Montserrat Light"/>
                <a:sym typeface="Montserrat Light"/>
              </a:defRPr>
            </a:lvl2pPr>
            <a:lvl3pPr indent="-457109" lvl="2" marL="228554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Montserrat Light"/>
                <a:ea typeface="Montserrat Light"/>
                <a:cs typeface="Montserrat Light"/>
                <a:sym typeface="Montserrat Light"/>
              </a:defRPr>
            </a:lvl3pPr>
            <a:lvl4pPr indent="-457108" lvl="3" marL="319976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Montserrat Light"/>
                <a:ea typeface="Montserrat Light"/>
                <a:cs typeface="Montserrat Light"/>
                <a:sym typeface="Montserrat Light"/>
              </a:defRPr>
            </a:lvl4pPr>
            <a:lvl5pPr indent="-457109" lvl="4" marL="4113977"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Montserrat Light"/>
                <a:ea typeface="Montserrat Light"/>
                <a:cs typeface="Montserrat Light"/>
                <a:sym typeface="Montserrat Light"/>
              </a:defRPr>
            </a:lvl5pPr>
            <a:lvl6pPr indent="-457108" lvl="5" marL="502819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108" lvl="6" marL="5942411"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108" lvl="7" marL="685662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108" lvl="8" marL="777084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15" name="Google Shape;15;p3"/>
          <p:cNvSpPr/>
          <p:nvPr>
            <p:ph idx="3" type="pic"/>
          </p:nvPr>
        </p:nvSpPr>
        <p:spPr>
          <a:xfrm>
            <a:off x="12447855" y="6171188"/>
            <a:ext cx="5963377" cy="6706612"/>
          </a:xfrm>
          <a:prstGeom prst="rect">
            <a:avLst/>
          </a:prstGeom>
          <a:solidFill>
            <a:srgbClr val="F2F2F2"/>
          </a:solidFill>
          <a:ln>
            <a:noFill/>
          </a:ln>
        </p:spPr>
        <p:txBody>
          <a:bodyPr anchorCtr="0" anchor="t" bIns="91425" lIns="91425" spcFirstLastPara="1" rIns="91425" wrap="square" tIns="91425">
            <a:noAutofit/>
          </a:bodyPr>
          <a:lstStyle>
            <a:lvl1pPr indent="0" lvl="0" marL="0" marR="0" rtl="0" algn="l">
              <a:lnSpc>
                <a:spcPct val="90000"/>
              </a:lnSpc>
              <a:spcBef>
                <a:spcPts val="2000"/>
              </a:spcBef>
              <a:spcAft>
                <a:spcPts val="0"/>
              </a:spcAft>
              <a:buClr>
                <a:srgbClr val="D8D8D8"/>
              </a:buClr>
              <a:buSzPts val="2600"/>
              <a:buFont typeface="Arial"/>
              <a:buNone/>
              <a:defRPr b="0" i="0" sz="2600" u="none" cap="none" strike="noStrike">
                <a:solidFill>
                  <a:srgbClr val="D8D8D8"/>
                </a:solidFill>
                <a:latin typeface="Open Sans Light"/>
                <a:ea typeface="Open Sans Light"/>
                <a:cs typeface="Open Sans Light"/>
                <a:sym typeface="Open Sans Light"/>
              </a:defRPr>
            </a:lvl1pPr>
            <a:lvl2pPr indent="-457109" lvl="1" marL="1371326"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Montserrat Light"/>
                <a:ea typeface="Montserrat Light"/>
                <a:cs typeface="Montserrat Light"/>
                <a:sym typeface="Montserrat Light"/>
              </a:defRPr>
            </a:lvl2pPr>
            <a:lvl3pPr indent="-457109" lvl="2" marL="228554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Montserrat Light"/>
                <a:ea typeface="Montserrat Light"/>
                <a:cs typeface="Montserrat Light"/>
                <a:sym typeface="Montserrat Light"/>
              </a:defRPr>
            </a:lvl3pPr>
            <a:lvl4pPr indent="-457108" lvl="3" marL="319976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Montserrat Light"/>
                <a:ea typeface="Montserrat Light"/>
                <a:cs typeface="Montserrat Light"/>
                <a:sym typeface="Montserrat Light"/>
              </a:defRPr>
            </a:lvl4pPr>
            <a:lvl5pPr indent="-457109" lvl="4" marL="4113977"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Montserrat Light"/>
                <a:ea typeface="Montserrat Light"/>
                <a:cs typeface="Montserrat Light"/>
                <a:sym typeface="Montserrat Light"/>
              </a:defRPr>
            </a:lvl5pPr>
            <a:lvl6pPr indent="-457108" lvl="5" marL="502819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108" lvl="6" marL="5942411"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108" lvl="7" marL="685662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108" lvl="8" marL="777084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16" name="Google Shape;16;p3"/>
          <p:cNvSpPr/>
          <p:nvPr>
            <p:ph idx="4" type="pic"/>
          </p:nvPr>
        </p:nvSpPr>
        <p:spPr>
          <a:xfrm>
            <a:off x="18184038" y="1760999"/>
            <a:ext cx="5963377" cy="6706612"/>
          </a:xfrm>
          <a:prstGeom prst="rect">
            <a:avLst/>
          </a:prstGeom>
          <a:solidFill>
            <a:srgbClr val="F2F2F2"/>
          </a:solidFill>
          <a:ln>
            <a:noFill/>
          </a:ln>
        </p:spPr>
        <p:txBody>
          <a:bodyPr anchorCtr="0" anchor="t" bIns="91425" lIns="91425" spcFirstLastPara="1" rIns="91425" wrap="square" tIns="91425">
            <a:noAutofit/>
          </a:bodyPr>
          <a:lstStyle>
            <a:lvl1pPr indent="0" lvl="0" marL="0" marR="0" rtl="0" algn="l">
              <a:lnSpc>
                <a:spcPct val="90000"/>
              </a:lnSpc>
              <a:spcBef>
                <a:spcPts val="2000"/>
              </a:spcBef>
              <a:spcAft>
                <a:spcPts val="0"/>
              </a:spcAft>
              <a:buClr>
                <a:srgbClr val="D8D8D8"/>
              </a:buClr>
              <a:buSzPts val="2600"/>
              <a:buFont typeface="Arial"/>
              <a:buNone/>
              <a:defRPr b="0" i="0" sz="2600" u="none" cap="none" strike="noStrike">
                <a:solidFill>
                  <a:srgbClr val="D8D8D8"/>
                </a:solidFill>
                <a:latin typeface="Open Sans Light"/>
                <a:ea typeface="Open Sans Light"/>
                <a:cs typeface="Open Sans Light"/>
                <a:sym typeface="Open Sans Light"/>
              </a:defRPr>
            </a:lvl1pPr>
            <a:lvl2pPr indent="-457109" lvl="1" marL="1371326"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Montserrat Light"/>
                <a:ea typeface="Montserrat Light"/>
                <a:cs typeface="Montserrat Light"/>
                <a:sym typeface="Montserrat Light"/>
              </a:defRPr>
            </a:lvl2pPr>
            <a:lvl3pPr indent="-457109" lvl="2" marL="228554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Montserrat Light"/>
                <a:ea typeface="Montserrat Light"/>
                <a:cs typeface="Montserrat Light"/>
                <a:sym typeface="Montserrat Light"/>
              </a:defRPr>
            </a:lvl3pPr>
            <a:lvl4pPr indent="-457108" lvl="3" marL="319976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Montserrat Light"/>
                <a:ea typeface="Montserrat Light"/>
                <a:cs typeface="Montserrat Light"/>
                <a:sym typeface="Montserrat Light"/>
              </a:defRPr>
            </a:lvl4pPr>
            <a:lvl5pPr indent="-457109" lvl="4" marL="4113977"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Montserrat Light"/>
                <a:ea typeface="Montserrat Light"/>
                <a:cs typeface="Montserrat Light"/>
                <a:sym typeface="Montserrat Light"/>
              </a:defRPr>
            </a:lvl5pPr>
            <a:lvl6pPr indent="-457108" lvl="5" marL="502819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108" lvl="6" marL="5942411"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108" lvl="7" marL="685662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108" lvl="8" marL="777084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ig Background with image">
  <p:cSld name="3_Big Background with image">
    <p:spTree>
      <p:nvGrpSpPr>
        <p:cNvPr id="17" name="Shape 17"/>
        <p:cNvGrpSpPr/>
        <p:nvPr/>
      </p:nvGrpSpPr>
      <p:grpSpPr>
        <a:xfrm>
          <a:off x="0" y="0"/>
          <a:ext cx="0" cy="0"/>
          <a:chOff x="0" y="0"/>
          <a:chExt cx="0" cy="0"/>
        </a:xfrm>
      </p:grpSpPr>
      <p:sp>
        <p:nvSpPr>
          <p:cNvPr id="18" name="Google Shape;18;p4"/>
          <p:cNvSpPr/>
          <p:nvPr>
            <p:ph idx="2" type="pic"/>
          </p:nvPr>
        </p:nvSpPr>
        <p:spPr>
          <a:xfrm>
            <a:off x="2" y="0"/>
            <a:ext cx="13297422" cy="13715999"/>
          </a:xfrm>
          <a:prstGeom prst="rect">
            <a:avLst/>
          </a:prstGeom>
          <a:solidFill>
            <a:srgbClr val="F2F2F2"/>
          </a:solidFill>
          <a:ln>
            <a:noFill/>
          </a:ln>
        </p:spPr>
        <p:txBody>
          <a:bodyPr anchorCtr="0" anchor="t" bIns="91425" lIns="91425" spcFirstLastPara="1" rIns="91425" wrap="square" tIns="91425">
            <a:noAutofit/>
          </a:bodyPr>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Light"/>
                <a:ea typeface="Montserrat Light"/>
                <a:cs typeface="Montserrat Light"/>
                <a:sym typeface="Montserrat Light"/>
              </a:defRPr>
            </a:lvl1pPr>
            <a:lvl2pPr indent="-457109" lvl="1" marL="1371326"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Montserrat Light"/>
                <a:ea typeface="Montserrat Light"/>
                <a:cs typeface="Montserrat Light"/>
                <a:sym typeface="Montserrat Light"/>
              </a:defRPr>
            </a:lvl2pPr>
            <a:lvl3pPr indent="-457109" lvl="2" marL="228554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Montserrat Light"/>
                <a:ea typeface="Montserrat Light"/>
                <a:cs typeface="Montserrat Light"/>
                <a:sym typeface="Montserrat Light"/>
              </a:defRPr>
            </a:lvl3pPr>
            <a:lvl4pPr indent="-457108" lvl="3" marL="319976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Montserrat Light"/>
                <a:ea typeface="Montserrat Light"/>
                <a:cs typeface="Montserrat Light"/>
                <a:sym typeface="Montserrat Light"/>
              </a:defRPr>
            </a:lvl4pPr>
            <a:lvl5pPr indent="-457109" lvl="4" marL="4113977"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Montserrat Light"/>
                <a:ea typeface="Montserrat Light"/>
                <a:cs typeface="Montserrat Light"/>
                <a:sym typeface="Montserrat Light"/>
              </a:defRPr>
            </a:lvl5pPr>
            <a:lvl6pPr indent="-457108" lvl="5" marL="502819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108" lvl="6" marL="5942411"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108" lvl="7" marL="685662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108" lvl="8" marL="777084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icture">
  <p:cSld name="Big Picture">
    <p:spTree>
      <p:nvGrpSpPr>
        <p:cNvPr id="19" name="Shape 19"/>
        <p:cNvGrpSpPr/>
        <p:nvPr/>
      </p:nvGrpSpPr>
      <p:grpSpPr>
        <a:xfrm>
          <a:off x="0" y="0"/>
          <a:ext cx="0" cy="0"/>
          <a:chOff x="0" y="0"/>
          <a:chExt cx="0" cy="0"/>
        </a:xfrm>
      </p:grpSpPr>
      <p:sp>
        <p:nvSpPr>
          <p:cNvPr id="20" name="Google Shape;20;p5"/>
          <p:cNvSpPr/>
          <p:nvPr>
            <p:ph idx="2" type="pic"/>
          </p:nvPr>
        </p:nvSpPr>
        <p:spPr>
          <a:xfrm>
            <a:off x="0" y="0"/>
            <a:ext cx="24377649" cy="13716000"/>
          </a:xfrm>
          <a:prstGeom prst="rect">
            <a:avLst/>
          </a:prstGeom>
          <a:solidFill>
            <a:srgbClr val="F2F2F2"/>
          </a:solidFill>
          <a:ln>
            <a:noFill/>
          </a:ln>
        </p:spPr>
        <p:txBody>
          <a:bodyPr anchorCtr="0" anchor="t" bIns="91425" lIns="91425" spcFirstLastPara="1" rIns="91425" wrap="square" tIns="91425">
            <a:noAutofit/>
          </a:bodyPr>
          <a:lstStyle>
            <a:lvl1pPr indent="0" lvl="0" marL="0" marR="0" rtl="0" algn="l">
              <a:lnSpc>
                <a:spcPct val="90000"/>
              </a:lnSpc>
              <a:spcBef>
                <a:spcPts val="2000"/>
              </a:spcBef>
              <a:spcAft>
                <a:spcPts val="0"/>
              </a:spcAft>
              <a:buClr>
                <a:schemeClr val="dk2"/>
              </a:buClr>
              <a:buSzPts val="2400"/>
              <a:buFont typeface="Arial"/>
              <a:buNone/>
              <a:defRPr b="0" i="0" sz="2400" u="none" cap="none" strike="noStrike">
                <a:solidFill>
                  <a:schemeClr val="dk2"/>
                </a:solidFill>
                <a:latin typeface="Roboto"/>
                <a:ea typeface="Roboto"/>
                <a:cs typeface="Roboto"/>
                <a:sym typeface="Roboto"/>
              </a:defRPr>
            </a:lvl1pPr>
            <a:lvl2pPr indent="-457109" lvl="1" marL="1371326"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Montserrat Light"/>
                <a:ea typeface="Montserrat Light"/>
                <a:cs typeface="Montserrat Light"/>
                <a:sym typeface="Montserrat Light"/>
              </a:defRPr>
            </a:lvl2pPr>
            <a:lvl3pPr indent="-457109" lvl="2" marL="228554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Montserrat Light"/>
                <a:ea typeface="Montserrat Light"/>
                <a:cs typeface="Montserrat Light"/>
                <a:sym typeface="Montserrat Light"/>
              </a:defRPr>
            </a:lvl3pPr>
            <a:lvl4pPr indent="-457108" lvl="3" marL="319976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Montserrat Light"/>
                <a:ea typeface="Montserrat Light"/>
                <a:cs typeface="Montserrat Light"/>
                <a:sym typeface="Montserrat Light"/>
              </a:defRPr>
            </a:lvl4pPr>
            <a:lvl5pPr indent="-457109" lvl="4" marL="4113977"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Montserrat Light"/>
                <a:ea typeface="Montserrat Light"/>
                <a:cs typeface="Montserrat Light"/>
                <a:sym typeface="Montserrat Light"/>
              </a:defRPr>
            </a:lvl5pPr>
            <a:lvl6pPr indent="-457108" lvl="5" marL="502819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108" lvl="6" marL="5942411"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108" lvl="7" marL="685662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108" lvl="8" marL="777084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6"/>
          <p:cNvSpPr txBox="1"/>
          <p:nvPr>
            <p:ph type="title"/>
          </p:nvPr>
        </p:nvSpPr>
        <p:spPr>
          <a:xfrm>
            <a:off x="830984" y="1186733"/>
            <a:ext cx="22715700" cy="1527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6"/>
          <p:cNvSpPr txBox="1"/>
          <p:nvPr>
            <p:ph idx="1" type="body"/>
          </p:nvPr>
        </p:nvSpPr>
        <p:spPr>
          <a:xfrm>
            <a:off x="830984" y="3073267"/>
            <a:ext cx="22715700" cy="9110400"/>
          </a:xfrm>
          <a:prstGeom prst="rect">
            <a:avLst/>
          </a:prstGeom>
        </p:spPr>
        <p:txBody>
          <a:bodyPr anchorCtr="0" anchor="t" bIns="91425" lIns="91425" spcFirstLastPara="1" rIns="91425" wrap="square" tIns="91425">
            <a:noAutofit/>
          </a:bodyPr>
          <a:lstStyle>
            <a:lvl1pPr indent="-533400" lvl="0" marL="457200" rtl="0">
              <a:spcBef>
                <a:spcPts val="2000"/>
              </a:spcBef>
              <a:spcAft>
                <a:spcPts val="0"/>
              </a:spcAft>
              <a:buSzPts val="4800"/>
              <a:buChar char="•"/>
              <a:defRPr/>
            </a:lvl1pPr>
            <a:lvl2pPr indent="-482600" lvl="1" marL="914400" rtl="0">
              <a:spcBef>
                <a:spcPts val="1000"/>
              </a:spcBef>
              <a:spcAft>
                <a:spcPts val="0"/>
              </a:spcAft>
              <a:buSzPts val="4000"/>
              <a:buChar char="•"/>
              <a:defRPr/>
            </a:lvl2pPr>
            <a:lvl3pPr indent="-457200" lvl="2" marL="1371600" rtl="0">
              <a:spcBef>
                <a:spcPts val="1000"/>
              </a:spcBef>
              <a:spcAft>
                <a:spcPts val="0"/>
              </a:spcAft>
              <a:buSzPts val="3600"/>
              <a:buChar char="•"/>
              <a:defRPr/>
            </a:lvl3pPr>
            <a:lvl4pPr indent="-431800" lvl="3" marL="1828800" rtl="0">
              <a:spcBef>
                <a:spcPts val="1000"/>
              </a:spcBef>
              <a:spcAft>
                <a:spcPts val="0"/>
              </a:spcAft>
              <a:buSzPts val="3200"/>
              <a:buChar char="•"/>
              <a:defRPr/>
            </a:lvl4pPr>
            <a:lvl5pPr indent="-431800" lvl="4" marL="2286000" rtl="0">
              <a:spcBef>
                <a:spcPts val="1000"/>
              </a:spcBef>
              <a:spcAft>
                <a:spcPts val="0"/>
              </a:spcAft>
              <a:buSzPts val="3200"/>
              <a:buChar char="•"/>
              <a:defRPr/>
            </a:lvl5pPr>
            <a:lvl6pPr indent="-457200" lvl="5" marL="2743200" rtl="0">
              <a:spcBef>
                <a:spcPts val="1000"/>
              </a:spcBef>
              <a:spcAft>
                <a:spcPts val="0"/>
              </a:spcAft>
              <a:buSzPts val="3600"/>
              <a:buChar char="•"/>
              <a:defRPr/>
            </a:lvl6pPr>
            <a:lvl7pPr indent="-457200" lvl="6" marL="3200400" rtl="0">
              <a:spcBef>
                <a:spcPts val="1000"/>
              </a:spcBef>
              <a:spcAft>
                <a:spcPts val="0"/>
              </a:spcAft>
              <a:buSzPts val="3600"/>
              <a:buChar char="•"/>
              <a:defRPr/>
            </a:lvl7pPr>
            <a:lvl8pPr indent="-457200" lvl="7" marL="3657600" rtl="0">
              <a:spcBef>
                <a:spcPts val="1000"/>
              </a:spcBef>
              <a:spcAft>
                <a:spcPts val="0"/>
              </a:spcAft>
              <a:buSzPts val="3600"/>
              <a:buChar char="•"/>
              <a:defRPr/>
            </a:lvl8pPr>
            <a:lvl9pPr indent="-457200" lvl="8" marL="4114800" rtl="0">
              <a:spcBef>
                <a:spcPts val="1000"/>
              </a:spcBef>
              <a:spcAft>
                <a:spcPts val="0"/>
              </a:spcAft>
              <a:buSzPts val="3600"/>
              <a:buChar char="•"/>
              <a:defRPr/>
            </a:lvl9pPr>
          </a:lstStyle>
          <a:p/>
        </p:txBody>
      </p:sp>
      <p:sp>
        <p:nvSpPr>
          <p:cNvPr id="24" name="Google Shape;24;p6"/>
          <p:cNvSpPr txBox="1"/>
          <p:nvPr>
            <p:ph idx="12" type="sldNum"/>
          </p:nvPr>
        </p:nvSpPr>
        <p:spPr>
          <a:xfrm>
            <a:off x="22587337" y="12435245"/>
            <a:ext cx="1462800" cy="1049700"/>
          </a:xfrm>
          <a:prstGeom prst="rect">
            <a:avLst/>
          </a:prstGeom>
          <a:noFill/>
          <a:ln>
            <a:noFill/>
          </a:ln>
        </p:spPr>
        <p:txBody>
          <a:bodyPr anchorCtr="0" anchor="ctr" bIns="243750" lIns="243750" spcFirstLastPara="1" rIns="243750" wrap="square" tIns="243750">
            <a:noAutofit/>
          </a:bodyPr>
          <a:lstStyle>
            <a:lvl1pPr lvl="0" rtl="0">
              <a:buNone/>
              <a:defRPr sz="3700"/>
            </a:lvl1pPr>
            <a:lvl2pPr lvl="1" rtl="0">
              <a:buNone/>
              <a:defRPr sz="3700"/>
            </a:lvl2pPr>
            <a:lvl3pPr lvl="2" rtl="0">
              <a:buNone/>
              <a:defRPr sz="3700"/>
            </a:lvl3pPr>
            <a:lvl4pPr lvl="3" rtl="0">
              <a:buNone/>
              <a:defRPr sz="3700"/>
            </a:lvl4pPr>
            <a:lvl5pPr lvl="4" rtl="0">
              <a:buNone/>
              <a:defRPr sz="3700"/>
            </a:lvl5pPr>
            <a:lvl6pPr lvl="5" rtl="0">
              <a:buNone/>
              <a:defRPr sz="3700"/>
            </a:lvl6pPr>
            <a:lvl7pPr lvl="6" rtl="0">
              <a:buNone/>
              <a:defRPr sz="3700"/>
            </a:lvl7pPr>
            <a:lvl8pPr lvl="7" rtl="0">
              <a:buNone/>
              <a:defRPr sz="3700"/>
            </a:lvl8pPr>
            <a:lvl9pPr lvl="8" rtl="0">
              <a:buNone/>
              <a:defRPr sz="3700"/>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675964" y="730259"/>
            <a:ext cx="21025723" cy="2651126"/>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6000"/>
              <a:buFont typeface="Open Sans"/>
              <a:buNone/>
              <a:defRPr b="0" i="0" sz="6000" u="none" cap="none" strike="noStrike">
                <a:solidFill>
                  <a:schemeClr val="dk1"/>
                </a:solidFill>
                <a:latin typeface="Open Sans"/>
                <a:ea typeface="Open Sans"/>
                <a:cs typeface="Open Sans"/>
                <a:sym typeface="Open Sans"/>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1"/>
          <p:cNvSpPr txBox="1"/>
          <p:nvPr>
            <p:ph idx="1" type="body"/>
          </p:nvPr>
        </p:nvSpPr>
        <p:spPr>
          <a:xfrm>
            <a:off x="1675964" y="3651250"/>
            <a:ext cx="21025723" cy="8702676"/>
          </a:xfrm>
          <a:prstGeom prst="rect">
            <a:avLst/>
          </a:prstGeom>
          <a:noFill/>
          <a:ln>
            <a:noFill/>
          </a:ln>
        </p:spPr>
        <p:txBody>
          <a:bodyPr anchorCtr="0" anchor="t" bIns="91425" lIns="91425" spcFirstLastPara="1" rIns="91425" wrap="square" tIns="91425">
            <a:noAutofit/>
          </a:bodyPr>
          <a:lstStyle>
            <a:lvl1pPr indent="-533400" lvl="0" marL="457200" marR="0" rtl="0" algn="l">
              <a:lnSpc>
                <a:spcPct val="90000"/>
              </a:lnSpc>
              <a:spcBef>
                <a:spcPts val="2000"/>
              </a:spcBef>
              <a:spcAft>
                <a:spcPts val="0"/>
              </a:spcAft>
              <a:buClr>
                <a:schemeClr val="dk1"/>
              </a:buClr>
              <a:buSzPts val="4800"/>
              <a:buFont typeface="Arial"/>
              <a:buChar char="•"/>
              <a:defRPr b="0" i="0" sz="4800" u="none" cap="none" strike="noStrike">
                <a:solidFill>
                  <a:schemeClr val="dk1"/>
                </a:solidFill>
                <a:latin typeface="Montserrat Light"/>
                <a:ea typeface="Montserrat Light"/>
                <a:cs typeface="Montserrat Light"/>
                <a:sym typeface="Montserrat Light"/>
              </a:defRPr>
            </a:lvl1pPr>
            <a:lvl2pPr indent="-482600" lvl="1" marL="9144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Montserrat Light"/>
                <a:ea typeface="Montserrat Light"/>
                <a:cs typeface="Montserrat Light"/>
                <a:sym typeface="Montserrat Light"/>
              </a:defRPr>
            </a:lvl2pPr>
            <a:lvl3pPr indent="-457200" lvl="2" marL="1371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Montserrat Light"/>
                <a:ea typeface="Montserrat Light"/>
                <a:cs typeface="Montserrat Light"/>
                <a:sym typeface="Montserrat Light"/>
              </a:defRPr>
            </a:lvl3pPr>
            <a:lvl4pPr indent="-431800" lvl="3" marL="18288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Montserrat Light"/>
                <a:ea typeface="Montserrat Light"/>
                <a:cs typeface="Montserrat Light"/>
                <a:sym typeface="Montserrat Light"/>
              </a:defRPr>
            </a:lvl4pPr>
            <a:lvl5pPr indent="-431800" lvl="4" marL="22860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Montserrat Light"/>
                <a:ea typeface="Montserrat Light"/>
                <a:cs typeface="Montserrat Light"/>
                <a:sym typeface="Montserrat Light"/>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www.quantilia.com/the-trade-war-effect-on-commodities-2/" TargetMode="External"/><Relationship Id="rId4" Type="http://schemas.openxmlformats.org/officeDocument/2006/relationships/hyperlink" Target="https://en.wikipedia.org/wiki/Point-biserial_correlation_coefficien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en.wikipedia.org/wiki/Stock_exchange" TargetMode="External"/><Relationship Id="rId4" Type="http://schemas.openxmlformats.org/officeDocument/2006/relationships/hyperlink" Target="https://en.wikipedia.org/wiki/China" TargetMode="External"/><Relationship Id="rId5" Type="http://schemas.openxmlformats.org/officeDocument/2006/relationships/hyperlink" Target="https://en.wikipedia.org/wiki/Mainland_China" TargetMode="External"/><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pic>
        <p:nvPicPr>
          <p:cNvPr id="29" name="Google Shape;29;p7"/>
          <p:cNvPicPr preferRelativeResize="0"/>
          <p:nvPr/>
        </p:nvPicPr>
        <p:blipFill rotWithShape="1">
          <a:blip r:embed="rId3">
            <a:alphaModFix/>
          </a:blip>
          <a:srcRect b="7796" l="0" r="0" t="7796"/>
          <a:stretch/>
        </p:blipFill>
        <p:spPr>
          <a:xfrm>
            <a:off x="0" y="0"/>
            <a:ext cx="24377651" cy="13716000"/>
          </a:xfrm>
          <a:prstGeom prst="rect">
            <a:avLst/>
          </a:prstGeom>
          <a:noFill/>
          <a:ln>
            <a:noFill/>
          </a:ln>
        </p:spPr>
      </p:pic>
      <p:sp>
        <p:nvSpPr>
          <p:cNvPr id="30" name="Google Shape;30;p7"/>
          <p:cNvSpPr/>
          <p:nvPr/>
        </p:nvSpPr>
        <p:spPr>
          <a:xfrm>
            <a:off x="0" y="0"/>
            <a:ext cx="24377649" cy="13716000"/>
          </a:xfrm>
          <a:prstGeom prst="rect">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31" name="Google Shape;31;p7"/>
          <p:cNvSpPr txBox="1"/>
          <p:nvPr/>
        </p:nvSpPr>
        <p:spPr>
          <a:xfrm>
            <a:off x="8941775" y="8118900"/>
            <a:ext cx="6539100" cy="276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Montserrat"/>
                <a:ea typeface="Montserrat"/>
                <a:cs typeface="Montserrat"/>
                <a:sym typeface="Montserrat"/>
              </a:rPr>
              <a:t>Group members:</a:t>
            </a:r>
            <a:endParaRPr b="1" sz="4400">
              <a:solidFill>
                <a:schemeClr val="lt1"/>
              </a:solidFill>
              <a:latin typeface="Montserrat"/>
              <a:ea typeface="Montserrat"/>
              <a:cs typeface="Montserrat"/>
              <a:sym typeface="Montserrat"/>
            </a:endParaRPr>
          </a:p>
          <a:p>
            <a:pPr indent="0" lvl="0" marL="0" rtl="0" algn="ctr">
              <a:lnSpc>
                <a:spcPct val="115000"/>
              </a:lnSpc>
              <a:spcBef>
                <a:spcPts val="0"/>
              </a:spcBef>
              <a:spcAft>
                <a:spcPts val="0"/>
              </a:spcAft>
              <a:buNone/>
            </a:pPr>
            <a:r>
              <a:rPr b="1" lang="en-US" sz="4400">
                <a:solidFill>
                  <a:schemeClr val="lt1"/>
                </a:solidFill>
                <a:latin typeface="Montserrat"/>
                <a:ea typeface="Montserrat"/>
                <a:cs typeface="Montserrat"/>
                <a:sym typeface="Montserrat"/>
              </a:rPr>
              <a:t>Elise Nguyen</a:t>
            </a:r>
            <a:endParaRPr b="1" sz="4400">
              <a:solidFill>
                <a:schemeClr val="lt1"/>
              </a:solidFill>
              <a:latin typeface="Montserrat"/>
              <a:ea typeface="Montserrat"/>
              <a:cs typeface="Montserrat"/>
              <a:sym typeface="Montserrat"/>
            </a:endParaRPr>
          </a:p>
          <a:p>
            <a:pPr indent="0" lvl="0" marL="0" rtl="0" algn="ctr">
              <a:lnSpc>
                <a:spcPct val="115000"/>
              </a:lnSpc>
              <a:spcBef>
                <a:spcPts val="0"/>
              </a:spcBef>
              <a:spcAft>
                <a:spcPts val="0"/>
              </a:spcAft>
              <a:buNone/>
            </a:pPr>
            <a:r>
              <a:rPr b="1" lang="en-US" sz="4400">
                <a:solidFill>
                  <a:schemeClr val="lt1"/>
                </a:solidFill>
                <a:latin typeface="Montserrat"/>
                <a:ea typeface="Montserrat"/>
                <a:cs typeface="Montserrat"/>
                <a:sym typeface="Montserrat"/>
              </a:rPr>
              <a:t>Natalie Williams</a:t>
            </a:r>
            <a:endParaRPr b="1" sz="4400">
              <a:solidFill>
                <a:schemeClr val="lt1"/>
              </a:solidFill>
              <a:latin typeface="Montserrat"/>
              <a:ea typeface="Montserrat"/>
              <a:cs typeface="Montserrat"/>
              <a:sym typeface="Montserrat"/>
            </a:endParaRPr>
          </a:p>
          <a:p>
            <a:pPr indent="0" lvl="0" marL="0" rtl="0" algn="ctr">
              <a:lnSpc>
                <a:spcPct val="115000"/>
              </a:lnSpc>
              <a:spcBef>
                <a:spcPts val="0"/>
              </a:spcBef>
              <a:spcAft>
                <a:spcPts val="0"/>
              </a:spcAft>
              <a:buNone/>
            </a:pPr>
            <a:r>
              <a:rPr b="1" lang="en-US" sz="4400">
                <a:solidFill>
                  <a:schemeClr val="lt1"/>
                </a:solidFill>
                <a:latin typeface="Montserrat"/>
                <a:ea typeface="Montserrat"/>
                <a:cs typeface="Montserrat"/>
                <a:sym typeface="Montserrat"/>
              </a:rPr>
              <a:t>Yue Liang</a:t>
            </a:r>
            <a:endParaRPr b="1" sz="4400">
              <a:solidFill>
                <a:schemeClr val="lt1"/>
              </a:solidFill>
              <a:latin typeface="Montserrat"/>
              <a:ea typeface="Montserrat"/>
              <a:cs typeface="Montserrat"/>
              <a:sym typeface="Montserrat"/>
            </a:endParaRPr>
          </a:p>
          <a:p>
            <a:pPr indent="0" lvl="0" marL="0" rtl="0" algn="ctr">
              <a:lnSpc>
                <a:spcPct val="115000"/>
              </a:lnSpc>
              <a:spcBef>
                <a:spcPts val="0"/>
              </a:spcBef>
              <a:spcAft>
                <a:spcPts val="0"/>
              </a:spcAft>
              <a:buNone/>
            </a:pPr>
            <a:r>
              <a:rPr b="1" lang="en-US" sz="4400">
                <a:solidFill>
                  <a:schemeClr val="lt1"/>
                </a:solidFill>
                <a:latin typeface="Montserrat"/>
                <a:ea typeface="Montserrat"/>
                <a:cs typeface="Montserrat"/>
                <a:sym typeface="Montserrat"/>
              </a:rPr>
              <a:t>Luyao Sun</a:t>
            </a:r>
            <a:endParaRPr b="1" sz="3000"/>
          </a:p>
        </p:txBody>
      </p:sp>
      <p:sp>
        <p:nvSpPr>
          <p:cNvPr id="32" name="Google Shape;32;p7"/>
          <p:cNvSpPr txBox="1"/>
          <p:nvPr/>
        </p:nvSpPr>
        <p:spPr>
          <a:xfrm>
            <a:off x="0" y="5377650"/>
            <a:ext cx="24377700" cy="2400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5000">
                <a:solidFill>
                  <a:schemeClr val="lt1"/>
                </a:solidFill>
                <a:latin typeface="Montserrat"/>
                <a:ea typeface="Montserrat"/>
                <a:cs typeface="Montserrat"/>
                <a:sym typeface="Montserrat"/>
              </a:rPr>
              <a:t>PROJECT 5</a:t>
            </a:r>
            <a:endParaRPr b="1" sz="8000">
              <a:solidFill>
                <a:schemeClr val="lt1"/>
              </a:solidFill>
              <a:latin typeface="Montserrat"/>
              <a:ea typeface="Montserrat"/>
              <a:cs typeface="Montserrat"/>
              <a:sym typeface="Montserrat"/>
            </a:endParaRPr>
          </a:p>
        </p:txBody>
      </p:sp>
      <p:sp>
        <p:nvSpPr>
          <p:cNvPr id="33" name="Google Shape;33;p7"/>
          <p:cNvSpPr txBox="1"/>
          <p:nvPr/>
        </p:nvSpPr>
        <p:spPr>
          <a:xfrm>
            <a:off x="-37" y="2889700"/>
            <a:ext cx="24377700" cy="2400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8000">
                <a:solidFill>
                  <a:schemeClr val="lt1"/>
                </a:solidFill>
                <a:latin typeface="Montserrat"/>
                <a:ea typeface="Montserrat"/>
                <a:cs typeface="Montserrat"/>
                <a:sym typeface="Montserrat"/>
              </a:rPr>
              <a:t>Relationship Between </a:t>
            </a:r>
            <a:endParaRPr b="1" sz="8000">
              <a:solidFill>
                <a:schemeClr val="lt1"/>
              </a:solidFill>
              <a:latin typeface="Montserrat"/>
              <a:ea typeface="Montserrat"/>
              <a:cs typeface="Montserrat"/>
              <a:sym typeface="Montserrat"/>
            </a:endParaRPr>
          </a:p>
          <a:p>
            <a:pPr indent="0" lvl="0" marL="0" marR="0" rtl="0" algn="ctr">
              <a:spcBef>
                <a:spcPts val="0"/>
              </a:spcBef>
              <a:spcAft>
                <a:spcPts val="0"/>
              </a:spcAft>
              <a:buNone/>
            </a:pPr>
            <a:r>
              <a:rPr b="1" lang="en-US" sz="8000">
                <a:solidFill>
                  <a:schemeClr val="lt1"/>
                </a:solidFill>
                <a:latin typeface="Montserrat"/>
                <a:ea typeface="Montserrat"/>
                <a:cs typeface="Montserrat"/>
                <a:sym typeface="Montserrat"/>
              </a:rPr>
              <a:t>Trump's tweets and Stock Returns</a:t>
            </a:r>
            <a:endParaRPr b="1" sz="80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6"/>
          <p:cNvSpPr txBox="1"/>
          <p:nvPr>
            <p:ph type="title"/>
          </p:nvPr>
        </p:nvSpPr>
        <p:spPr>
          <a:xfrm>
            <a:off x="2629031" y="2307375"/>
            <a:ext cx="5592900" cy="152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6600">
                <a:solidFill>
                  <a:schemeClr val="dk2"/>
                </a:solidFill>
                <a:latin typeface="Montserrat"/>
                <a:ea typeface="Montserrat"/>
                <a:cs typeface="Montserrat"/>
                <a:sym typeface="Montserrat"/>
              </a:rPr>
              <a:t>References</a:t>
            </a:r>
            <a:endParaRPr sz="6600">
              <a:solidFill>
                <a:schemeClr val="dk2"/>
              </a:solidFill>
              <a:latin typeface="Montserrat"/>
              <a:ea typeface="Montserrat"/>
              <a:cs typeface="Montserrat"/>
              <a:sym typeface="Montserrat"/>
            </a:endParaRPr>
          </a:p>
        </p:txBody>
      </p:sp>
      <p:sp>
        <p:nvSpPr>
          <p:cNvPr id="383" name="Google Shape;383;p16"/>
          <p:cNvSpPr txBox="1"/>
          <p:nvPr>
            <p:ph idx="1" type="body"/>
          </p:nvPr>
        </p:nvSpPr>
        <p:spPr>
          <a:xfrm>
            <a:off x="2629025" y="4588500"/>
            <a:ext cx="19119600" cy="7265100"/>
          </a:xfrm>
          <a:prstGeom prst="rect">
            <a:avLst/>
          </a:prstGeom>
        </p:spPr>
        <p:txBody>
          <a:bodyPr anchorCtr="0" anchor="t" bIns="91425" lIns="91425" spcFirstLastPara="1" rIns="91425" wrap="square" tIns="91425">
            <a:noAutofit/>
          </a:bodyPr>
          <a:lstStyle/>
          <a:p>
            <a:pPr indent="-984250" lvl="0" marL="1219200" rtl="0" algn="l">
              <a:spcBef>
                <a:spcPts val="2000"/>
              </a:spcBef>
              <a:spcAft>
                <a:spcPts val="0"/>
              </a:spcAft>
              <a:buSzPts val="5900"/>
              <a:buChar char="-"/>
            </a:pPr>
            <a:r>
              <a:rPr lang="en-US" sz="3800">
                <a:solidFill>
                  <a:srgbClr val="434343"/>
                </a:solidFill>
              </a:rPr>
              <a:t>Yuan, K., Liu, G., Wu, J., &amp; Xiong, H. (2020). Dancing with Trump in the Stock Market: A Deep Information Echoing Model. ACM Transactions on Intelligent Systems and Technology (TIST), 11(5), 1-22.</a:t>
            </a:r>
            <a:endParaRPr sz="3800">
              <a:solidFill>
                <a:srgbClr val="434343"/>
              </a:solidFill>
            </a:endParaRPr>
          </a:p>
          <a:p>
            <a:pPr indent="-844550" lvl="0" marL="1219200" rtl="0" algn="l">
              <a:spcBef>
                <a:spcPts val="0"/>
              </a:spcBef>
              <a:spcAft>
                <a:spcPts val="0"/>
              </a:spcAft>
              <a:buSzPts val="3700"/>
              <a:buChar char="-"/>
            </a:pPr>
            <a:r>
              <a:rPr lang="en-US" sz="3800">
                <a:solidFill>
                  <a:srgbClr val="434343"/>
                </a:solidFill>
              </a:rPr>
              <a:t>Bhoi, A., Pujari, S. P., &amp; Balabantaray, R. C. (2020). A deep learning-based social media text analysis framework for disaster resource management. Social Network Analysis and Mining, 10(1), 1-14.</a:t>
            </a:r>
            <a:endParaRPr sz="3800">
              <a:solidFill>
                <a:srgbClr val="434343"/>
              </a:solidFill>
            </a:endParaRPr>
          </a:p>
          <a:p>
            <a:pPr indent="-844550" lvl="0" marL="1219200" rtl="0" algn="l">
              <a:spcBef>
                <a:spcPts val="0"/>
              </a:spcBef>
              <a:spcAft>
                <a:spcPts val="0"/>
              </a:spcAft>
              <a:buSzPts val="3700"/>
              <a:buChar char="-"/>
            </a:pPr>
            <a:r>
              <a:rPr lang="en-US" sz="3800">
                <a:solidFill>
                  <a:srgbClr val="434343"/>
                </a:solidFill>
              </a:rPr>
              <a:t>Quantilia (2018) The trade war effect on commodities </a:t>
            </a:r>
            <a:r>
              <a:rPr lang="en-US" sz="3800">
                <a:solidFill>
                  <a:srgbClr val="434343"/>
                </a:solidFill>
                <a:uFill>
                  <a:noFill/>
                </a:uFill>
                <a:hlinkClick r:id="rId3">
                  <a:extLst>
                    <a:ext uri="{A12FA001-AC4F-418D-AE19-62706E023703}">
                      <ahyp:hlinkClr val="tx"/>
                    </a:ext>
                  </a:extLst>
                </a:hlinkClick>
              </a:rPr>
              <a:t>https://www.quantilia.com/the-trade-war-effect-on-commodities-2/</a:t>
            </a:r>
            <a:endParaRPr sz="3800">
              <a:solidFill>
                <a:srgbClr val="434343"/>
              </a:solidFill>
            </a:endParaRPr>
          </a:p>
          <a:p>
            <a:pPr indent="-844550" lvl="0" marL="1219200" rtl="0" algn="l">
              <a:spcBef>
                <a:spcPts val="0"/>
              </a:spcBef>
              <a:spcAft>
                <a:spcPts val="0"/>
              </a:spcAft>
              <a:buSzPts val="3700"/>
              <a:buChar char="-"/>
            </a:pPr>
            <a:r>
              <a:rPr lang="en-US" sz="3800">
                <a:solidFill>
                  <a:srgbClr val="434343"/>
                </a:solidFill>
              </a:rPr>
              <a:t>https://medium.com/@outside2SDs/an-overview-of-correlation-measures-between-categorical-and-continuous-variables-4c7f85610365</a:t>
            </a:r>
            <a:endParaRPr sz="3800">
              <a:solidFill>
                <a:srgbClr val="434343"/>
              </a:solidFill>
            </a:endParaRPr>
          </a:p>
          <a:p>
            <a:pPr indent="-844550" lvl="0" marL="1219200" rtl="0" algn="l">
              <a:spcBef>
                <a:spcPts val="0"/>
              </a:spcBef>
              <a:spcAft>
                <a:spcPts val="0"/>
              </a:spcAft>
              <a:buSzPts val="3700"/>
              <a:buChar char="-"/>
            </a:pPr>
            <a:r>
              <a:rPr lang="en-US" sz="3800">
                <a:solidFill>
                  <a:srgbClr val="434343"/>
                </a:solidFill>
                <a:uFill>
                  <a:noFill/>
                </a:uFill>
                <a:hlinkClick r:id="rId4">
                  <a:extLst>
                    <a:ext uri="{A12FA001-AC4F-418D-AE19-62706E023703}">
                      <ahyp:hlinkClr val="tx"/>
                    </a:ext>
                  </a:extLst>
                </a:hlinkClick>
              </a:rPr>
              <a:t>https://en.wikipedia.org/wiki/Point-biserial_correlation_coefficient</a:t>
            </a:r>
            <a:endParaRPr sz="3800">
              <a:solidFill>
                <a:srgbClr val="434343"/>
              </a:solidFill>
            </a:endParaRPr>
          </a:p>
          <a:p>
            <a:pPr indent="-844550" lvl="0" marL="1219200" rtl="0" algn="l">
              <a:spcBef>
                <a:spcPts val="0"/>
              </a:spcBef>
              <a:spcAft>
                <a:spcPts val="0"/>
              </a:spcAft>
              <a:buSzPts val="3700"/>
              <a:buChar char="-"/>
            </a:pPr>
            <a:r>
              <a:rPr lang="en-US" sz="3800">
                <a:solidFill>
                  <a:srgbClr val="434343"/>
                </a:solidFill>
              </a:rPr>
              <a:t>https://topforeignstocks.com/foreign-adrs-list/the-full-list-of-chinese-adrs/</a:t>
            </a:r>
            <a:endParaRPr sz="3800">
              <a:solidFill>
                <a:srgbClr val="434343"/>
              </a:solidFill>
            </a:endParaRPr>
          </a:p>
          <a:p>
            <a:pPr indent="0" lvl="0" marL="1219200" rtl="0" algn="l">
              <a:spcBef>
                <a:spcPts val="2000"/>
              </a:spcBef>
              <a:spcAft>
                <a:spcPts val="0"/>
              </a:spcAft>
              <a:buNone/>
            </a:pPr>
            <a:r>
              <a:t/>
            </a:r>
            <a:endParaRPr sz="3700">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17"/>
          <p:cNvPicPr preferRelativeResize="0"/>
          <p:nvPr/>
        </p:nvPicPr>
        <p:blipFill rotWithShape="1">
          <a:blip r:embed="rId3">
            <a:alphaModFix/>
          </a:blip>
          <a:srcRect b="7791" l="0" r="0" t="7799"/>
          <a:stretch/>
        </p:blipFill>
        <p:spPr>
          <a:xfrm>
            <a:off x="0" y="0"/>
            <a:ext cx="24377648" cy="13716002"/>
          </a:xfrm>
          <a:prstGeom prst="rect">
            <a:avLst/>
          </a:prstGeom>
          <a:noFill/>
          <a:ln>
            <a:noFill/>
          </a:ln>
        </p:spPr>
      </p:pic>
      <p:sp>
        <p:nvSpPr>
          <p:cNvPr id="389" name="Google Shape;389;p17"/>
          <p:cNvSpPr/>
          <p:nvPr/>
        </p:nvSpPr>
        <p:spPr>
          <a:xfrm>
            <a:off x="0" y="0"/>
            <a:ext cx="24377700" cy="13716000"/>
          </a:xfrm>
          <a:prstGeom prst="rect">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390" name="Google Shape;390;p17"/>
          <p:cNvSpPr txBox="1"/>
          <p:nvPr/>
        </p:nvSpPr>
        <p:spPr>
          <a:xfrm>
            <a:off x="8941787" y="7778316"/>
            <a:ext cx="65391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Montserrat ExtraLight"/>
                <a:ea typeface="Montserrat ExtraLight"/>
                <a:cs typeface="Montserrat ExtraLight"/>
                <a:sym typeface="Montserrat ExtraLight"/>
              </a:rPr>
              <a:t>Group members:</a:t>
            </a:r>
            <a:endParaRPr sz="2800">
              <a:solidFill>
                <a:schemeClr val="lt1"/>
              </a:solidFill>
              <a:latin typeface="Montserrat ExtraLight"/>
              <a:ea typeface="Montserrat ExtraLight"/>
              <a:cs typeface="Montserrat ExtraLight"/>
              <a:sym typeface="Montserrat ExtraLight"/>
            </a:endParaRPr>
          </a:p>
          <a:p>
            <a:pPr indent="0" lvl="0" marL="0" rtl="0" algn="ctr">
              <a:lnSpc>
                <a:spcPct val="115000"/>
              </a:lnSpc>
              <a:spcBef>
                <a:spcPts val="0"/>
              </a:spcBef>
              <a:spcAft>
                <a:spcPts val="0"/>
              </a:spcAft>
              <a:buNone/>
            </a:pPr>
            <a:r>
              <a:rPr lang="en-US" sz="2800">
                <a:solidFill>
                  <a:schemeClr val="lt1"/>
                </a:solidFill>
                <a:latin typeface="Montserrat ExtraLight"/>
                <a:ea typeface="Montserrat ExtraLight"/>
                <a:cs typeface="Montserrat ExtraLight"/>
                <a:sym typeface="Montserrat ExtraLight"/>
              </a:rPr>
              <a:t>Elise Nguyen</a:t>
            </a:r>
            <a:endParaRPr sz="2800">
              <a:solidFill>
                <a:schemeClr val="lt1"/>
              </a:solidFill>
              <a:latin typeface="Montserrat ExtraLight"/>
              <a:ea typeface="Montserrat ExtraLight"/>
              <a:cs typeface="Montserrat ExtraLight"/>
              <a:sym typeface="Montserrat ExtraLight"/>
            </a:endParaRPr>
          </a:p>
          <a:p>
            <a:pPr indent="0" lvl="0" marL="0" rtl="0" algn="ctr">
              <a:lnSpc>
                <a:spcPct val="115000"/>
              </a:lnSpc>
              <a:spcBef>
                <a:spcPts val="0"/>
              </a:spcBef>
              <a:spcAft>
                <a:spcPts val="0"/>
              </a:spcAft>
              <a:buNone/>
            </a:pPr>
            <a:r>
              <a:rPr lang="en-US" sz="2800">
                <a:solidFill>
                  <a:schemeClr val="lt1"/>
                </a:solidFill>
                <a:latin typeface="Montserrat ExtraLight"/>
                <a:ea typeface="Montserrat ExtraLight"/>
                <a:cs typeface="Montserrat ExtraLight"/>
                <a:sym typeface="Montserrat ExtraLight"/>
              </a:rPr>
              <a:t>Natalie Williams</a:t>
            </a:r>
            <a:endParaRPr sz="2800">
              <a:solidFill>
                <a:schemeClr val="lt1"/>
              </a:solidFill>
              <a:latin typeface="Montserrat ExtraLight"/>
              <a:ea typeface="Montserrat ExtraLight"/>
              <a:cs typeface="Montserrat ExtraLight"/>
              <a:sym typeface="Montserrat ExtraLight"/>
            </a:endParaRPr>
          </a:p>
          <a:p>
            <a:pPr indent="0" lvl="0" marL="0" rtl="0" algn="ctr">
              <a:lnSpc>
                <a:spcPct val="115000"/>
              </a:lnSpc>
              <a:spcBef>
                <a:spcPts val="0"/>
              </a:spcBef>
              <a:spcAft>
                <a:spcPts val="0"/>
              </a:spcAft>
              <a:buNone/>
            </a:pPr>
            <a:r>
              <a:rPr lang="en-US" sz="2800">
                <a:solidFill>
                  <a:schemeClr val="lt1"/>
                </a:solidFill>
                <a:latin typeface="Montserrat ExtraLight"/>
                <a:ea typeface="Montserrat ExtraLight"/>
                <a:cs typeface="Montserrat ExtraLight"/>
                <a:sym typeface="Montserrat ExtraLight"/>
              </a:rPr>
              <a:t>Yue Liang</a:t>
            </a:r>
            <a:endParaRPr sz="2800">
              <a:solidFill>
                <a:schemeClr val="lt1"/>
              </a:solidFill>
              <a:latin typeface="Montserrat ExtraLight"/>
              <a:ea typeface="Montserrat ExtraLight"/>
              <a:cs typeface="Montserrat ExtraLight"/>
              <a:sym typeface="Montserrat ExtraLight"/>
            </a:endParaRPr>
          </a:p>
          <a:p>
            <a:pPr indent="0" lvl="0" marL="0" rtl="0" algn="ctr">
              <a:lnSpc>
                <a:spcPct val="115000"/>
              </a:lnSpc>
              <a:spcBef>
                <a:spcPts val="0"/>
              </a:spcBef>
              <a:spcAft>
                <a:spcPts val="0"/>
              </a:spcAft>
              <a:buNone/>
            </a:pPr>
            <a:r>
              <a:rPr lang="en-US" sz="2800">
                <a:solidFill>
                  <a:schemeClr val="lt1"/>
                </a:solidFill>
                <a:latin typeface="Montserrat ExtraLight"/>
                <a:ea typeface="Montserrat ExtraLight"/>
                <a:cs typeface="Montserrat ExtraLight"/>
                <a:sym typeface="Montserrat ExtraLight"/>
              </a:rPr>
              <a:t>Luyao Sun</a:t>
            </a:r>
            <a:endParaRPr/>
          </a:p>
        </p:txBody>
      </p:sp>
      <p:sp>
        <p:nvSpPr>
          <p:cNvPr id="391" name="Google Shape;391;p17"/>
          <p:cNvSpPr txBox="1"/>
          <p:nvPr/>
        </p:nvSpPr>
        <p:spPr>
          <a:xfrm>
            <a:off x="0" y="5377650"/>
            <a:ext cx="24377700" cy="2400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5000">
                <a:solidFill>
                  <a:schemeClr val="lt1"/>
                </a:solidFill>
                <a:latin typeface="Montserrat"/>
                <a:ea typeface="Montserrat"/>
                <a:cs typeface="Montserrat"/>
                <a:sym typeface="Montserrat"/>
              </a:rPr>
              <a:t>Thank You</a:t>
            </a:r>
            <a:endParaRPr b="1" sz="8000">
              <a:solidFill>
                <a:schemeClr val="lt1"/>
              </a:solidFill>
              <a:latin typeface="Montserrat"/>
              <a:ea typeface="Montserrat"/>
              <a:cs typeface="Montserrat"/>
              <a:sym typeface="Montserrat"/>
            </a:endParaRPr>
          </a:p>
        </p:txBody>
      </p:sp>
      <p:sp>
        <p:nvSpPr>
          <p:cNvPr id="392" name="Google Shape;392;p17"/>
          <p:cNvSpPr txBox="1"/>
          <p:nvPr/>
        </p:nvSpPr>
        <p:spPr>
          <a:xfrm>
            <a:off x="-37" y="2889700"/>
            <a:ext cx="24377700" cy="2400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8000">
                <a:solidFill>
                  <a:schemeClr val="lt1"/>
                </a:solidFill>
                <a:latin typeface="Montserrat"/>
                <a:ea typeface="Montserrat"/>
                <a:cs typeface="Montserrat"/>
                <a:sym typeface="Montserrat"/>
              </a:rPr>
              <a:t>Project 5</a:t>
            </a:r>
            <a:endParaRPr b="1" sz="8000">
              <a:solidFill>
                <a:schemeClr val="lt1"/>
              </a:solidFill>
              <a:latin typeface="Montserrat"/>
              <a:ea typeface="Montserrat"/>
              <a:cs typeface="Montserrat"/>
              <a:sym typeface="Montserrat"/>
            </a:endParaRPr>
          </a:p>
          <a:p>
            <a:pPr indent="0" lvl="0" marL="0" marR="0" rtl="0" algn="ctr">
              <a:spcBef>
                <a:spcPts val="0"/>
              </a:spcBef>
              <a:spcAft>
                <a:spcPts val="0"/>
              </a:spcAft>
              <a:buNone/>
            </a:pPr>
            <a:r>
              <a:rPr b="1" lang="en-US" sz="8000">
                <a:solidFill>
                  <a:schemeClr val="lt1"/>
                </a:solidFill>
                <a:latin typeface="Montserrat"/>
                <a:ea typeface="Montserrat"/>
                <a:cs typeface="Montserrat"/>
                <a:sym typeface="Montserrat"/>
              </a:rPr>
              <a:t>Presentation</a:t>
            </a:r>
            <a:endParaRPr b="1" sz="8000">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pic>
        <p:nvPicPr>
          <p:cNvPr id="39" name="Google Shape;39;p8"/>
          <p:cNvPicPr preferRelativeResize="0"/>
          <p:nvPr/>
        </p:nvPicPr>
        <p:blipFill rotWithShape="1">
          <a:blip r:embed="rId3">
            <a:alphaModFix/>
          </a:blip>
          <a:srcRect b="0" l="17691" r="17691" t="0"/>
          <a:stretch/>
        </p:blipFill>
        <p:spPr>
          <a:xfrm>
            <a:off x="2" y="0"/>
            <a:ext cx="13297500" cy="13716000"/>
          </a:xfrm>
          <a:custGeom>
            <a:rect b="b" l="l" r="r" t="t"/>
            <a:pathLst>
              <a:path extrusionOk="0" h="120000" w="120000">
                <a:moveTo>
                  <a:pt x="0" y="0"/>
                </a:moveTo>
                <a:lnTo>
                  <a:pt x="120000" y="0"/>
                </a:lnTo>
                <a:lnTo>
                  <a:pt x="85281" y="120000"/>
                </a:lnTo>
                <a:lnTo>
                  <a:pt x="0" y="120000"/>
                </a:lnTo>
                <a:close/>
              </a:path>
            </a:pathLst>
          </a:custGeom>
          <a:noFill/>
          <a:ln>
            <a:noFill/>
          </a:ln>
        </p:spPr>
      </p:pic>
      <p:sp>
        <p:nvSpPr>
          <p:cNvPr id="40" name="Google Shape;40;p8"/>
          <p:cNvSpPr/>
          <p:nvPr/>
        </p:nvSpPr>
        <p:spPr>
          <a:xfrm>
            <a:off x="1" y="-11112"/>
            <a:ext cx="13297500" cy="13738200"/>
          </a:xfrm>
          <a:custGeom>
            <a:rect b="b" l="l" r="r" t="t"/>
            <a:pathLst>
              <a:path extrusionOk="0" h="120000" w="120000">
                <a:moveTo>
                  <a:pt x="0" y="0"/>
                </a:moveTo>
                <a:lnTo>
                  <a:pt x="120000" y="0"/>
                </a:lnTo>
                <a:lnTo>
                  <a:pt x="85241" y="120000"/>
                </a:lnTo>
                <a:lnTo>
                  <a:pt x="0" y="120000"/>
                </a:lnTo>
                <a:lnTo>
                  <a:pt x="0" y="0"/>
                </a:lnTo>
                <a:close/>
              </a:path>
            </a:pathLst>
          </a:custGeom>
          <a:solidFill>
            <a:schemeClr val="dk2">
              <a:alpha val="4196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Montserrat Light"/>
              <a:ea typeface="Montserrat Light"/>
              <a:cs typeface="Montserrat Light"/>
              <a:sym typeface="Montserrat Light"/>
            </a:endParaRPr>
          </a:p>
        </p:txBody>
      </p:sp>
      <p:sp>
        <p:nvSpPr>
          <p:cNvPr id="41" name="Google Shape;41;p8"/>
          <p:cNvSpPr txBox="1"/>
          <p:nvPr/>
        </p:nvSpPr>
        <p:spPr>
          <a:xfrm>
            <a:off x="13021880" y="3136246"/>
            <a:ext cx="2049000" cy="554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000">
                <a:solidFill>
                  <a:schemeClr val="dk2"/>
                </a:solidFill>
                <a:latin typeface="Montserrat"/>
                <a:ea typeface="Montserrat"/>
                <a:cs typeface="Montserrat"/>
                <a:sym typeface="Montserrat"/>
              </a:rPr>
              <a:t>TWITTER</a:t>
            </a:r>
            <a:endParaRPr b="1" sz="3000">
              <a:solidFill>
                <a:schemeClr val="dk2"/>
              </a:solidFill>
              <a:latin typeface="Montserrat"/>
              <a:ea typeface="Montserrat"/>
              <a:cs typeface="Montserrat"/>
              <a:sym typeface="Montserrat"/>
            </a:endParaRPr>
          </a:p>
        </p:txBody>
      </p:sp>
      <p:sp>
        <p:nvSpPr>
          <p:cNvPr id="42" name="Google Shape;42;p8"/>
          <p:cNvSpPr txBox="1"/>
          <p:nvPr/>
        </p:nvSpPr>
        <p:spPr>
          <a:xfrm>
            <a:off x="12423950" y="3918175"/>
            <a:ext cx="6800400" cy="4286100"/>
          </a:xfrm>
          <a:prstGeom prst="rect">
            <a:avLst/>
          </a:prstGeom>
          <a:noFill/>
          <a:ln>
            <a:noFill/>
          </a:ln>
        </p:spPr>
        <p:txBody>
          <a:bodyPr anchorCtr="0" anchor="t" bIns="108725" lIns="217475" spcFirstLastPara="1" rIns="217475" wrap="square" tIns="108725">
            <a:noAutofit/>
          </a:bodyPr>
          <a:lstStyle/>
          <a:p>
            <a:pPr indent="0" lvl="0" marL="0" marR="0" rtl="0" algn="l">
              <a:lnSpc>
                <a:spcPct val="159259"/>
              </a:lnSpc>
              <a:spcBef>
                <a:spcPts val="0"/>
              </a:spcBef>
              <a:spcAft>
                <a:spcPts val="0"/>
              </a:spcAft>
              <a:buClr>
                <a:schemeClr val="dk1"/>
              </a:buClr>
              <a:buSzPts val="2700"/>
              <a:buFont typeface="Arial"/>
              <a:buNone/>
            </a:pPr>
            <a:r>
              <a:rPr b="1" lang="en-US" sz="3600">
                <a:solidFill>
                  <a:srgbClr val="434343"/>
                </a:solidFill>
                <a:latin typeface="Montserrat"/>
                <a:ea typeface="Montserrat"/>
                <a:cs typeface="Montserrat"/>
                <a:sym typeface="Montserrat"/>
              </a:rPr>
              <a:t>“ </a:t>
            </a:r>
            <a:r>
              <a:rPr lang="en-US" sz="3600">
                <a:solidFill>
                  <a:srgbClr val="434343"/>
                </a:solidFill>
                <a:latin typeface="Montserrat Light"/>
                <a:ea typeface="Montserrat Light"/>
                <a:cs typeface="Montserrat Light"/>
                <a:sym typeface="Montserrat Light"/>
              </a:rPr>
              <a:t>China has been taking advantage of the united states on trade for many years...there will be great and fast economic retaliation against china if our farmers ranchers and or industrial workers are targeted. </a:t>
            </a:r>
            <a:r>
              <a:rPr b="1" lang="en-US" sz="3600">
                <a:solidFill>
                  <a:srgbClr val="434343"/>
                </a:solidFill>
                <a:latin typeface="Montserrat"/>
                <a:ea typeface="Montserrat"/>
                <a:cs typeface="Montserrat"/>
                <a:sym typeface="Montserrat"/>
              </a:rPr>
              <a:t>”</a:t>
            </a:r>
            <a:endParaRPr b="1" sz="3600">
              <a:solidFill>
                <a:srgbClr val="434343"/>
              </a:solidFill>
              <a:latin typeface="Montserrat"/>
              <a:ea typeface="Montserrat"/>
              <a:cs typeface="Montserrat"/>
              <a:sym typeface="Montserrat"/>
            </a:endParaRPr>
          </a:p>
          <a:p>
            <a:pPr indent="0" lvl="0" marL="0" marR="0" rtl="0" algn="l">
              <a:lnSpc>
                <a:spcPct val="159259"/>
              </a:lnSpc>
              <a:spcBef>
                <a:spcPts val="0"/>
              </a:spcBef>
              <a:spcAft>
                <a:spcPts val="0"/>
              </a:spcAft>
              <a:buClr>
                <a:schemeClr val="dk1"/>
              </a:buClr>
              <a:buSzPts val="2700"/>
              <a:buFont typeface="Arial"/>
              <a:buNone/>
            </a:pPr>
            <a:r>
              <a:t/>
            </a:r>
            <a:endParaRPr sz="3600">
              <a:solidFill>
                <a:srgbClr val="434343"/>
              </a:solidFill>
              <a:latin typeface="Montserrat Light"/>
              <a:ea typeface="Montserrat Light"/>
              <a:cs typeface="Montserrat Light"/>
              <a:sym typeface="Montserrat Light"/>
            </a:endParaRPr>
          </a:p>
        </p:txBody>
      </p:sp>
      <p:sp>
        <p:nvSpPr>
          <p:cNvPr id="43" name="Google Shape;43;p8"/>
          <p:cNvSpPr/>
          <p:nvPr/>
        </p:nvSpPr>
        <p:spPr>
          <a:xfrm>
            <a:off x="11500412" y="4077984"/>
            <a:ext cx="1115100" cy="1115100"/>
          </a:xfrm>
          <a:prstGeom prst="ellipse">
            <a:avLst/>
          </a:prstGeom>
          <a:solidFill>
            <a:schemeClr val="lt2"/>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Open Sans"/>
              <a:ea typeface="Open Sans"/>
              <a:cs typeface="Open Sans"/>
              <a:sym typeface="Open Sans"/>
            </a:endParaRPr>
          </a:p>
        </p:txBody>
      </p:sp>
      <p:sp>
        <p:nvSpPr>
          <p:cNvPr id="44" name="Google Shape;44;p8"/>
          <p:cNvSpPr/>
          <p:nvPr/>
        </p:nvSpPr>
        <p:spPr>
          <a:xfrm>
            <a:off x="11755239" y="4360709"/>
            <a:ext cx="668700" cy="537600"/>
          </a:xfrm>
          <a:custGeom>
            <a:rect b="b" l="l" r="r" t="t"/>
            <a:pathLst>
              <a:path extrusionOk="0" h="120000" w="120000">
                <a:moveTo>
                  <a:pt x="119740" y="14438"/>
                </a:moveTo>
                <a:lnTo>
                  <a:pt x="119740" y="14438"/>
                </a:lnTo>
                <a:cubicBezTo>
                  <a:pt x="115064" y="17326"/>
                  <a:pt x="110389" y="20213"/>
                  <a:pt x="105974" y="20213"/>
                </a:cubicBezTo>
                <a:cubicBezTo>
                  <a:pt x="110389" y="17326"/>
                  <a:pt x="115064" y="11550"/>
                  <a:pt x="115064" y="3208"/>
                </a:cubicBezTo>
                <a:cubicBezTo>
                  <a:pt x="110389" y="6096"/>
                  <a:pt x="105974" y="8663"/>
                  <a:pt x="101038" y="11550"/>
                </a:cubicBezTo>
                <a:cubicBezTo>
                  <a:pt x="96623" y="6096"/>
                  <a:pt x="89610" y="0"/>
                  <a:pt x="82857" y="0"/>
                </a:cubicBezTo>
                <a:cubicBezTo>
                  <a:pt x="68831" y="0"/>
                  <a:pt x="57402" y="14438"/>
                  <a:pt x="57402" y="31443"/>
                </a:cubicBezTo>
                <a:cubicBezTo>
                  <a:pt x="57402" y="34331"/>
                  <a:pt x="57402" y="37219"/>
                  <a:pt x="59740" y="37219"/>
                </a:cubicBezTo>
                <a:cubicBezTo>
                  <a:pt x="39220" y="37219"/>
                  <a:pt x="20519" y="25989"/>
                  <a:pt x="9090" y="6096"/>
                </a:cubicBezTo>
                <a:cubicBezTo>
                  <a:pt x="6753" y="11550"/>
                  <a:pt x="4415" y="17326"/>
                  <a:pt x="4415" y="23101"/>
                </a:cubicBezTo>
                <a:cubicBezTo>
                  <a:pt x="4415" y="31443"/>
                  <a:pt x="9090" y="42994"/>
                  <a:pt x="15844" y="48449"/>
                </a:cubicBezTo>
                <a:cubicBezTo>
                  <a:pt x="11428" y="45882"/>
                  <a:pt x="9090" y="45882"/>
                  <a:pt x="4415" y="42994"/>
                </a:cubicBezTo>
                <a:lnTo>
                  <a:pt x="4415" y="42994"/>
                </a:lnTo>
                <a:cubicBezTo>
                  <a:pt x="4415" y="57112"/>
                  <a:pt x="13766" y="71229"/>
                  <a:pt x="25454" y="74117"/>
                </a:cubicBezTo>
                <a:cubicBezTo>
                  <a:pt x="23116" y="74117"/>
                  <a:pt x="20519" y="74117"/>
                  <a:pt x="18181" y="74117"/>
                </a:cubicBezTo>
                <a:cubicBezTo>
                  <a:pt x="15844" y="74117"/>
                  <a:pt x="15844" y="74117"/>
                  <a:pt x="13766" y="74117"/>
                </a:cubicBezTo>
                <a:cubicBezTo>
                  <a:pt x="15844" y="85347"/>
                  <a:pt x="25454" y="94331"/>
                  <a:pt x="36883" y="94331"/>
                </a:cubicBezTo>
                <a:cubicBezTo>
                  <a:pt x="27532" y="102352"/>
                  <a:pt x="18181" y="108449"/>
                  <a:pt x="6753" y="108449"/>
                </a:cubicBezTo>
                <a:cubicBezTo>
                  <a:pt x="4415" y="108449"/>
                  <a:pt x="2077" y="108449"/>
                  <a:pt x="0" y="108449"/>
                </a:cubicBezTo>
                <a:cubicBezTo>
                  <a:pt x="11428" y="116791"/>
                  <a:pt x="23116" y="119679"/>
                  <a:pt x="36883" y="119679"/>
                </a:cubicBezTo>
                <a:cubicBezTo>
                  <a:pt x="82857" y="119679"/>
                  <a:pt x="105974" y="74117"/>
                  <a:pt x="105974" y="34331"/>
                </a:cubicBezTo>
                <a:lnTo>
                  <a:pt x="105974" y="31443"/>
                </a:lnTo>
                <a:cubicBezTo>
                  <a:pt x="112727" y="25989"/>
                  <a:pt x="115064" y="23101"/>
                  <a:pt x="119740" y="14438"/>
                </a:cubicBezTo>
              </a:path>
            </a:pathLst>
          </a:custGeom>
          <a:solidFill>
            <a:schemeClr val="accent2"/>
          </a:solidFill>
          <a:ln>
            <a:noFill/>
          </a:ln>
        </p:spPr>
        <p:txBody>
          <a:bodyPr anchorCtr="0" anchor="ctr" bIns="45700" lIns="91400" spcFirstLastPara="1" rIns="91400" wrap="square" tIns="45700">
            <a:noAutofit/>
          </a:bodyPr>
          <a:lstStyle/>
          <a:p>
            <a:pPr indent="0" lvl="0" marL="0" marR="0" rtl="0" algn="l">
              <a:spcBef>
                <a:spcPts val="0"/>
              </a:spcBef>
              <a:spcAft>
                <a:spcPts val="0"/>
              </a:spcAft>
              <a:buNone/>
            </a:pPr>
            <a:r>
              <a:t/>
            </a:r>
            <a:endParaRPr sz="9598">
              <a:solidFill>
                <a:schemeClr val="dk1"/>
              </a:solidFill>
              <a:latin typeface="Open Sans Light"/>
              <a:ea typeface="Open Sans Light"/>
              <a:cs typeface="Open Sans Light"/>
              <a:sym typeface="Open Sans Light"/>
            </a:endParaRPr>
          </a:p>
        </p:txBody>
      </p:sp>
      <p:pic>
        <p:nvPicPr>
          <p:cNvPr id="45" name="Google Shape;45;p8"/>
          <p:cNvPicPr preferRelativeResize="0"/>
          <p:nvPr/>
        </p:nvPicPr>
        <p:blipFill rotWithShape="1">
          <a:blip r:embed="rId4">
            <a:alphaModFix/>
          </a:blip>
          <a:srcRect b="0" l="0" r="65832" t="25255"/>
          <a:stretch/>
        </p:blipFill>
        <p:spPr>
          <a:xfrm>
            <a:off x="19450624" y="4360700"/>
            <a:ext cx="3948351" cy="5450800"/>
          </a:xfrm>
          <a:prstGeom prst="rect">
            <a:avLst/>
          </a:prstGeom>
          <a:noFill/>
          <a:ln>
            <a:noFill/>
          </a:ln>
        </p:spPr>
      </p:pic>
      <p:sp>
        <p:nvSpPr>
          <p:cNvPr id="46" name="Google Shape;46;p8"/>
          <p:cNvSpPr txBox="1"/>
          <p:nvPr/>
        </p:nvSpPr>
        <p:spPr>
          <a:xfrm>
            <a:off x="14708750" y="11378700"/>
            <a:ext cx="4255200" cy="1115100"/>
          </a:xfrm>
          <a:prstGeom prst="rect">
            <a:avLst/>
          </a:prstGeom>
          <a:noFill/>
          <a:ln>
            <a:noFill/>
          </a:ln>
        </p:spPr>
        <p:txBody>
          <a:bodyPr anchorCtr="0" anchor="t" bIns="91425" lIns="91425" spcFirstLastPara="1" rIns="91425" wrap="square" tIns="91425">
            <a:noAutofit/>
          </a:bodyPr>
          <a:lstStyle/>
          <a:p>
            <a:pPr indent="0" lvl="0" marL="0" rtl="0" algn="r">
              <a:lnSpc>
                <a:spcPct val="159259"/>
              </a:lnSpc>
              <a:spcBef>
                <a:spcPts val="0"/>
              </a:spcBef>
              <a:spcAft>
                <a:spcPts val="0"/>
              </a:spcAft>
              <a:buNone/>
            </a:pPr>
            <a:r>
              <a:rPr b="1" lang="en-US" sz="2800">
                <a:latin typeface="Montserrat"/>
                <a:ea typeface="Montserrat"/>
                <a:cs typeface="Montserrat"/>
                <a:sym typeface="Montserrat"/>
              </a:rPr>
              <a:t>-- </a:t>
            </a:r>
            <a:r>
              <a:rPr b="1" lang="en-US" sz="2800">
                <a:latin typeface="Montserrat"/>
                <a:ea typeface="Montserrat"/>
                <a:cs typeface="Montserrat"/>
                <a:sym typeface="Montserrat"/>
              </a:rPr>
              <a:t>Donald Trump </a:t>
            </a:r>
            <a:endParaRPr b="1" sz="2800">
              <a:latin typeface="Montserrat"/>
              <a:ea typeface="Montserrat"/>
              <a:cs typeface="Montserrat"/>
              <a:sym typeface="Montserrat"/>
            </a:endParaRPr>
          </a:p>
          <a:p>
            <a:pPr indent="0" lvl="0" marL="0" rtl="0" algn="r">
              <a:lnSpc>
                <a:spcPct val="159259"/>
              </a:lnSpc>
              <a:spcBef>
                <a:spcPts val="0"/>
              </a:spcBef>
              <a:spcAft>
                <a:spcPts val="0"/>
              </a:spcAft>
              <a:buClr>
                <a:schemeClr val="dk1"/>
              </a:buClr>
              <a:buSzPts val="2700"/>
              <a:buFont typeface="Arial"/>
              <a:buNone/>
            </a:pPr>
            <a:r>
              <a:rPr b="1" lang="en-US" sz="2800">
                <a:latin typeface="Montserrat"/>
                <a:ea typeface="Montserrat"/>
                <a:cs typeface="Montserrat"/>
                <a:sym typeface="Montserrat"/>
              </a:rPr>
              <a:t>September 18th, 2018</a:t>
            </a:r>
            <a:endParaRPr b="1" sz="28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9"/>
          <p:cNvSpPr txBox="1"/>
          <p:nvPr/>
        </p:nvSpPr>
        <p:spPr>
          <a:xfrm>
            <a:off x="7797507" y="1124713"/>
            <a:ext cx="8792700" cy="1218300"/>
          </a:xfrm>
          <a:prstGeom prst="rect">
            <a:avLst/>
          </a:prstGeom>
          <a:noFill/>
          <a:ln>
            <a:noFill/>
          </a:ln>
        </p:spPr>
        <p:txBody>
          <a:bodyPr anchorCtr="0" anchor="t" bIns="45700" lIns="91425" spcFirstLastPara="1" rIns="91425" wrap="square" tIns="45700">
            <a:noAutofit/>
          </a:bodyPr>
          <a:lstStyle/>
          <a:p>
            <a:pPr indent="0" lvl="0" marL="0" marR="0" rtl="0" algn="ctr">
              <a:lnSpc>
                <a:spcPct val="151515"/>
              </a:lnSpc>
              <a:spcBef>
                <a:spcPts val="0"/>
              </a:spcBef>
              <a:spcAft>
                <a:spcPts val="0"/>
              </a:spcAft>
              <a:buNone/>
            </a:pPr>
            <a:r>
              <a:rPr b="1" lang="en-US" sz="6600">
                <a:solidFill>
                  <a:schemeClr val="dk2"/>
                </a:solidFill>
                <a:latin typeface="Montserrat"/>
                <a:ea typeface="Montserrat"/>
                <a:cs typeface="Montserrat"/>
                <a:sym typeface="Montserrat"/>
              </a:rPr>
              <a:t>CONTENT</a:t>
            </a:r>
            <a:endParaRPr b="1" sz="6600">
              <a:solidFill>
                <a:schemeClr val="dk2"/>
              </a:solidFill>
              <a:latin typeface="Montserrat"/>
              <a:ea typeface="Montserrat"/>
              <a:cs typeface="Montserrat"/>
              <a:sym typeface="Montserrat"/>
            </a:endParaRPr>
          </a:p>
        </p:txBody>
      </p:sp>
      <p:sp>
        <p:nvSpPr>
          <p:cNvPr id="53" name="Google Shape;53;p9"/>
          <p:cNvSpPr txBox="1"/>
          <p:nvPr/>
        </p:nvSpPr>
        <p:spPr>
          <a:xfrm>
            <a:off x="14732128" y="6080725"/>
            <a:ext cx="5878500" cy="5541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b="1" lang="en-US" sz="3000">
                <a:solidFill>
                  <a:schemeClr val="dk2"/>
                </a:solidFill>
                <a:latin typeface="Montserrat"/>
                <a:ea typeface="Montserrat"/>
                <a:cs typeface="Montserrat"/>
                <a:sym typeface="Montserrat"/>
              </a:rPr>
              <a:t>Regression Results</a:t>
            </a:r>
            <a:endParaRPr b="1" sz="3000">
              <a:solidFill>
                <a:schemeClr val="dk2"/>
              </a:solidFill>
              <a:latin typeface="Montserrat"/>
              <a:ea typeface="Montserrat"/>
              <a:cs typeface="Montserrat"/>
              <a:sym typeface="Montserrat"/>
            </a:endParaRPr>
          </a:p>
        </p:txBody>
      </p:sp>
      <p:sp>
        <p:nvSpPr>
          <p:cNvPr id="54" name="Google Shape;54;p9"/>
          <p:cNvSpPr txBox="1"/>
          <p:nvPr/>
        </p:nvSpPr>
        <p:spPr>
          <a:xfrm>
            <a:off x="14621552" y="6685533"/>
            <a:ext cx="7631700" cy="1274100"/>
          </a:xfrm>
          <a:prstGeom prst="rect">
            <a:avLst/>
          </a:prstGeom>
          <a:noFill/>
          <a:ln>
            <a:noFill/>
          </a:ln>
        </p:spPr>
        <p:txBody>
          <a:bodyPr anchorCtr="0" anchor="t" bIns="108725" lIns="217475" spcFirstLastPara="1" rIns="217475" wrap="square" tIns="108725">
            <a:noAutofit/>
          </a:bodyPr>
          <a:lstStyle/>
          <a:p>
            <a:pPr indent="0" lvl="0" marL="0" marR="0" rtl="0" algn="l">
              <a:lnSpc>
                <a:spcPct val="159259"/>
              </a:lnSpc>
              <a:spcBef>
                <a:spcPts val="0"/>
              </a:spcBef>
              <a:spcAft>
                <a:spcPts val="0"/>
              </a:spcAft>
              <a:buClr>
                <a:schemeClr val="dk1"/>
              </a:buClr>
              <a:buSzPts val="2700"/>
              <a:buFont typeface="Arial"/>
              <a:buNone/>
            </a:pPr>
            <a:r>
              <a:rPr lang="en-US" sz="2700">
                <a:solidFill>
                  <a:srgbClr val="434343"/>
                </a:solidFill>
                <a:latin typeface="Montserrat Light"/>
                <a:ea typeface="Montserrat Light"/>
                <a:cs typeface="Montserrat Light"/>
                <a:sym typeface="Montserrat Light"/>
              </a:rPr>
              <a:t>Run the Linear Regression on the Financial Market and the Sentiment Analysis Result.</a:t>
            </a:r>
            <a:endParaRPr sz="2700">
              <a:solidFill>
                <a:srgbClr val="434343"/>
              </a:solidFill>
              <a:latin typeface="Montserrat Light"/>
              <a:ea typeface="Montserrat Light"/>
              <a:cs typeface="Montserrat Light"/>
              <a:sym typeface="Montserrat Light"/>
            </a:endParaRPr>
          </a:p>
        </p:txBody>
      </p:sp>
      <p:sp>
        <p:nvSpPr>
          <p:cNvPr id="55" name="Google Shape;55;p9"/>
          <p:cNvSpPr txBox="1"/>
          <p:nvPr/>
        </p:nvSpPr>
        <p:spPr>
          <a:xfrm>
            <a:off x="13045236" y="5612988"/>
            <a:ext cx="1027800" cy="2034900"/>
          </a:xfrm>
          <a:prstGeom prst="rect">
            <a:avLst/>
          </a:prstGeom>
          <a:noFill/>
          <a:ln>
            <a:noFill/>
          </a:ln>
        </p:spPr>
        <p:txBody>
          <a:bodyPr anchorCtr="0" anchor="t" bIns="45700" lIns="91425" spcFirstLastPara="1" rIns="91425" wrap="square" tIns="640075">
            <a:noAutofit/>
          </a:bodyPr>
          <a:lstStyle/>
          <a:p>
            <a:pPr indent="0" lvl="0" marL="0" marR="0" rtl="0" algn="ctr">
              <a:lnSpc>
                <a:spcPct val="86956"/>
              </a:lnSpc>
              <a:spcBef>
                <a:spcPts val="0"/>
              </a:spcBef>
              <a:spcAft>
                <a:spcPts val="0"/>
              </a:spcAft>
              <a:buNone/>
            </a:pPr>
            <a:r>
              <a:rPr lang="en-US" sz="11500">
                <a:solidFill>
                  <a:schemeClr val="accent4"/>
                </a:solidFill>
                <a:latin typeface="Montserrat Light"/>
                <a:ea typeface="Montserrat Light"/>
                <a:cs typeface="Montserrat Light"/>
                <a:sym typeface="Montserrat Light"/>
              </a:rPr>
              <a:t>4</a:t>
            </a:r>
            <a:endParaRPr sz="11500">
              <a:solidFill>
                <a:schemeClr val="accent4"/>
              </a:solidFill>
              <a:latin typeface="Montserrat Light"/>
              <a:ea typeface="Montserrat Light"/>
              <a:cs typeface="Montserrat Light"/>
              <a:sym typeface="Montserrat Light"/>
            </a:endParaRPr>
          </a:p>
        </p:txBody>
      </p:sp>
      <p:sp>
        <p:nvSpPr>
          <p:cNvPr id="56" name="Google Shape;56;p9"/>
          <p:cNvSpPr txBox="1"/>
          <p:nvPr/>
        </p:nvSpPr>
        <p:spPr>
          <a:xfrm>
            <a:off x="14732125" y="3111575"/>
            <a:ext cx="7370400" cy="837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000">
                <a:solidFill>
                  <a:schemeClr val="dk2"/>
                </a:solidFill>
                <a:latin typeface="Montserrat"/>
                <a:ea typeface="Montserrat"/>
                <a:cs typeface="Montserrat"/>
                <a:sym typeface="Montserrat"/>
              </a:rPr>
              <a:t>Evaluation of NLP Algorithms</a:t>
            </a:r>
            <a:endParaRPr b="1" sz="3000">
              <a:solidFill>
                <a:schemeClr val="dk2"/>
              </a:solidFill>
              <a:latin typeface="Montserrat"/>
              <a:ea typeface="Montserrat"/>
              <a:cs typeface="Montserrat"/>
              <a:sym typeface="Montserrat"/>
            </a:endParaRPr>
          </a:p>
        </p:txBody>
      </p:sp>
      <p:sp>
        <p:nvSpPr>
          <p:cNvPr id="57" name="Google Shape;57;p9"/>
          <p:cNvSpPr txBox="1"/>
          <p:nvPr/>
        </p:nvSpPr>
        <p:spPr>
          <a:xfrm>
            <a:off x="14621541" y="4000204"/>
            <a:ext cx="7631700" cy="1274100"/>
          </a:xfrm>
          <a:prstGeom prst="rect">
            <a:avLst/>
          </a:prstGeom>
          <a:noFill/>
          <a:ln>
            <a:noFill/>
          </a:ln>
        </p:spPr>
        <p:txBody>
          <a:bodyPr anchorCtr="0" anchor="t" bIns="108725" lIns="217475" spcFirstLastPara="1" rIns="217475" wrap="square" tIns="108725">
            <a:noAutofit/>
          </a:bodyPr>
          <a:lstStyle/>
          <a:p>
            <a:pPr indent="0" lvl="0" marL="0" marR="0" rtl="0" algn="l">
              <a:lnSpc>
                <a:spcPct val="159259"/>
              </a:lnSpc>
              <a:spcBef>
                <a:spcPts val="0"/>
              </a:spcBef>
              <a:spcAft>
                <a:spcPts val="0"/>
              </a:spcAft>
              <a:buClr>
                <a:schemeClr val="dk1"/>
              </a:buClr>
              <a:buSzPts val="2700"/>
              <a:buFont typeface="Arial"/>
              <a:buNone/>
            </a:pPr>
            <a:r>
              <a:rPr lang="en-US" sz="2700">
                <a:solidFill>
                  <a:srgbClr val="434343"/>
                </a:solidFill>
                <a:latin typeface="Montserrat Light"/>
                <a:ea typeface="Montserrat Light"/>
                <a:cs typeface="Montserrat Light"/>
                <a:sym typeface="Montserrat Light"/>
              </a:rPr>
              <a:t>Conduct Manually Evaluation of the two NLP Algorithms</a:t>
            </a:r>
            <a:endParaRPr>
              <a:solidFill>
                <a:srgbClr val="434343"/>
              </a:solidFill>
            </a:endParaRPr>
          </a:p>
        </p:txBody>
      </p:sp>
      <p:sp>
        <p:nvSpPr>
          <p:cNvPr id="58" name="Google Shape;58;p9"/>
          <p:cNvSpPr txBox="1"/>
          <p:nvPr/>
        </p:nvSpPr>
        <p:spPr>
          <a:xfrm>
            <a:off x="3818525" y="3111575"/>
            <a:ext cx="7370400" cy="944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000">
                <a:solidFill>
                  <a:schemeClr val="dk2"/>
                </a:solidFill>
                <a:latin typeface="Montserrat"/>
                <a:ea typeface="Montserrat"/>
                <a:cs typeface="Montserrat"/>
                <a:sym typeface="Montserrat"/>
              </a:rPr>
              <a:t>Natural Language Processing(NLP) Algorithms</a:t>
            </a:r>
            <a:endParaRPr b="1" sz="3000">
              <a:solidFill>
                <a:schemeClr val="dk2"/>
              </a:solidFill>
              <a:latin typeface="Montserrat"/>
              <a:ea typeface="Montserrat"/>
              <a:cs typeface="Montserrat"/>
              <a:sym typeface="Montserrat"/>
            </a:endParaRPr>
          </a:p>
        </p:txBody>
      </p:sp>
      <p:sp>
        <p:nvSpPr>
          <p:cNvPr id="59" name="Google Shape;59;p9"/>
          <p:cNvSpPr txBox="1"/>
          <p:nvPr/>
        </p:nvSpPr>
        <p:spPr>
          <a:xfrm>
            <a:off x="3707941" y="4106458"/>
            <a:ext cx="7631700" cy="1251900"/>
          </a:xfrm>
          <a:prstGeom prst="rect">
            <a:avLst/>
          </a:prstGeom>
          <a:noFill/>
          <a:ln>
            <a:noFill/>
          </a:ln>
        </p:spPr>
        <p:txBody>
          <a:bodyPr anchorCtr="0" anchor="t" bIns="108725" lIns="217475" spcFirstLastPara="1" rIns="217475" wrap="square" tIns="108725">
            <a:noAutofit/>
          </a:bodyPr>
          <a:lstStyle/>
          <a:p>
            <a:pPr indent="-400050" lvl="1" marL="914400" rtl="0" algn="l">
              <a:lnSpc>
                <a:spcPct val="115000"/>
              </a:lnSpc>
              <a:spcBef>
                <a:spcPts val="0"/>
              </a:spcBef>
              <a:spcAft>
                <a:spcPts val="0"/>
              </a:spcAft>
              <a:buClr>
                <a:srgbClr val="434343"/>
              </a:buClr>
              <a:buSzPts val="2700"/>
              <a:buFont typeface="Montserrat Light"/>
              <a:buChar char="○"/>
            </a:pPr>
            <a:r>
              <a:rPr lang="en-US" sz="2700">
                <a:solidFill>
                  <a:srgbClr val="434343"/>
                </a:solidFill>
                <a:latin typeface="Montserrat Light"/>
                <a:ea typeface="Montserrat Light"/>
                <a:cs typeface="Montserrat Light"/>
                <a:sym typeface="Montserrat Light"/>
              </a:rPr>
              <a:t>LSTM</a:t>
            </a:r>
            <a:endParaRPr sz="2700">
              <a:solidFill>
                <a:srgbClr val="434343"/>
              </a:solidFill>
              <a:latin typeface="Montserrat Light"/>
              <a:ea typeface="Montserrat Light"/>
              <a:cs typeface="Montserrat Light"/>
              <a:sym typeface="Montserrat Light"/>
            </a:endParaRPr>
          </a:p>
          <a:p>
            <a:pPr indent="-400050" lvl="1" marL="914400" rtl="0" algn="l">
              <a:lnSpc>
                <a:spcPct val="115000"/>
              </a:lnSpc>
              <a:spcBef>
                <a:spcPts val="0"/>
              </a:spcBef>
              <a:spcAft>
                <a:spcPts val="0"/>
              </a:spcAft>
              <a:buClr>
                <a:srgbClr val="434343"/>
              </a:buClr>
              <a:buSzPts val="2700"/>
              <a:buFont typeface="Montserrat Light"/>
              <a:buChar char="○"/>
            </a:pPr>
            <a:r>
              <a:rPr lang="en-US" sz="2700">
                <a:solidFill>
                  <a:srgbClr val="434343"/>
                </a:solidFill>
                <a:latin typeface="Montserrat Light"/>
                <a:ea typeface="Montserrat Light"/>
                <a:cs typeface="Montserrat Light"/>
                <a:sym typeface="Montserrat Light"/>
              </a:rPr>
              <a:t>Textblob</a:t>
            </a:r>
            <a:endParaRPr sz="2700">
              <a:solidFill>
                <a:srgbClr val="434343"/>
              </a:solidFill>
              <a:latin typeface="Montserrat Light"/>
              <a:ea typeface="Montserrat Light"/>
              <a:cs typeface="Montserrat Light"/>
              <a:sym typeface="Montserrat Light"/>
            </a:endParaRPr>
          </a:p>
          <a:p>
            <a:pPr indent="0" lvl="0" marL="0" marR="0" rtl="0" algn="l">
              <a:lnSpc>
                <a:spcPct val="159259"/>
              </a:lnSpc>
              <a:spcBef>
                <a:spcPts val="0"/>
              </a:spcBef>
              <a:spcAft>
                <a:spcPts val="0"/>
              </a:spcAft>
              <a:buClr>
                <a:schemeClr val="dk1"/>
              </a:buClr>
              <a:buSzPts val="2700"/>
              <a:buFont typeface="Arial"/>
              <a:buNone/>
            </a:pPr>
            <a:r>
              <a:t/>
            </a:r>
            <a:endParaRPr sz="2700">
              <a:solidFill>
                <a:srgbClr val="434343"/>
              </a:solidFill>
              <a:latin typeface="Montserrat Light"/>
              <a:ea typeface="Montserrat Light"/>
              <a:cs typeface="Montserrat Light"/>
              <a:sym typeface="Montserrat Light"/>
            </a:endParaRPr>
          </a:p>
        </p:txBody>
      </p:sp>
      <p:sp>
        <p:nvSpPr>
          <p:cNvPr id="60" name="Google Shape;60;p9"/>
          <p:cNvSpPr txBox="1"/>
          <p:nvPr/>
        </p:nvSpPr>
        <p:spPr>
          <a:xfrm>
            <a:off x="3818507" y="6080725"/>
            <a:ext cx="6802800" cy="554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000">
                <a:solidFill>
                  <a:schemeClr val="dk2"/>
                </a:solidFill>
                <a:latin typeface="Montserrat"/>
                <a:ea typeface="Montserrat"/>
                <a:cs typeface="Montserrat"/>
                <a:sym typeface="Montserrat"/>
              </a:rPr>
              <a:t>Indices/ ETFs Examined</a:t>
            </a:r>
            <a:endParaRPr b="1" sz="3000">
              <a:solidFill>
                <a:schemeClr val="dk2"/>
              </a:solidFill>
              <a:latin typeface="Montserrat"/>
              <a:ea typeface="Montserrat"/>
              <a:cs typeface="Montserrat"/>
              <a:sym typeface="Montserrat"/>
            </a:endParaRPr>
          </a:p>
        </p:txBody>
      </p:sp>
      <p:sp>
        <p:nvSpPr>
          <p:cNvPr id="61" name="Google Shape;61;p9"/>
          <p:cNvSpPr txBox="1"/>
          <p:nvPr/>
        </p:nvSpPr>
        <p:spPr>
          <a:xfrm>
            <a:off x="3707950" y="6685521"/>
            <a:ext cx="7631700" cy="1729500"/>
          </a:xfrm>
          <a:prstGeom prst="rect">
            <a:avLst/>
          </a:prstGeom>
          <a:noFill/>
          <a:ln>
            <a:noFill/>
          </a:ln>
        </p:spPr>
        <p:txBody>
          <a:bodyPr anchorCtr="0" anchor="t" bIns="108725" lIns="217475" spcFirstLastPara="1" rIns="217475" wrap="square" tIns="108725">
            <a:noAutofit/>
          </a:bodyPr>
          <a:lstStyle/>
          <a:p>
            <a:pPr indent="-400050" lvl="1" marL="914400" rtl="0" algn="l">
              <a:lnSpc>
                <a:spcPct val="115000"/>
              </a:lnSpc>
              <a:spcBef>
                <a:spcPts val="0"/>
              </a:spcBef>
              <a:spcAft>
                <a:spcPts val="0"/>
              </a:spcAft>
              <a:buClr>
                <a:srgbClr val="434343"/>
              </a:buClr>
              <a:buSzPts val="2700"/>
              <a:buFont typeface="Montserrat Light"/>
              <a:buChar char="○"/>
            </a:pPr>
            <a:r>
              <a:rPr lang="en-US" sz="2700">
                <a:solidFill>
                  <a:srgbClr val="434343"/>
                </a:solidFill>
                <a:latin typeface="Montserrat Light"/>
                <a:ea typeface="Montserrat Light"/>
                <a:cs typeface="Montserrat Light"/>
                <a:sym typeface="Montserrat Light"/>
              </a:rPr>
              <a:t>S&amp;P 500</a:t>
            </a:r>
            <a:endParaRPr sz="2700">
              <a:solidFill>
                <a:srgbClr val="434343"/>
              </a:solidFill>
              <a:latin typeface="Montserrat Light"/>
              <a:ea typeface="Montserrat Light"/>
              <a:cs typeface="Montserrat Light"/>
              <a:sym typeface="Montserrat Light"/>
            </a:endParaRPr>
          </a:p>
          <a:p>
            <a:pPr indent="-400050" lvl="1" marL="914400" rtl="0" algn="l">
              <a:lnSpc>
                <a:spcPct val="115000"/>
              </a:lnSpc>
              <a:spcBef>
                <a:spcPts val="0"/>
              </a:spcBef>
              <a:spcAft>
                <a:spcPts val="0"/>
              </a:spcAft>
              <a:buClr>
                <a:srgbClr val="434343"/>
              </a:buClr>
              <a:buSzPts val="2700"/>
              <a:buFont typeface="Montserrat Light"/>
              <a:buChar char="○"/>
            </a:pPr>
            <a:r>
              <a:rPr lang="en-US" sz="2700">
                <a:solidFill>
                  <a:srgbClr val="434343"/>
                </a:solidFill>
                <a:latin typeface="Montserrat Light"/>
                <a:ea typeface="Montserrat Light"/>
                <a:cs typeface="Montserrat Light"/>
                <a:sym typeface="Montserrat Light"/>
              </a:rPr>
              <a:t>FXI</a:t>
            </a:r>
            <a:endParaRPr sz="2700">
              <a:solidFill>
                <a:srgbClr val="434343"/>
              </a:solidFill>
              <a:latin typeface="Montserrat Light"/>
              <a:ea typeface="Montserrat Light"/>
              <a:cs typeface="Montserrat Light"/>
              <a:sym typeface="Montserrat Light"/>
            </a:endParaRPr>
          </a:p>
          <a:p>
            <a:pPr indent="-400050" lvl="1" marL="914400" rtl="0" algn="l">
              <a:lnSpc>
                <a:spcPct val="115000"/>
              </a:lnSpc>
              <a:spcBef>
                <a:spcPts val="0"/>
              </a:spcBef>
              <a:spcAft>
                <a:spcPts val="0"/>
              </a:spcAft>
              <a:buClr>
                <a:srgbClr val="434343"/>
              </a:buClr>
              <a:buSzPts val="2700"/>
              <a:buFont typeface="Montserrat Light"/>
              <a:buChar char="○"/>
            </a:pPr>
            <a:r>
              <a:rPr lang="en-US" sz="2700">
                <a:solidFill>
                  <a:srgbClr val="434343"/>
                </a:solidFill>
                <a:latin typeface="Montserrat Light"/>
                <a:ea typeface="Montserrat Light"/>
                <a:cs typeface="Montserrat Light"/>
                <a:sym typeface="Montserrat Light"/>
              </a:rPr>
              <a:t>SSE</a:t>
            </a:r>
            <a:endParaRPr>
              <a:solidFill>
                <a:srgbClr val="434343"/>
              </a:solidFill>
            </a:endParaRPr>
          </a:p>
        </p:txBody>
      </p:sp>
      <p:sp>
        <p:nvSpPr>
          <p:cNvPr id="62" name="Google Shape;62;p9"/>
          <p:cNvSpPr txBox="1"/>
          <p:nvPr/>
        </p:nvSpPr>
        <p:spPr>
          <a:xfrm>
            <a:off x="2124412" y="5928987"/>
            <a:ext cx="1042200" cy="2015700"/>
          </a:xfrm>
          <a:prstGeom prst="rect">
            <a:avLst/>
          </a:prstGeom>
          <a:noFill/>
          <a:ln>
            <a:noFill/>
          </a:ln>
        </p:spPr>
        <p:txBody>
          <a:bodyPr anchorCtr="0" anchor="t" bIns="45700" lIns="91425" spcFirstLastPara="1" rIns="91425" wrap="square" tIns="640075">
            <a:noAutofit/>
          </a:bodyPr>
          <a:lstStyle/>
          <a:p>
            <a:pPr indent="0" lvl="0" marL="0" marR="0" rtl="0" algn="ctr">
              <a:lnSpc>
                <a:spcPct val="86956"/>
              </a:lnSpc>
              <a:spcBef>
                <a:spcPts val="0"/>
              </a:spcBef>
              <a:spcAft>
                <a:spcPts val="0"/>
              </a:spcAft>
              <a:buNone/>
            </a:pPr>
            <a:r>
              <a:rPr lang="en-US" sz="11500">
                <a:solidFill>
                  <a:schemeClr val="accent2"/>
                </a:solidFill>
                <a:latin typeface="Montserrat Light"/>
                <a:ea typeface="Montserrat Light"/>
                <a:cs typeface="Montserrat Light"/>
                <a:sym typeface="Montserrat Light"/>
              </a:rPr>
              <a:t>2</a:t>
            </a:r>
            <a:endParaRPr sz="11500">
              <a:solidFill>
                <a:schemeClr val="accent2"/>
              </a:solidFill>
              <a:latin typeface="Montserrat Light"/>
              <a:ea typeface="Montserrat Light"/>
              <a:cs typeface="Montserrat Light"/>
              <a:sym typeface="Montserrat Light"/>
            </a:endParaRPr>
          </a:p>
        </p:txBody>
      </p:sp>
      <p:sp>
        <p:nvSpPr>
          <p:cNvPr id="63" name="Google Shape;63;p9"/>
          <p:cNvSpPr txBox="1"/>
          <p:nvPr/>
        </p:nvSpPr>
        <p:spPr>
          <a:xfrm>
            <a:off x="13078087" y="3111587"/>
            <a:ext cx="962100" cy="2015700"/>
          </a:xfrm>
          <a:prstGeom prst="rect">
            <a:avLst/>
          </a:prstGeom>
          <a:noFill/>
          <a:ln>
            <a:noFill/>
          </a:ln>
        </p:spPr>
        <p:txBody>
          <a:bodyPr anchorCtr="0" anchor="t" bIns="45700" lIns="91425" spcFirstLastPara="1" rIns="91425" wrap="square" tIns="640075">
            <a:noAutofit/>
          </a:bodyPr>
          <a:lstStyle/>
          <a:p>
            <a:pPr indent="0" lvl="0" marL="0" marR="0" rtl="0" algn="ctr">
              <a:lnSpc>
                <a:spcPct val="86956"/>
              </a:lnSpc>
              <a:spcBef>
                <a:spcPts val="0"/>
              </a:spcBef>
              <a:spcAft>
                <a:spcPts val="0"/>
              </a:spcAft>
              <a:buNone/>
            </a:pPr>
            <a:r>
              <a:rPr lang="en-US" sz="11500">
                <a:solidFill>
                  <a:schemeClr val="accent3"/>
                </a:solidFill>
                <a:latin typeface="Montserrat Light"/>
                <a:ea typeface="Montserrat Light"/>
                <a:cs typeface="Montserrat Light"/>
                <a:sym typeface="Montserrat Light"/>
              </a:rPr>
              <a:t>3</a:t>
            </a:r>
            <a:endParaRPr sz="11500">
              <a:solidFill>
                <a:schemeClr val="accent3"/>
              </a:solidFill>
              <a:latin typeface="Montserrat Light"/>
              <a:ea typeface="Montserrat Light"/>
              <a:cs typeface="Montserrat Light"/>
              <a:sym typeface="Montserrat Light"/>
            </a:endParaRPr>
          </a:p>
        </p:txBody>
      </p:sp>
      <p:sp>
        <p:nvSpPr>
          <p:cNvPr id="64" name="Google Shape;64;p9"/>
          <p:cNvSpPr txBox="1"/>
          <p:nvPr/>
        </p:nvSpPr>
        <p:spPr>
          <a:xfrm>
            <a:off x="2279904" y="3326988"/>
            <a:ext cx="731400" cy="2015700"/>
          </a:xfrm>
          <a:prstGeom prst="rect">
            <a:avLst/>
          </a:prstGeom>
          <a:noFill/>
          <a:ln>
            <a:noFill/>
          </a:ln>
        </p:spPr>
        <p:txBody>
          <a:bodyPr anchorCtr="0" anchor="t" bIns="45700" lIns="91425" spcFirstLastPara="1" rIns="91425" wrap="square" tIns="640075">
            <a:noAutofit/>
          </a:bodyPr>
          <a:lstStyle/>
          <a:p>
            <a:pPr indent="0" lvl="0" marL="0" marR="0" rtl="0" algn="ctr">
              <a:lnSpc>
                <a:spcPct val="86956"/>
              </a:lnSpc>
              <a:spcBef>
                <a:spcPts val="0"/>
              </a:spcBef>
              <a:spcAft>
                <a:spcPts val="0"/>
              </a:spcAft>
              <a:buNone/>
            </a:pPr>
            <a:r>
              <a:rPr lang="en-US" sz="11500">
                <a:solidFill>
                  <a:schemeClr val="accent1"/>
                </a:solidFill>
                <a:latin typeface="Montserrat Light"/>
                <a:ea typeface="Montserrat Light"/>
                <a:cs typeface="Montserrat Light"/>
                <a:sym typeface="Montserrat Light"/>
              </a:rPr>
              <a:t>1</a:t>
            </a:r>
            <a:endParaRPr sz="11500">
              <a:solidFill>
                <a:schemeClr val="accent1"/>
              </a:solidFill>
              <a:latin typeface="Montserrat Light"/>
              <a:ea typeface="Montserrat Light"/>
              <a:cs typeface="Montserrat Light"/>
              <a:sym typeface="Montserrat Light"/>
            </a:endParaRPr>
          </a:p>
        </p:txBody>
      </p:sp>
      <p:pic>
        <p:nvPicPr>
          <p:cNvPr id="65" name="Google Shape;65;p9"/>
          <p:cNvPicPr preferRelativeResize="0"/>
          <p:nvPr/>
        </p:nvPicPr>
        <p:blipFill>
          <a:blip r:embed="rId3">
            <a:alphaModFix/>
          </a:blip>
          <a:stretch>
            <a:fillRect/>
          </a:stretch>
        </p:blipFill>
        <p:spPr>
          <a:xfrm>
            <a:off x="8616950" y="9715496"/>
            <a:ext cx="7143750" cy="4000500"/>
          </a:xfrm>
          <a:prstGeom prst="rect">
            <a:avLst/>
          </a:prstGeom>
          <a:noFill/>
          <a:ln cap="flat" cmpd="sng" w="9525">
            <a:solidFill>
              <a:srgbClr val="595959"/>
            </a:solidFill>
            <a:prstDash val="solid"/>
            <a:round/>
            <a:headEnd len="sm" w="sm" type="none"/>
            <a:tailEnd len="sm" w="sm" type="none"/>
          </a:ln>
        </p:spPr>
      </p:pic>
      <p:sp>
        <p:nvSpPr>
          <p:cNvPr id="66" name="Google Shape;66;p9"/>
          <p:cNvSpPr/>
          <p:nvPr/>
        </p:nvSpPr>
        <p:spPr>
          <a:xfrm>
            <a:off x="0" y="9715500"/>
            <a:ext cx="8792700" cy="4000500"/>
          </a:xfrm>
          <a:prstGeom prst="rect">
            <a:avLst/>
          </a:prstGeom>
          <a:solidFill>
            <a:srgbClr val="47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15584900" y="9715500"/>
            <a:ext cx="8792700" cy="4000500"/>
          </a:xfrm>
          <a:prstGeom prst="rect">
            <a:avLst/>
          </a:prstGeom>
          <a:solidFill>
            <a:srgbClr val="47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0"/>
          <p:cNvSpPr txBox="1"/>
          <p:nvPr/>
        </p:nvSpPr>
        <p:spPr>
          <a:xfrm>
            <a:off x="3543150" y="3066625"/>
            <a:ext cx="6107400" cy="1218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3800">
                <a:solidFill>
                  <a:schemeClr val="dk2"/>
                </a:solidFill>
                <a:latin typeface="Montserrat"/>
                <a:ea typeface="Montserrat"/>
                <a:cs typeface="Montserrat"/>
                <a:sym typeface="Montserrat"/>
              </a:rPr>
              <a:t>Long Short Term Memory (LSTM) Model</a:t>
            </a:r>
            <a:endParaRPr sz="3800">
              <a:solidFill>
                <a:schemeClr val="dk2"/>
              </a:solidFill>
              <a:latin typeface="Montserrat"/>
              <a:ea typeface="Montserrat"/>
              <a:cs typeface="Montserrat"/>
              <a:sym typeface="Montserrat"/>
            </a:endParaRPr>
          </a:p>
        </p:txBody>
      </p:sp>
      <p:sp>
        <p:nvSpPr>
          <p:cNvPr id="74" name="Google Shape;74;p10"/>
          <p:cNvSpPr txBox="1"/>
          <p:nvPr/>
        </p:nvSpPr>
        <p:spPr>
          <a:xfrm>
            <a:off x="20036294" y="7448675"/>
            <a:ext cx="1188000" cy="554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Montserrat"/>
                <a:ea typeface="Montserrat"/>
                <a:cs typeface="Montserrat"/>
                <a:sym typeface="Montserrat"/>
              </a:rPr>
              <a:t>2020</a:t>
            </a:r>
            <a:endParaRPr b="1" i="0" sz="3000" u="none" cap="none" strike="noStrike">
              <a:solidFill>
                <a:schemeClr val="lt1"/>
              </a:solidFill>
              <a:latin typeface="Montserrat"/>
              <a:ea typeface="Montserrat"/>
              <a:cs typeface="Montserrat"/>
              <a:sym typeface="Montserrat"/>
            </a:endParaRPr>
          </a:p>
        </p:txBody>
      </p:sp>
      <p:sp>
        <p:nvSpPr>
          <p:cNvPr id="75" name="Google Shape;75;p10"/>
          <p:cNvSpPr txBox="1"/>
          <p:nvPr/>
        </p:nvSpPr>
        <p:spPr>
          <a:xfrm>
            <a:off x="3262926" y="7448675"/>
            <a:ext cx="1101600" cy="554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Montserrat"/>
                <a:ea typeface="Montserrat"/>
                <a:cs typeface="Montserrat"/>
                <a:sym typeface="Montserrat"/>
              </a:rPr>
              <a:t>1990</a:t>
            </a:r>
            <a:endParaRPr b="1" i="0" sz="3000" u="none" cap="none" strike="noStrike">
              <a:solidFill>
                <a:schemeClr val="lt1"/>
              </a:solidFill>
              <a:latin typeface="Montserrat"/>
              <a:ea typeface="Montserrat"/>
              <a:cs typeface="Montserrat"/>
              <a:sym typeface="Montserrat"/>
            </a:endParaRPr>
          </a:p>
        </p:txBody>
      </p:sp>
      <p:sp>
        <p:nvSpPr>
          <p:cNvPr id="76" name="Google Shape;76;p10"/>
          <p:cNvSpPr txBox="1"/>
          <p:nvPr/>
        </p:nvSpPr>
        <p:spPr>
          <a:xfrm>
            <a:off x="7479693" y="7448675"/>
            <a:ext cx="1116000" cy="554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Montserrat"/>
                <a:ea typeface="Montserrat"/>
                <a:cs typeface="Montserrat"/>
                <a:sym typeface="Montserrat"/>
              </a:rPr>
              <a:t>2001</a:t>
            </a:r>
            <a:endParaRPr b="1" i="0" sz="3000" u="none" cap="none" strike="noStrike">
              <a:solidFill>
                <a:schemeClr val="lt1"/>
              </a:solidFill>
              <a:latin typeface="Montserrat"/>
              <a:ea typeface="Montserrat"/>
              <a:cs typeface="Montserrat"/>
              <a:sym typeface="Montserrat"/>
            </a:endParaRPr>
          </a:p>
        </p:txBody>
      </p:sp>
      <p:sp>
        <p:nvSpPr>
          <p:cNvPr id="77" name="Google Shape;77;p10"/>
          <p:cNvSpPr txBox="1"/>
          <p:nvPr/>
        </p:nvSpPr>
        <p:spPr>
          <a:xfrm>
            <a:off x="11621532" y="7448675"/>
            <a:ext cx="1186500" cy="554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Montserrat"/>
                <a:ea typeface="Montserrat"/>
                <a:cs typeface="Montserrat"/>
                <a:sym typeface="Montserrat"/>
              </a:rPr>
              <a:t>2007</a:t>
            </a:r>
            <a:endParaRPr b="1" i="0" sz="3000" u="none" cap="none" strike="noStrike">
              <a:solidFill>
                <a:schemeClr val="lt1"/>
              </a:solidFill>
              <a:latin typeface="Montserrat"/>
              <a:ea typeface="Montserrat"/>
              <a:cs typeface="Montserrat"/>
              <a:sym typeface="Montserrat"/>
            </a:endParaRPr>
          </a:p>
        </p:txBody>
      </p:sp>
      <p:sp>
        <p:nvSpPr>
          <p:cNvPr id="78" name="Google Shape;78;p10"/>
          <p:cNvSpPr txBox="1"/>
          <p:nvPr/>
        </p:nvSpPr>
        <p:spPr>
          <a:xfrm>
            <a:off x="15918988" y="7448675"/>
            <a:ext cx="1075800" cy="554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Montserrat"/>
                <a:ea typeface="Montserrat"/>
                <a:cs typeface="Montserrat"/>
                <a:sym typeface="Montserrat"/>
              </a:rPr>
              <a:t>2012</a:t>
            </a:r>
            <a:endParaRPr b="1" i="0" sz="3000" u="none" cap="none" strike="noStrike">
              <a:solidFill>
                <a:schemeClr val="lt1"/>
              </a:solidFill>
              <a:latin typeface="Montserrat"/>
              <a:ea typeface="Montserrat"/>
              <a:cs typeface="Montserrat"/>
              <a:sym typeface="Montserrat"/>
            </a:endParaRPr>
          </a:p>
        </p:txBody>
      </p:sp>
      <p:sp>
        <p:nvSpPr>
          <p:cNvPr id="79" name="Google Shape;79;p10"/>
          <p:cNvSpPr txBox="1"/>
          <p:nvPr/>
        </p:nvSpPr>
        <p:spPr>
          <a:xfrm>
            <a:off x="2883000" y="7660675"/>
            <a:ext cx="7427700" cy="554100"/>
          </a:xfrm>
          <a:prstGeom prst="rect">
            <a:avLst/>
          </a:prstGeom>
          <a:noFill/>
          <a:ln>
            <a:noFill/>
          </a:ln>
        </p:spPr>
        <p:txBody>
          <a:bodyPr anchorCtr="0" anchor="t" bIns="108725" lIns="217475" spcFirstLastPara="1" rIns="217475" wrap="square" tIns="108725">
            <a:noAutofit/>
          </a:bodyPr>
          <a:lstStyle/>
          <a:p>
            <a:pPr indent="0" lvl="0" marL="0" rtl="0" algn="ctr">
              <a:lnSpc>
                <a:spcPct val="115000"/>
              </a:lnSpc>
              <a:spcBef>
                <a:spcPts val="0"/>
              </a:spcBef>
              <a:spcAft>
                <a:spcPts val="0"/>
              </a:spcAft>
              <a:buNone/>
            </a:pPr>
            <a:r>
              <a:rPr i="1" lang="en-US" sz="1600">
                <a:solidFill>
                  <a:schemeClr val="dk1"/>
                </a:solidFill>
                <a:latin typeface="Montserrat Light"/>
                <a:ea typeface="Montserrat Light"/>
                <a:cs typeface="Montserrat Light"/>
                <a:sym typeface="Montserrat Light"/>
              </a:rPr>
              <a:t>Image Source: Christopher Olah, ‘Understanding LSTM Networks”</a:t>
            </a:r>
            <a:endParaRPr i="1" sz="1600"/>
          </a:p>
          <a:p>
            <a:pPr indent="0" lvl="0" marL="0" marR="0" rtl="0" algn="ctr">
              <a:lnSpc>
                <a:spcPct val="159259"/>
              </a:lnSpc>
              <a:spcBef>
                <a:spcPts val="0"/>
              </a:spcBef>
              <a:spcAft>
                <a:spcPts val="0"/>
              </a:spcAft>
              <a:buClr>
                <a:schemeClr val="dk1"/>
              </a:buClr>
              <a:buSzPts val="2700"/>
              <a:buFont typeface="Arial"/>
              <a:buNone/>
            </a:pPr>
            <a:r>
              <a:t/>
            </a:r>
            <a:endParaRPr i="1" sz="1600"/>
          </a:p>
        </p:txBody>
      </p:sp>
      <p:sp>
        <p:nvSpPr>
          <p:cNvPr id="80" name="Google Shape;80;p10"/>
          <p:cNvSpPr txBox="1"/>
          <p:nvPr/>
        </p:nvSpPr>
        <p:spPr>
          <a:xfrm>
            <a:off x="2117500" y="8331475"/>
            <a:ext cx="9042000" cy="4989300"/>
          </a:xfrm>
          <a:prstGeom prst="rect">
            <a:avLst/>
          </a:prstGeom>
          <a:noFill/>
          <a:ln>
            <a:noFill/>
          </a:ln>
        </p:spPr>
        <p:txBody>
          <a:bodyPr anchorCtr="0" anchor="t" bIns="108725" lIns="217475" spcFirstLastPara="1" rIns="217475" wrap="square" tIns="108725">
            <a:noAutofit/>
          </a:bodyPr>
          <a:lstStyle/>
          <a:p>
            <a:pPr indent="-406400" lvl="0" marL="457200" marR="0" rtl="0" algn="l">
              <a:lnSpc>
                <a:spcPct val="115000"/>
              </a:lnSpc>
              <a:spcBef>
                <a:spcPts val="0"/>
              </a:spcBef>
              <a:spcAft>
                <a:spcPts val="0"/>
              </a:spcAft>
              <a:buClr>
                <a:srgbClr val="434343"/>
              </a:buClr>
              <a:buSzPts val="2800"/>
              <a:buFont typeface="Montserrat Light"/>
              <a:buChar char="●"/>
            </a:pPr>
            <a:r>
              <a:rPr lang="en-US" sz="2800">
                <a:solidFill>
                  <a:srgbClr val="434343"/>
                </a:solidFill>
                <a:latin typeface="Montserrat Light"/>
                <a:ea typeface="Montserrat Light"/>
                <a:cs typeface="Montserrat Light"/>
                <a:sym typeface="Montserrat Light"/>
              </a:rPr>
              <a:t>Recurrent neural network</a:t>
            </a:r>
            <a:endParaRPr sz="2800">
              <a:solidFill>
                <a:srgbClr val="434343"/>
              </a:solidFill>
              <a:latin typeface="Montserrat Light"/>
              <a:ea typeface="Montserrat Light"/>
              <a:cs typeface="Montserrat Light"/>
              <a:sym typeface="Montserrat Light"/>
            </a:endParaRPr>
          </a:p>
          <a:p>
            <a:pPr indent="-406400" lvl="0" marL="457200" marR="0" rtl="0" algn="l">
              <a:lnSpc>
                <a:spcPct val="115000"/>
              </a:lnSpc>
              <a:spcBef>
                <a:spcPts val="0"/>
              </a:spcBef>
              <a:spcAft>
                <a:spcPts val="0"/>
              </a:spcAft>
              <a:buClr>
                <a:srgbClr val="434343"/>
              </a:buClr>
              <a:buSzPts val="2800"/>
              <a:buFont typeface="Montserrat Light"/>
              <a:buChar char="●"/>
            </a:pPr>
            <a:r>
              <a:rPr lang="en-US" sz="2800">
                <a:solidFill>
                  <a:srgbClr val="434343"/>
                </a:solidFill>
                <a:latin typeface="Montserrat Light"/>
                <a:ea typeface="Montserrat Light"/>
                <a:cs typeface="Montserrat Light"/>
                <a:sym typeface="Montserrat Light"/>
              </a:rPr>
              <a:t>Differs from other neural networks: can process sequences of data as opposed to individual data points</a:t>
            </a:r>
            <a:endParaRPr sz="2800">
              <a:solidFill>
                <a:srgbClr val="434343"/>
              </a:solidFill>
              <a:latin typeface="Montserrat Light"/>
              <a:ea typeface="Montserrat Light"/>
              <a:cs typeface="Montserrat Light"/>
              <a:sym typeface="Montserrat Light"/>
            </a:endParaRPr>
          </a:p>
          <a:p>
            <a:pPr indent="-406400" lvl="0" marL="457200" marR="0" rtl="0" algn="l">
              <a:lnSpc>
                <a:spcPct val="115000"/>
              </a:lnSpc>
              <a:spcBef>
                <a:spcPts val="0"/>
              </a:spcBef>
              <a:spcAft>
                <a:spcPts val="0"/>
              </a:spcAft>
              <a:buClr>
                <a:srgbClr val="434343"/>
              </a:buClr>
              <a:buSzPts val="2800"/>
              <a:buFont typeface="Montserrat Light"/>
              <a:buChar char="●"/>
            </a:pPr>
            <a:r>
              <a:rPr lang="en-US" sz="2800">
                <a:solidFill>
                  <a:srgbClr val="434343"/>
                </a:solidFill>
                <a:latin typeface="Montserrat Light"/>
                <a:ea typeface="Montserrat Light"/>
                <a:cs typeface="Montserrat Light"/>
                <a:sym typeface="Montserrat Light"/>
              </a:rPr>
              <a:t>Information learned from previous data is used as context for new data</a:t>
            </a:r>
            <a:endParaRPr sz="2800">
              <a:solidFill>
                <a:srgbClr val="434343"/>
              </a:solidFill>
              <a:latin typeface="Montserrat Light"/>
              <a:ea typeface="Montserrat Light"/>
              <a:cs typeface="Montserrat Light"/>
              <a:sym typeface="Montserrat Light"/>
            </a:endParaRPr>
          </a:p>
          <a:p>
            <a:pPr indent="-406400" lvl="0" marL="457200" marR="0" rtl="0" algn="l">
              <a:lnSpc>
                <a:spcPct val="115000"/>
              </a:lnSpc>
              <a:spcBef>
                <a:spcPts val="0"/>
              </a:spcBef>
              <a:spcAft>
                <a:spcPts val="0"/>
              </a:spcAft>
              <a:buClr>
                <a:srgbClr val="434343"/>
              </a:buClr>
              <a:buSzPts val="2800"/>
              <a:buFont typeface="Montserrat Light"/>
              <a:buChar char="●"/>
            </a:pPr>
            <a:r>
              <a:rPr lang="en-US" sz="2800">
                <a:solidFill>
                  <a:srgbClr val="434343"/>
                </a:solidFill>
                <a:latin typeface="Montserrat Light"/>
                <a:ea typeface="Montserrat Light"/>
                <a:cs typeface="Montserrat Light"/>
                <a:sym typeface="Montserrat Light"/>
              </a:rPr>
              <a:t>Unique ability to de-emphasize or emphasize knowledge gained from past inputs</a:t>
            </a:r>
            <a:endParaRPr sz="2800">
              <a:solidFill>
                <a:srgbClr val="434343"/>
              </a:solidFill>
              <a:latin typeface="Montserrat Light"/>
              <a:ea typeface="Montserrat Light"/>
              <a:cs typeface="Montserrat Light"/>
              <a:sym typeface="Montserrat Light"/>
            </a:endParaRPr>
          </a:p>
        </p:txBody>
      </p:sp>
      <p:pic>
        <p:nvPicPr>
          <p:cNvPr id="81" name="Google Shape;81;p10"/>
          <p:cNvPicPr preferRelativeResize="0"/>
          <p:nvPr/>
        </p:nvPicPr>
        <p:blipFill>
          <a:blip r:embed="rId3">
            <a:alphaModFix/>
          </a:blip>
          <a:stretch>
            <a:fillRect/>
          </a:stretch>
        </p:blipFill>
        <p:spPr>
          <a:xfrm>
            <a:off x="2966247" y="4738949"/>
            <a:ext cx="7344500" cy="2805025"/>
          </a:xfrm>
          <a:prstGeom prst="rect">
            <a:avLst/>
          </a:prstGeom>
          <a:noFill/>
          <a:ln>
            <a:noFill/>
          </a:ln>
        </p:spPr>
      </p:pic>
      <p:sp>
        <p:nvSpPr>
          <p:cNvPr id="82" name="Google Shape;82;p10"/>
          <p:cNvSpPr txBox="1"/>
          <p:nvPr/>
        </p:nvSpPr>
        <p:spPr>
          <a:xfrm>
            <a:off x="14246575" y="3227825"/>
            <a:ext cx="6107400" cy="1132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None/>
            </a:pPr>
            <a:r>
              <a:rPr lang="en-US" sz="3800">
                <a:solidFill>
                  <a:schemeClr val="dk2"/>
                </a:solidFill>
                <a:latin typeface="Montserrat"/>
                <a:ea typeface="Montserrat"/>
                <a:cs typeface="Montserrat"/>
                <a:sym typeface="Montserrat"/>
              </a:rPr>
              <a:t>Textblob Model</a:t>
            </a:r>
            <a:endParaRPr sz="3800">
              <a:solidFill>
                <a:schemeClr val="dk2"/>
              </a:solidFill>
              <a:latin typeface="Montserrat"/>
              <a:ea typeface="Montserrat"/>
              <a:cs typeface="Montserrat"/>
              <a:sym typeface="Montserrat"/>
            </a:endParaRPr>
          </a:p>
        </p:txBody>
      </p:sp>
      <p:sp>
        <p:nvSpPr>
          <p:cNvPr id="83" name="Google Shape;83;p10"/>
          <p:cNvSpPr txBox="1"/>
          <p:nvPr/>
        </p:nvSpPr>
        <p:spPr>
          <a:xfrm>
            <a:off x="12599300" y="7660675"/>
            <a:ext cx="9042000" cy="5125500"/>
          </a:xfrm>
          <a:prstGeom prst="rect">
            <a:avLst/>
          </a:prstGeom>
          <a:noFill/>
          <a:ln>
            <a:noFill/>
          </a:ln>
        </p:spPr>
        <p:txBody>
          <a:bodyPr anchorCtr="0" anchor="t" bIns="108725" lIns="217475" spcFirstLastPara="1" rIns="217475" wrap="square" tIns="108725">
            <a:noAutofit/>
          </a:bodyPr>
          <a:lstStyle/>
          <a:p>
            <a:pPr indent="-406400" lvl="0" marL="457200" rtl="0" algn="l">
              <a:lnSpc>
                <a:spcPct val="115000"/>
              </a:lnSpc>
              <a:spcBef>
                <a:spcPts val="0"/>
              </a:spcBef>
              <a:spcAft>
                <a:spcPts val="0"/>
              </a:spcAft>
              <a:buClr>
                <a:srgbClr val="434343"/>
              </a:buClr>
              <a:buSzPts val="2800"/>
              <a:buFont typeface="Montserrat Light"/>
              <a:buChar char="●"/>
            </a:pPr>
            <a:r>
              <a:rPr lang="en-US" sz="2800">
                <a:solidFill>
                  <a:srgbClr val="434343"/>
                </a:solidFill>
                <a:latin typeface="Montserrat Light"/>
                <a:ea typeface="Montserrat Light"/>
                <a:cs typeface="Montserrat Light"/>
                <a:sym typeface="Montserrat Light"/>
              </a:rPr>
              <a:t>Rate the sentiment of tweets as a comparison to the LSTM Model</a:t>
            </a:r>
            <a:endParaRPr sz="2800">
              <a:solidFill>
                <a:srgbClr val="434343"/>
              </a:solidFill>
              <a:latin typeface="Montserrat Light"/>
              <a:ea typeface="Montserrat Light"/>
              <a:cs typeface="Montserrat Light"/>
              <a:sym typeface="Montserrat Light"/>
            </a:endParaRPr>
          </a:p>
          <a:p>
            <a:pPr indent="-406400" lvl="1" marL="914400" rtl="0" algn="l">
              <a:lnSpc>
                <a:spcPct val="115000"/>
              </a:lnSpc>
              <a:spcBef>
                <a:spcPts val="0"/>
              </a:spcBef>
              <a:spcAft>
                <a:spcPts val="0"/>
              </a:spcAft>
              <a:buClr>
                <a:srgbClr val="434343"/>
              </a:buClr>
              <a:buSzPts val="2800"/>
              <a:buFont typeface="Montserrat Light"/>
              <a:buChar char="○"/>
            </a:pPr>
            <a:r>
              <a:rPr lang="en-US" sz="2800">
                <a:solidFill>
                  <a:srgbClr val="434343"/>
                </a:solidFill>
                <a:latin typeface="Montserrat Light"/>
                <a:ea typeface="Montserrat Light"/>
                <a:cs typeface="Montserrat Light"/>
                <a:sym typeface="Montserrat Light"/>
              </a:rPr>
              <a:t>Returns probability of tweet being negative or positive</a:t>
            </a:r>
            <a:endParaRPr sz="2800">
              <a:solidFill>
                <a:srgbClr val="434343"/>
              </a:solidFill>
              <a:latin typeface="Montserrat Light"/>
              <a:ea typeface="Montserrat Light"/>
              <a:cs typeface="Montserrat Light"/>
              <a:sym typeface="Montserrat Light"/>
            </a:endParaRPr>
          </a:p>
          <a:p>
            <a:pPr indent="-406400" lvl="1" marL="914400" rtl="0" algn="l">
              <a:lnSpc>
                <a:spcPct val="115000"/>
              </a:lnSpc>
              <a:spcBef>
                <a:spcPts val="0"/>
              </a:spcBef>
              <a:spcAft>
                <a:spcPts val="0"/>
              </a:spcAft>
              <a:buClr>
                <a:srgbClr val="434343"/>
              </a:buClr>
              <a:buSzPts val="2800"/>
              <a:buFont typeface="Montserrat Light"/>
              <a:buChar char="○"/>
            </a:pPr>
            <a:r>
              <a:rPr lang="en-US" sz="2800">
                <a:solidFill>
                  <a:srgbClr val="434343"/>
                </a:solidFill>
                <a:latin typeface="Montserrat Light"/>
                <a:ea typeface="Montserrat Light"/>
                <a:cs typeface="Montserrat Light"/>
                <a:sym typeface="Montserrat Light"/>
              </a:rPr>
              <a:t>-1 -&gt; negative tweet, +1-&gt; positive tweet</a:t>
            </a:r>
            <a:endParaRPr sz="2800">
              <a:solidFill>
                <a:srgbClr val="434343"/>
              </a:solidFill>
              <a:latin typeface="Montserrat Light"/>
              <a:ea typeface="Montserrat Light"/>
              <a:cs typeface="Montserrat Light"/>
              <a:sym typeface="Montserrat Light"/>
            </a:endParaRPr>
          </a:p>
          <a:p>
            <a:pPr indent="-406400" lvl="0" marL="457200" rtl="0" algn="l">
              <a:lnSpc>
                <a:spcPct val="115000"/>
              </a:lnSpc>
              <a:spcBef>
                <a:spcPts val="0"/>
              </a:spcBef>
              <a:spcAft>
                <a:spcPts val="0"/>
              </a:spcAft>
              <a:buClr>
                <a:srgbClr val="434343"/>
              </a:buClr>
              <a:buSzPts val="2800"/>
              <a:buFont typeface="Montserrat Light"/>
              <a:buChar char="●"/>
            </a:pPr>
            <a:r>
              <a:rPr lang="en-US" sz="2800">
                <a:solidFill>
                  <a:srgbClr val="434343"/>
                </a:solidFill>
                <a:latin typeface="Montserrat Light"/>
                <a:ea typeface="Montserrat Light"/>
                <a:cs typeface="Montserrat Light"/>
                <a:sym typeface="Montserrat Light"/>
              </a:rPr>
              <a:t>Includes subjectivity as a result </a:t>
            </a:r>
            <a:endParaRPr sz="2800">
              <a:solidFill>
                <a:srgbClr val="434343"/>
              </a:solidFill>
              <a:latin typeface="Montserrat Light"/>
              <a:ea typeface="Montserrat Light"/>
              <a:cs typeface="Montserrat Light"/>
              <a:sym typeface="Montserrat Light"/>
            </a:endParaRPr>
          </a:p>
          <a:p>
            <a:pPr indent="-406400" lvl="1" marL="914400" rtl="0" algn="l">
              <a:lnSpc>
                <a:spcPct val="115000"/>
              </a:lnSpc>
              <a:spcBef>
                <a:spcPts val="0"/>
              </a:spcBef>
              <a:spcAft>
                <a:spcPts val="0"/>
              </a:spcAft>
              <a:buClr>
                <a:srgbClr val="434343"/>
              </a:buClr>
              <a:buSzPts val="2800"/>
              <a:buFont typeface="Montserrat Light"/>
              <a:buChar char="○"/>
            </a:pPr>
            <a:r>
              <a:rPr lang="en-US" sz="2800">
                <a:solidFill>
                  <a:srgbClr val="434343"/>
                </a:solidFill>
                <a:latin typeface="Montserrat Light"/>
                <a:ea typeface="Montserrat Light"/>
                <a:cs typeface="Montserrat Light"/>
                <a:sym typeface="Montserrat Light"/>
              </a:rPr>
              <a:t>Subjectivity: how much a statement is rooted in personal opinion or emotion rather than facts</a:t>
            </a:r>
            <a:endParaRPr sz="2800">
              <a:solidFill>
                <a:srgbClr val="434343"/>
              </a:solidFill>
              <a:latin typeface="Montserrat Light"/>
              <a:ea typeface="Montserrat Light"/>
              <a:cs typeface="Montserrat Light"/>
              <a:sym typeface="Montserrat Light"/>
            </a:endParaRPr>
          </a:p>
          <a:p>
            <a:pPr indent="-406400" lvl="1" marL="914400" rtl="0" algn="l">
              <a:lnSpc>
                <a:spcPct val="115000"/>
              </a:lnSpc>
              <a:spcBef>
                <a:spcPts val="0"/>
              </a:spcBef>
              <a:spcAft>
                <a:spcPts val="0"/>
              </a:spcAft>
              <a:buClr>
                <a:srgbClr val="434343"/>
              </a:buClr>
              <a:buSzPts val="2800"/>
              <a:buFont typeface="Montserrat Light"/>
              <a:buChar char="○"/>
            </a:pPr>
            <a:r>
              <a:rPr lang="en-US" sz="2800">
                <a:solidFill>
                  <a:srgbClr val="434343"/>
                </a:solidFill>
                <a:latin typeface="Montserrat Light"/>
                <a:ea typeface="Montserrat Light"/>
                <a:cs typeface="Montserrat Light"/>
                <a:sym typeface="Montserrat Light"/>
              </a:rPr>
              <a:t>Represents subjectivity as a float within [0,1] </a:t>
            </a:r>
            <a:endParaRPr sz="2800">
              <a:solidFill>
                <a:srgbClr val="434343"/>
              </a:solidFill>
              <a:latin typeface="Montserrat Light"/>
              <a:ea typeface="Montserrat Light"/>
              <a:cs typeface="Montserrat Light"/>
              <a:sym typeface="Montserrat Light"/>
            </a:endParaRPr>
          </a:p>
        </p:txBody>
      </p:sp>
      <p:pic>
        <p:nvPicPr>
          <p:cNvPr id="84" name="Google Shape;84;p10"/>
          <p:cNvPicPr preferRelativeResize="0"/>
          <p:nvPr/>
        </p:nvPicPr>
        <p:blipFill rotWithShape="1">
          <a:blip r:embed="rId4">
            <a:alphaModFix/>
          </a:blip>
          <a:srcRect b="19723" l="14713" r="9984" t="0"/>
          <a:stretch/>
        </p:blipFill>
        <p:spPr>
          <a:xfrm>
            <a:off x="14427675" y="4217175"/>
            <a:ext cx="5926350" cy="3022000"/>
          </a:xfrm>
          <a:prstGeom prst="rect">
            <a:avLst/>
          </a:prstGeom>
          <a:noFill/>
          <a:ln>
            <a:noFill/>
          </a:ln>
        </p:spPr>
      </p:pic>
      <p:sp>
        <p:nvSpPr>
          <p:cNvPr id="85" name="Google Shape;85;p10"/>
          <p:cNvSpPr txBox="1"/>
          <p:nvPr/>
        </p:nvSpPr>
        <p:spPr>
          <a:xfrm>
            <a:off x="1127229" y="1534000"/>
            <a:ext cx="21311100" cy="121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6600">
                <a:solidFill>
                  <a:schemeClr val="dk2"/>
                </a:solidFill>
                <a:latin typeface="Montserrat"/>
                <a:ea typeface="Montserrat"/>
                <a:cs typeface="Montserrat"/>
                <a:sym typeface="Montserrat"/>
              </a:rPr>
              <a:t>Natural Language Processing(NLP) Algorithms</a:t>
            </a:r>
            <a:endParaRPr b="1" sz="6600">
              <a:solidFill>
                <a:schemeClr val="dk2"/>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1"/>
          <p:cNvSpPr txBox="1"/>
          <p:nvPr/>
        </p:nvSpPr>
        <p:spPr>
          <a:xfrm>
            <a:off x="20264894" y="7448675"/>
            <a:ext cx="1188000" cy="554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Montserrat"/>
                <a:ea typeface="Montserrat"/>
                <a:cs typeface="Montserrat"/>
                <a:sym typeface="Montserrat"/>
              </a:rPr>
              <a:t>2020</a:t>
            </a:r>
            <a:endParaRPr b="1" i="0" sz="3000" u="none" cap="none" strike="noStrike">
              <a:solidFill>
                <a:schemeClr val="lt1"/>
              </a:solidFill>
              <a:latin typeface="Montserrat"/>
              <a:ea typeface="Montserrat"/>
              <a:cs typeface="Montserrat"/>
              <a:sym typeface="Montserrat"/>
            </a:endParaRPr>
          </a:p>
        </p:txBody>
      </p:sp>
      <p:sp>
        <p:nvSpPr>
          <p:cNvPr id="92" name="Google Shape;92;p11"/>
          <p:cNvSpPr txBox="1"/>
          <p:nvPr/>
        </p:nvSpPr>
        <p:spPr>
          <a:xfrm>
            <a:off x="3491526" y="7448675"/>
            <a:ext cx="1101600" cy="554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Montserrat"/>
                <a:ea typeface="Montserrat"/>
                <a:cs typeface="Montserrat"/>
                <a:sym typeface="Montserrat"/>
              </a:rPr>
              <a:t>1990</a:t>
            </a:r>
            <a:endParaRPr b="1" i="0" sz="3000" u="none" cap="none" strike="noStrike">
              <a:solidFill>
                <a:schemeClr val="lt1"/>
              </a:solidFill>
              <a:latin typeface="Montserrat"/>
              <a:ea typeface="Montserrat"/>
              <a:cs typeface="Montserrat"/>
              <a:sym typeface="Montserrat"/>
            </a:endParaRPr>
          </a:p>
        </p:txBody>
      </p:sp>
      <p:sp>
        <p:nvSpPr>
          <p:cNvPr id="93" name="Google Shape;93;p11"/>
          <p:cNvSpPr txBox="1"/>
          <p:nvPr/>
        </p:nvSpPr>
        <p:spPr>
          <a:xfrm>
            <a:off x="7708293" y="7448675"/>
            <a:ext cx="1116000" cy="554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Montserrat"/>
                <a:ea typeface="Montserrat"/>
                <a:cs typeface="Montserrat"/>
                <a:sym typeface="Montserrat"/>
              </a:rPr>
              <a:t>2001</a:t>
            </a:r>
            <a:endParaRPr b="1" i="0" sz="3000" u="none" cap="none" strike="noStrike">
              <a:solidFill>
                <a:schemeClr val="lt1"/>
              </a:solidFill>
              <a:latin typeface="Montserrat"/>
              <a:ea typeface="Montserrat"/>
              <a:cs typeface="Montserrat"/>
              <a:sym typeface="Montserrat"/>
            </a:endParaRPr>
          </a:p>
        </p:txBody>
      </p:sp>
      <p:sp>
        <p:nvSpPr>
          <p:cNvPr id="94" name="Google Shape;94;p11"/>
          <p:cNvSpPr txBox="1"/>
          <p:nvPr/>
        </p:nvSpPr>
        <p:spPr>
          <a:xfrm>
            <a:off x="11850132" y="7448675"/>
            <a:ext cx="1186500" cy="554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Montserrat"/>
                <a:ea typeface="Montserrat"/>
                <a:cs typeface="Montserrat"/>
                <a:sym typeface="Montserrat"/>
              </a:rPr>
              <a:t>2007</a:t>
            </a:r>
            <a:endParaRPr b="1" i="0" sz="3000" u="none" cap="none" strike="noStrike">
              <a:solidFill>
                <a:schemeClr val="lt1"/>
              </a:solidFill>
              <a:latin typeface="Montserrat"/>
              <a:ea typeface="Montserrat"/>
              <a:cs typeface="Montserrat"/>
              <a:sym typeface="Montserrat"/>
            </a:endParaRPr>
          </a:p>
        </p:txBody>
      </p:sp>
      <p:sp>
        <p:nvSpPr>
          <p:cNvPr id="95" name="Google Shape;95;p11"/>
          <p:cNvSpPr txBox="1"/>
          <p:nvPr/>
        </p:nvSpPr>
        <p:spPr>
          <a:xfrm>
            <a:off x="16147588" y="7448675"/>
            <a:ext cx="1075800" cy="554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Montserrat"/>
                <a:ea typeface="Montserrat"/>
                <a:cs typeface="Montserrat"/>
                <a:sym typeface="Montserrat"/>
              </a:rPr>
              <a:t>2012</a:t>
            </a:r>
            <a:endParaRPr b="1" i="0" sz="3000" u="none" cap="none" strike="noStrike">
              <a:solidFill>
                <a:schemeClr val="lt1"/>
              </a:solidFill>
              <a:latin typeface="Montserrat"/>
              <a:ea typeface="Montserrat"/>
              <a:cs typeface="Montserrat"/>
              <a:sym typeface="Montserrat"/>
            </a:endParaRPr>
          </a:p>
        </p:txBody>
      </p:sp>
      <p:sp>
        <p:nvSpPr>
          <p:cNvPr id="96" name="Google Shape;96;p11"/>
          <p:cNvSpPr txBox="1"/>
          <p:nvPr/>
        </p:nvSpPr>
        <p:spPr>
          <a:xfrm>
            <a:off x="1127229" y="1534000"/>
            <a:ext cx="21311100" cy="1218300"/>
          </a:xfrm>
          <a:prstGeom prst="rect">
            <a:avLst/>
          </a:prstGeom>
          <a:noFill/>
          <a:ln>
            <a:noFill/>
          </a:ln>
        </p:spPr>
        <p:txBody>
          <a:bodyPr anchorCtr="0" anchor="t" bIns="45700" lIns="91425" spcFirstLastPara="1" rIns="91425" wrap="square" tIns="45700">
            <a:noAutofit/>
          </a:bodyPr>
          <a:lstStyle/>
          <a:p>
            <a:pPr indent="0" lvl="0" marL="0" rtl="0" algn="ctr">
              <a:lnSpc>
                <a:spcPct val="151515"/>
              </a:lnSpc>
              <a:spcBef>
                <a:spcPts val="0"/>
              </a:spcBef>
              <a:spcAft>
                <a:spcPts val="0"/>
              </a:spcAft>
              <a:buNone/>
            </a:pPr>
            <a:r>
              <a:rPr b="1" lang="en-US" sz="6600">
                <a:solidFill>
                  <a:schemeClr val="dk2"/>
                </a:solidFill>
                <a:latin typeface="Montserrat"/>
                <a:ea typeface="Montserrat"/>
                <a:cs typeface="Montserrat"/>
                <a:sym typeface="Montserrat"/>
              </a:rPr>
              <a:t>Indices &amp; ETFs</a:t>
            </a:r>
            <a:endParaRPr b="1" sz="6600">
              <a:solidFill>
                <a:schemeClr val="dk2"/>
              </a:solidFill>
              <a:latin typeface="Montserrat"/>
              <a:ea typeface="Montserrat"/>
              <a:cs typeface="Montserrat"/>
              <a:sym typeface="Montserrat"/>
            </a:endParaRPr>
          </a:p>
        </p:txBody>
      </p:sp>
      <p:sp>
        <p:nvSpPr>
          <p:cNvPr id="97" name="Google Shape;97;p11"/>
          <p:cNvSpPr txBox="1"/>
          <p:nvPr/>
        </p:nvSpPr>
        <p:spPr>
          <a:xfrm>
            <a:off x="1432850" y="7216325"/>
            <a:ext cx="69111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3400">
                <a:solidFill>
                  <a:srgbClr val="434343"/>
                </a:solidFill>
                <a:latin typeface="Montserrat"/>
                <a:ea typeface="Montserrat"/>
                <a:cs typeface="Montserrat"/>
                <a:sym typeface="Montserrat"/>
              </a:rPr>
              <a:t>S&amp;P 500:</a:t>
            </a:r>
            <a:r>
              <a:rPr lang="en-US" sz="3400">
                <a:solidFill>
                  <a:srgbClr val="434343"/>
                </a:solidFill>
                <a:latin typeface="Montserrat Light"/>
                <a:ea typeface="Montserrat Light"/>
                <a:cs typeface="Montserrat Light"/>
                <a:sym typeface="Montserrat Light"/>
              </a:rPr>
              <a:t> i</a:t>
            </a:r>
            <a:r>
              <a:rPr lang="en-US" sz="3400">
                <a:solidFill>
                  <a:srgbClr val="434343"/>
                </a:solidFill>
                <a:latin typeface="Montserrat Light"/>
                <a:ea typeface="Montserrat Light"/>
                <a:cs typeface="Montserrat Light"/>
                <a:sym typeface="Montserrat Light"/>
              </a:rPr>
              <a:t>ndex that measures the stock performance of 500 large companies listed on stock exchanges in the United States</a:t>
            </a:r>
            <a:endParaRPr sz="3400">
              <a:solidFill>
                <a:srgbClr val="434343"/>
              </a:solidFill>
              <a:latin typeface="Montserrat Light"/>
              <a:ea typeface="Montserrat Light"/>
              <a:cs typeface="Montserrat Light"/>
              <a:sym typeface="Montserrat Light"/>
            </a:endParaRPr>
          </a:p>
          <a:p>
            <a:pPr indent="-406400" lvl="1" marL="914400" rtl="0" algn="l">
              <a:lnSpc>
                <a:spcPct val="115000"/>
              </a:lnSpc>
              <a:spcBef>
                <a:spcPts val="0"/>
              </a:spcBef>
              <a:spcAft>
                <a:spcPts val="0"/>
              </a:spcAft>
              <a:buClr>
                <a:srgbClr val="434343"/>
              </a:buClr>
              <a:buSzPts val="2800"/>
              <a:buFont typeface="Montserrat Light"/>
              <a:buChar char="○"/>
            </a:pPr>
            <a:r>
              <a:rPr lang="en-US" sz="2800">
                <a:solidFill>
                  <a:srgbClr val="434343"/>
                </a:solidFill>
                <a:latin typeface="Montserrat Light"/>
                <a:ea typeface="Montserrat Light"/>
                <a:cs typeface="Montserrat Light"/>
                <a:sym typeface="Montserrat Light"/>
              </a:rPr>
              <a:t>Average annual return: 10% (6% after inflation)</a:t>
            </a:r>
            <a:endParaRPr sz="2800">
              <a:solidFill>
                <a:srgbClr val="434343"/>
              </a:solidFill>
              <a:latin typeface="Montserrat Light"/>
              <a:ea typeface="Montserrat Light"/>
              <a:cs typeface="Montserrat Light"/>
              <a:sym typeface="Montserrat Light"/>
            </a:endParaRPr>
          </a:p>
          <a:p>
            <a:pPr indent="-406400" lvl="1" marL="914400" rtl="0" algn="l">
              <a:lnSpc>
                <a:spcPct val="115000"/>
              </a:lnSpc>
              <a:spcBef>
                <a:spcPts val="0"/>
              </a:spcBef>
              <a:spcAft>
                <a:spcPts val="0"/>
              </a:spcAft>
              <a:buClr>
                <a:srgbClr val="434343"/>
              </a:buClr>
              <a:buSzPts val="2800"/>
              <a:buFont typeface="Montserrat Light"/>
              <a:buChar char="○"/>
            </a:pPr>
            <a:r>
              <a:rPr lang="en-US" sz="2800">
                <a:solidFill>
                  <a:srgbClr val="434343"/>
                </a:solidFill>
                <a:latin typeface="Montserrat Light"/>
                <a:ea typeface="Montserrat Light"/>
                <a:cs typeface="Montserrat Light"/>
                <a:sym typeface="Montserrat Light"/>
              </a:rPr>
              <a:t>Traded 9.30 a.m. to 4 p.m. EST</a:t>
            </a:r>
            <a:endParaRPr sz="2800"/>
          </a:p>
        </p:txBody>
      </p:sp>
      <p:sp>
        <p:nvSpPr>
          <p:cNvPr id="98" name="Google Shape;98;p11"/>
          <p:cNvSpPr txBox="1"/>
          <p:nvPr/>
        </p:nvSpPr>
        <p:spPr>
          <a:xfrm>
            <a:off x="8744375" y="7216325"/>
            <a:ext cx="69111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3400">
                <a:solidFill>
                  <a:srgbClr val="434343"/>
                </a:solidFill>
                <a:latin typeface="Montserrat"/>
                <a:ea typeface="Montserrat"/>
                <a:cs typeface="Montserrat"/>
                <a:sym typeface="Montserrat"/>
              </a:rPr>
              <a:t>SSE: </a:t>
            </a:r>
            <a:r>
              <a:rPr lang="en-US" sz="3400">
                <a:solidFill>
                  <a:srgbClr val="434343"/>
                </a:solidFill>
                <a:latin typeface="Montserrat Light"/>
                <a:ea typeface="Montserrat Light"/>
                <a:cs typeface="Montserrat Light"/>
                <a:sym typeface="Montserrat Light"/>
              </a:rPr>
              <a:t>is a </a:t>
            </a:r>
            <a:r>
              <a:rPr lang="en-US" sz="3400">
                <a:solidFill>
                  <a:srgbClr val="434343"/>
                </a:solidFill>
                <a:uFill>
                  <a:noFill/>
                </a:uFill>
                <a:latin typeface="Montserrat Light"/>
                <a:ea typeface="Montserrat Light"/>
                <a:cs typeface="Montserrat Light"/>
                <a:sym typeface="Montserrat Light"/>
                <a:hlinkClick r:id="rId3">
                  <a:extLst>
                    <a:ext uri="{A12FA001-AC4F-418D-AE19-62706E023703}">
                      <ahyp:hlinkClr val="tx"/>
                    </a:ext>
                  </a:extLst>
                </a:hlinkClick>
              </a:rPr>
              <a:t>stock exchange</a:t>
            </a:r>
            <a:r>
              <a:rPr lang="en-US" sz="3400">
                <a:solidFill>
                  <a:srgbClr val="434343"/>
                </a:solidFill>
                <a:latin typeface="Montserrat Light"/>
                <a:ea typeface="Montserrat Light"/>
                <a:cs typeface="Montserrat Light"/>
                <a:sym typeface="Montserrat Light"/>
              </a:rPr>
              <a:t> based in the city of Shanghai, </a:t>
            </a:r>
            <a:r>
              <a:rPr lang="en-US" sz="3400">
                <a:solidFill>
                  <a:srgbClr val="434343"/>
                </a:solidFill>
                <a:uFill>
                  <a:noFill/>
                </a:uFill>
                <a:latin typeface="Montserrat Light"/>
                <a:ea typeface="Montserrat Light"/>
                <a:cs typeface="Montserrat Light"/>
                <a:sym typeface="Montserrat Light"/>
                <a:hlinkClick r:id="rId4">
                  <a:extLst>
                    <a:ext uri="{A12FA001-AC4F-418D-AE19-62706E023703}">
                      <ahyp:hlinkClr val="tx"/>
                    </a:ext>
                  </a:extLst>
                </a:hlinkClick>
              </a:rPr>
              <a:t>China</a:t>
            </a:r>
            <a:r>
              <a:rPr lang="en-US" sz="3400">
                <a:solidFill>
                  <a:srgbClr val="434343"/>
                </a:solidFill>
                <a:latin typeface="Montserrat Light"/>
                <a:ea typeface="Montserrat Light"/>
                <a:cs typeface="Montserrat Light"/>
                <a:sym typeface="Montserrat Light"/>
              </a:rPr>
              <a:t>. It is operating independently in </a:t>
            </a:r>
            <a:r>
              <a:rPr lang="en-US" sz="3400">
                <a:solidFill>
                  <a:srgbClr val="434343"/>
                </a:solidFill>
                <a:uFill>
                  <a:noFill/>
                </a:uFill>
                <a:latin typeface="Montserrat Light"/>
                <a:ea typeface="Montserrat Light"/>
                <a:cs typeface="Montserrat Light"/>
                <a:sym typeface="Montserrat Light"/>
                <a:hlinkClick r:id="rId5">
                  <a:extLst>
                    <a:ext uri="{A12FA001-AC4F-418D-AE19-62706E023703}">
                      <ahyp:hlinkClr val="tx"/>
                    </a:ext>
                  </a:extLst>
                </a:hlinkClick>
              </a:rPr>
              <a:t>mainland China</a:t>
            </a:r>
            <a:r>
              <a:rPr lang="en-US" sz="3400">
                <a:solidFill>
                  <a:srgbClr val="434343"/>
                </a:solidFill>
                <a:latin typeface="Montserrat Light"/>
                <a:ea typeface="Montserrat Light"/>
                <a:cs typeface="Montserrat Light"/>
                <a:sym typeface="Montserrat Light"/>
              </a:rPr>
              <a:t>.</a:t>
            </a:r>
            <a:endParaRPr sz="3400">
              <a:solidFill>
                <a:srgbClr val="434343"/>
              </a:solidFill>
              <a:latin typeface="Montserrat Light"/>
              <a:ea typeface="Montserrat Light"/>
              <a:cs typeface="Montserrat Light"/>
              <a:sym typeface="Montserrat Light"/>
            </a:endParaRPr>
          </a:p>
          <a:p>
            <a:pPr indent="-406400" lvl="1" marL="914400" rtl="0" algn="l">
              <a:lnSpc>
                <a:spcPct val="115000"/>
              </a:lnSpc>
              <a:spcBef>
                <a:spcPts val="0"/>
              </a:spcBef>
              <a:spcAft>
                <a:spcPts val="0"/>
              </a:spcAft>
              <a:buClr>
                <a:srgbClr val="434343"/>
              </a:buClr>
              <a:buSzPts val="2800"/>
              <a:buFont typeface="Montserrat Light"/>
              <a:buChar char="○"/>
            </a:pPr>
            <a:r>
              <a:rPr lang="en-US" sz="2800">
                <a:solidFill>
                  <a:srgbClr val="434343"/>
                </a:solidFill>
                <a:latin typeface="Montserrat Light"/>
                <a:ea typeface="Montserrat Light"/>
                <a:cs typeface="Montserrat Light"/>
                <a:sym typeface="Montserrat Light"/>
              </a:rPr>
              <a:t>Traded at the Shanghai Stock Exchange</a:t>
            </a:r>
            <a:endParaRPr sz="2800">
              <a:solidFill>
                <a:srgbClr val="434343"/>
              </a:solidFill>
              <a:latin typeface="Montserrat Light"/>
              <a:ea typeface="Montserrat Light"/>
              <a:cs typeface="Montserrat Light"/>
              <a:sym typeface="Montserrat Light"/>
            </a:endParaRPr>
          </a:p>
          <a:p>
            <a:pPr indent="-406400" lvl="1" marL="914400" rtl="0" algn="l">
              <a:lnSpc>
                <a:spcPct val="115000"/>
              </a:lnSpc>
              <a:spcBef>
                <a:spcPts val="0"/>
              </a:spcBef>
              <a:spcAft>
                <a:spcPts val="0"/>
              </a:spcAft>
              <a:buClr>
                <a:srgbClr val="434343"/>
              </a:buClr>
              <a:buSzPts val="2800"/>
              <a:buFont typeface="Montserrat Light"/>
              <a:buChar char="○"/>
            </a:pPr>
            <a:r>
              <a:rPr lang="en-US" sz="2800">
                <a:solidFill>
                  <a:srgbClr val="434343"/>
                </a:solidFill>
                <a:latin typeface="Montserrat Light"/>
                <a:ea typeface="Montserrat Light"/>
                <a:cs typeface="Montserrat Light"/>
                <a:sym typeface="Montserrat Light"/>
              </a:rPr>
              <a:t>Traded 9.30 a.m. to 4 p.m. GMT+8</a:t>
            </a:r>
            <a:endParaRPr sz="2800"/>
          </a:p>
        </p:txBody>
      </p:sp>
      <p:sp>
        <p:nvSpPr>
          <p:cNvPr id="99" name="Google Shape;99;p11"/>
          <p:cNvSpPr txBox="1"/>
          <p:nvPr/>
        </p:nvSpPr>
        <p:spPr>
          <a:xfrm>
            <a:off x="16230675" y="7216325"/>
            <a:ext cx="69111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3400">
                <a:solidFill>
                  <a:srgbClr val="434343"/>
                </a:solidFill>
                <a:latin typeface="Montserrat"/>
                <a:ea typeface="Montserrat"/>
                <a:cs typeface="Montserrat"/>
                <a:sym typeface="Montserrat"/>
              </a:rPr>
              <a:t>FXI:</a:t>
            </a:r>
            <a:r>
              <a:rPr lang="en-US" sz="3400">
                <a:solidFill>
                  <a:srgbClr val="434343"/>
                </a:solidFill>
                <a:latin typeface="Montserrat Light"/>
                <a:ea typeface="Montserrat Light"/>
                <a:cs typeface="Montserrat Light"/>
                <a:sym typeface="Montserrat Light"/>
              </a:rPr>
              <a:t> track the investment results of the FTSE China 50 Index composed of large-capitalization Chinese equities.</a:t>
            </a:r>
            <a:endParaRPr sz="3400">
              <a:solidFill>
                <a:srgbClr val="434343"/>
              </a:solidFill>
              <a:latin typeface="Montserrat Light"/>
              <a:ea typeface="Montserrat Light"/>
              <a:cs typeface="Montserrat Light"/>
              <a:sym typeface="Montserrat Light"/>
            </a:endParaRPr>
          </a:p>
          <a:p>
            <a:pPr indent="-406400" lvl="1" marL="914400" rtl="0" algn="l">
              <a:lnSpc>
                <a:spcPct val="115000"/>
              </a:lnSpc>
              <a:spcBef>
                <a:spcPts val="0"/>
              </a:spcBef>
              <a:spcAft>
                <a:spcPts val="0"/>
              </a:spcAft>
              <a:buClr>
                <a:srgbClr val="434343"/>
              </a:buClr>
              <a:buSzPts val="2800"/>
              <a:buFont typeface="Montserrat Light"/>
              <a:buChar char="○"/>
            </a:pPr>
            <a:r>
              <a:rPr lang="en-US" sz="2800">
                <a:solidFill>
                  <a:srgbClr val="434343"/>
                </a:solidFill>
                <a:latin typeface="Montserrat Light"/>
                <a:ea typeface="Montserrat Light"/>
                <a:cs typeface="Montserrat Light"/>
                <a:sym typeface="Montserrat Light"/>
              </a:rPr>
              <a:t>I</a:t>
            </a:r>
            <a:r>
              <a:rPr lang="en-US" sz="2800">
                <a:solidFill>
                  <a:srgbClr val="434343"/>
                </a:solidFill>
                <a:latin typeface="Montserrat Light"/>
                <a:ea typeface="Montserrat Light"/>
                <a:cs typeface="Montserrat Light"/>
                <a:sym typeface="Montserrat Light"/>
              </a:rPr>
              <a:t>nternational Investors Allowed </a:t>
            </a:r>
            <a:endParaRPr sz="2800">
              <a:solidFill>
                <a:srgbClr val="434343"/>
              </a:solidFill>
              <a:latin typeface="Montserrat Light"/>
              <a:ea typeface="Montserrat Light"/>
              <a:cs typeface="Montserrat Light"/>
              <a:sym typeface="Montserrat Light"/>
            </a:endParaRPr>
          </a:p>
          <a:p>
            <a:pPr indent="-406400" lvl="1" marL="914400" rtl="0" algn="l">
              <a:lnSpc>
                <a:spcPct val="115000"/>
              </a:lnSpc>
              <a:spcBef>
                <a:spcPts val="0"/>
              </a:spcBef>
              <a:spcAft>
                <a:spcPts val="0"/>
              </a:spcAft>
              <a:buClr>
                <a:srgbClr val="434343"/>
              </a:buClr>
              <a:buSzPts val="2800"/>
              <a:buFont typeface="Montserrat Light"/>
              <a:buChar char="○"/>
            </a:pPr>
            <a:r>
              <a:rPr lang="en-US" sz="2800">
                <a:solidFill>
                  <a:srgbClr val="434343"/>
                </a:solidFill>
                <a:latin typeface="Montserrat Light"/>
                <a:ea typeface="Montserrat Light"/>
                <a:cs typeface="Montserrat Light"/>
                <a:sym typeface="Montserrat Light"/>
              </a:rPr>
              <a:t>Traded on the Hong Kong Stock Exchange</a:t>
            </a:r>
            <a:endParaRPr sz="2800">
              <a:solidFill>
                <a:srgbClr val="434343"/>
              </a:solidFill>
              <a:latin typeface="Montserrat Light"/>
              <a:ea typeface="Montserrat Light"/>
              <a:cs typeface="Montserrat Light"/>
              <a:sym typeface="Montserrat Light"/>
            </a:endParaRPr>
          </a:p>
          <a:p>
            <a:pPr indent="-406400" lvl="1" marL="914400" rtl="0" algn="l">
              <a:lnSpc>
                <a:spcPct val="115000"/>
              </a:lnSpc>
              <a:spcBef>
                <a:spcPts val="0"/>
              </a:spcBef>
              <a:spcAft>
                <a:spcPts val="0"/>
              </a:spcAft>
              <a:buClr>
                <a:srgbClr val="434343"/>
              </a:buClr>
              <a:buSzPts val="2800"/>
              <a:buFont typeface="Montserrat Light"/>
              <a:buChar char="○"/>
            </a:pPr>
            <a:r>
              <a:rPr lang="en-US" sz="2800">
                <a:solidFill>
                  <a:srgbClr val="434343"/>
                </a:solidFill>
                <a:latin typeface="Montserrat Light"/>
                <a:ea typeface="Montserrat Light"/>
                <a:cs typeface="Montserrat Light"/>
                <a:sym typeface="Montserrat Light"/>
              </a:rPr>
              <a:t>T</a:t>
            </a:r>
            <a:r>
              <a:rPr lang="en-US" sz="2800">
                <a:solidFill>
                  <a:srgbClr val="434343"/>
                </a:solidFill>
                <a:latin typeface="Montserrat Light"/>
                <a:ea typeface="Montserrat Light"/>
                <a:cs typeface="Montserrat Light"/>
                <a:sym typeface="Montserrat Light"/>
              </a:rPr>
              <a:t>raded 9.30 a.m. to 4 p.m. EST  </a:t>
            </a:r>
            <a:endParaRPr sz="2800"/>
          </a:p>
        </p:txBody>
      </p:sp>
      <p:pic>
        <p:nvPicPr>
          <p:cNvPr id="100" name="Google Shape;100;p11"/>
          <p:cNvPicPr preferRelativeResize="0"/>
          <p:nvPr/>
        </p:nvPicPr>
        <p:blipFill>
          <a:blip r:embed="rId6">
            <a:alphaModFix/>
          </a:blip>
          <a:stretch>
            <a:fillRect/>
          </a:stretch>
        </p:blipFill>
        <p:spPr>
          <a:xfrm>
            <a:off x="1432850" y="3461100"/>
            <a:ext cx="6982225" cy="3339950"/>
          </a:xfrm>
          <a:prstGeom prst="rect">
            <a:avLst/>
          </a:prstGeom>
          <a:noFill/>
          <a:ln>
            <a:noFill/>
          </a:ln>
        </p:spPr>
      </p:pic>
      <p:pic>
        <p:nvPicPr>
          <p:cNvPr id="101" name="Google Shape;101;p11"/>
          <p:cNvPicPr preferRelativeResize="0"/>
          <p:nvPr/>
        </p:nvPicPr>
        <p:blipFill rotWithShape="1">
          <a:blip r:embed="rId7">
            <a:alphaModFix/>
          </a:blip>
          <a:srcRect b="18507" l="5847" r="9899" t="15815"/>
          <a:stretch/>
        </p:blipFill>
        <p:spPr>
          <a:xfrm>
            <a:off x="8641625" y="3461100"/>
            <a:ext cx="7116600" cy="3419900"/>
          </a:xfrm>
          <a:prstGeom prst="rect">
            <a:avLst/>
          </a:prstGeom>
          <a:noFill/>
          <a:ln>
            <a:noFill/>
          </a:ln>
        </p:spPr>
      </p:pic>
      <p:pic>
        <p:nvPicPr>
          <p:cNvPr id="102" name="Google Shape;102;p11"/>
          <p:cNvPicPr preferRelativeResize="0"/>
          <p:nvPr/>
        </p:nvPicPr>
        <p:blipFill>
          <a:blip r:embed="rId8">
            <a:alphaModFix/>
          </a:blip>
          <a:stretch>
            <a:fillRect/>
          </a:stretch>
        </p:blipFill>
        <p:spPr>
          <a:xfrm>
            <a:off x="16230675" y="3503050"/>
            <a:ext cx="6514095" cy="3419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2"/>
          <p:cNvSpPr txBox="1"/>
          <p:nvPr/>
        </p:nvSpPr>
        <p:spPr>
          <a:xfrm>
            <a:off x="20036294" y="7448675"/>
            <a:ext cx="1188000" cy="554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Montserrat"/>
                <a:ea typeface="Montserrat"/>
                <a:cs typeface="Montserrat"/>
                <a:sym typeface="Montserrat"/>
              </a:rPr>
              <a:t>2020</a:t>
            </a:r>
            <a:endParaRPr b="1" i="0" sz="3000" u="none" cap="none" strike="noStrike">
              <a:solidFill>
                <a:schemeClr val="lt1"/>
              </a:solidFill>
              <a:latin typeface="Montserrat"/>
              <a:ea typeface="Montserrat"/>
              <a:cs typeface="Montserrat"/>
              <a:sym typeface="Montserrat"/>
            </a:endParaRPr>
          </a:p>
        </p:txBody>
      </p:sp>
      <p:sp>
        <p:nvSpPr>
          <p:cNvPr id="109" name="Google Shape;109;p12"/>
          <p:cNvSpPr txBox="1"/>
          <p:nvPr/>
        </p:nvSpPr>
        <p:spPr>
          <a:xfrm>
            <a:off x="3262926" y="7448675"/>
            <a:ext cx="1101600" cy="554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Montserrat"/>
                <a:ea typeface="Montserrat"/>
                <a:cs typeface="Montserrat"/>
                <a:sym typeface="Montserrat"/>
              </a:rPr>
              <a:t>1990</a:t>
            </a:r>
            <a:endParaRPr b="1" i="0" sz="3000" u="none" cap="none" strike="noStrike">
              <a:solidFill>
                <a:schemeClr val="lt1"/>
              </a:solidFill>
              <a:latin typeface="Montserrat"/>
              <a:ea typeface="Montserrat"/>
              <a:cs typeface="Montserrat"/>
              <a:sym typeface="Montserrat"/>
            </a:endParaRPr>
          </a:p>
        </p:txBody>
      </p:sp>
      <p:sp>
        <p:nvSpPr>
          <p:cNvPr id="110" name="Google Shape;110;p12"/>
          <p:cNvSpPr txBox="1"/>
          <p:nvPr/>
        </p:nvSpPr>
        <p:spPr>
          <a:xfrm>
            <a:off x="7479693" y="7448675"/>
            <a:ext cx="1116000" cy="554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Montserrat"/>
                <a:ea typeface="Montserrat"/>
                <a:cs typeface="Montserrat"/>
                <a:sym typeface="Montserrat"/>
              </a:rPr>
              <a:t>2001</a:t>
            </a:r>
            <a:endParaRPr b="1" i="0" sz="3000" u="none" cap="none" strike="noStrike">
              <a:solidFill>
                <a:schemeClr val="lt1"/>
              </a:solidFill>
              <a:latin typeface="Montserrat"/>
              <a:ea typeface="Montserrat"/>
              <a:cs typeface="Montserrat"/>
              <a:sym typeface="Montserrat"/>
            </a:endParaRPr>
          </a:p>
        </p:txBody>
      </p:sp>
      <p:sp>
        <p:nvSpPr>
          <p:cNvPr id="111" name="Google Shape;111;p12"/>
          <p:cNvSpPr txBox="1"/>
          <p:nvPr/>
        </p:nvSpPr>
        <p:spPr>
          <a:xfrm>
            <a:off x="11621532" y="7448675"/>
            <a:ext cx="1186500" cy="554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Montserrat"/>
                <a:ea typeface="Montserrat"/>
                <a:cs typeface="Montserrat"/>
                <a:sym typeface="Montserrat"/>
              </a:rPr>
              <a:t>2007</a:t>
            </a:r>
            <a:endParaRPr b="1" i="0" sz="3000" u="none" cap="none" strike="noStrike">
              <a:solidFill>
                <a:schemeClr val="lt1"/>
              </a:solidFill>
              <a:latin typeface="Montserrat"/>
              <a:ea typeface="Montserrat"/>
              <a:cs typeface="Montserrat"/>
              <a:sym typeface="Montserrat"/>
            </a:endParaRPr>
          </a:p>
        </p:txBody>
      </p:sp>
      <p:sp>
        <p:nvSpPr>
          <p:cNvPr id="112" name="Google Shape;112;p12"/>
          <p:cNvSpPr txBox="1"/>
          <p:nvPr/>
        </p:nvSpPr>
        <p:spPr>
          <a:xfrm>
            <a:off x="15918988" y="7448675"/>
            <a:ext cx="1075800" cy="554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Montserrat"/>
                <a:ea typeface="Montserrat"/>
                <a:cs typeface="Montserrat"/>
                <a:sym typeface="Montserrat"/>
              </a:rPr>
              <a:t>2012</a:t>
            </a:r>
            <a:endParaRPr b="1" i="0" sz="3000" u="none" cap="none" strike="noStrike">
              <a:solidFill>
                <a:schemeClr val="lt1"/>
              </a:solidFill>
              <a:latin typeface="Montserrat"/>
              <a:ea typeface="Montserrat"/>
              <a:cs typeface="Montserrat"/>
              <a:sym typeface="Montserrat"/>
            </a:endParaRPr>
          </a:p>
        </p:txBody>
      </p:sp>
      <p:sp>
        <p:nvSpPr>
          <p:cNvPr id="113" name="Google Shape;113;p12"/>
          <p:cNvSpPr txBox="1"/>
          <p:nvPr/>
        </p:nvSpPr>
        <p:spPr>
          <a:xfrm>
            <a:off x="3262925" y="6448350"/>
            <a:ext cx="10778400" cy="3768300"/>
          </a:xfrm>
          <a:prstGeom prst="rect">
            <a:avLst/>
          </a:prstGeom>
          <a:noFill/>
          <a:ln>
            <a:noFill/>
          </a:ln>
        </p:spPr>
        <p:txBody>
          <a:bodyPr anchorCtr="0" anchor="t" bIns="108725" lIns="217475" spcFirstLastPara="1" rIns="217475" wrap="square" tIns="108725">
            <a:noAutofit/>
          </a:bodyPr>
          <a:lstStyle/>
          <a:p>
            <a:pPr indent="-469900" lvl="0" marL="457200" rtl="0" algn="l">
              <a:lnSpc>
                <a:spcPct val="115000"/>
              </a:lnSpc>
              <a:spcBef>
                <a:spcPts val="0"/>
              </a:spcBef>
              <a:spcAft>
                <a:spcPts val="0"/>
              </a:spcAft>
              <a:buClr>
                <a:srgbClr val="434343"/>
              </a:buClr>
              <a:buSzPts val="3800"/>
              <a:buFont typeface="Montserrat Light"/>
              <a:buChar char="●"/>
            </a:pPr>
            <a:r>
              <a:rPr lang="en-US" sz="3800">
                <a:solidFill>
                  <a:srgbClr val="434343"/>
                </a:solidFill>
                <a:latin typeface="Montserrat Light"/>
                <a:ea typeface="Montserrat Light"/>
                <a:cs typeface="Montserrat Light"/>
                <a:sym typeface="Montserrat Light"/>
              </a:rPr>
              <a:t>Two team members read through and manually categorized 100 tweets into positive (1), negative (-1), and neutral (0)</a:t>
            </a:r>
            <a:endParaRPr sz="3800">
              <a:solidFill>
                <a:srgbClr val="434343"/>
              </a:solidFill>
              <a:latin typeface="Montserrat Light"/>
              <a:ea typeface="Montserrat Light"/>
              <a:cs typeface="Montserrat Light"/>
              <a:sym typeface="Montserrat Light"/>
            </a:endParaRPr>
          </a:p>
          <a:p>
            <a:pPr indent="-469900" lvl="0" marL="457200" rtl="0" algn="l">
              <a:lnSpc>
                <a:spcPct val="115000"/>
              </a:lnSpc>
              <a:spcBef>
                <a:spcPts val="0"/>
              </a:spcBef>
              <a:spcAft>
                <a:spcPts val="0"/>
              </a:spcAft>
              <a:buClr>
                <a:srgbClr val="434343"/>
              </a:buClr>
              <a:buSzPts val="3800"/>
              <a:buFont typeface="Montserrat Light"/>
              <a:buChar char="●"/>
            </a:pPr>
            <a:r>
              <a:rPr lang="en-US" sz="3800">
                <a:solidFill>
                  <a:srgbClr val="434343"/>
                </a:solidFill>
                <a:latin typeface="Montserrat Light"/>
                <a:ea typeface="Montserrat Light"/>
                <a:cs typeface="Montserrat Light"/>
                <a:sym typeface="Montserrat Light"/>
              </a:rPr>
              <a:t>Compared to algorithms outcome:</a:t>
            </a:r>
            <a:endParaRPr sz="3800">
              <a:solidFill>
                <a:srgbClr val="434343"/>
              </a:solidFill>
              <a:latin typeface="Montserrat Light"/>
              <a:ea typeface="Montserrat Light"/>
              <a:cs typeface="Montserrat Light"/>
              <a:sym typeface="Montserrat Light"/>
            </a:endParaRPr>
          </a:p>
          <a:p>
            <a:pPr indent="-469900" lvl="1" marL="914400" rtl="0" algn="l">
              <a:lnSpc>
                <a:spcPct val="115000"/>
              </a:lnSpc>
              <a:spcBef>
                <a:spcPts val="0"/>
              </a:spcBef>
              <a:spcAft>
                <a:spcPts val="0"/>
              </a:spcAft>
              <a:buClr>
                <a:srgbClr val="434343"/>
              </a:buClr>
              <a:buSzPts val="3800"/>
              <a:buFont typeface="Montserrat Light"/>
              <a:buChar char="○"/>
            </a:pPr>
            <a:r>
              <a:rPr lang="en-US" sz="3800">
                <a:solidFill>
                  <a:srgbClr val="434343"/>
                </a:solidFill>
                <a:latin typeface="Montserrat Light"/>
                <a:ea typeface="Montserrat Light"/>
                <a:cs typeface="Montserrat Light"/>
                <a:sym typeface="Montserrat Light"/>
              </a:rPr>
              <a:t>Average % accuracy for LSTM: 46%</a:t>
            </a:r>
            <a:endParaRPr sz="3800">
              <a:solidFill>
                <a:srgbClr val="434343"/>
              </a:solidFill>
              <a:latin typeface="Montserrat Light"/>
              <a:ea typeface="Montserrat Light"/>
              <a:cs typeface="Montserrat Light"/>
              <a:sym typeface="Montserrat Light"/>
            </a:endParaRPr>
          </a:p>
          <a:p>
            <a:pPr indent="-469900" lvl="1" marL="914400" rtl="0" algn="l">
              <a:lnSpc>
                <a:spcPct val="115000"/>
              </a:lnSpc>
              <a:spcBef>
                <a:spcPts val="0"/>
              </a:spcBef>
              <a:spcAft>
                <a:spcPts val="0"/>
              </a:spcAft>
              <a:buClr>
                <a:srgbClr val="434343"/>
              </a:buClr>
              <a:buSzPts val="3800"/>
              <a:buFont typeface="Montserrat Light"/>
              <a:buChar char="○"/>
            </a:pPr>
            <a:r>
              <a:rPr lang="en-US" sz="3800">
                <a:solidFill>
                  <a:srgbClr val="434343"/>
                </a:solidFill>
                <a:latin typeface="Montserrat Light"/>
                <a:ea typeface="Montserrat Light"/>
                <a:cs typeface="Montserrat Light"/>
                <a:sym typeface="Montserrat Light"/>
              </a:rPr>
              <a:t>Average % accuracy for TextBlob: 59% </a:t>
            </a:r>
            <a:endParaRPr sz="3800">
              <a:solidFill>
                <a:srgbClr val="434343"/>
              </a:solidFill>
              <a:latin typeface="Montserrat Light"/>
              <a:ea typeface="Montserrat Light"/>
              <a:cs typeface="Montserrat Light"/>
              <a:sym typeface="Montserrat Light"/>
            </a:endParaRPr>
          </a:p>
        </p:txBody>
      </p:sp>
      <p:sp>
        <p:nvSpPr>
          <p:cNvPr id="114" name="Google Shape;114;p12"/>
          <p:cNvSpPr txBox="1"/>
          <p:nvPr/>
        </p:nvSpPr>
        <p:spPr>
          <a:xfrm>
            <a:off x="3755227" y="3046100"/>
            <a:ext cx="9793800" cy="1218300"/>
          </a:xfrm>
          <a:prstGeom prst="rect">
            <a:avLst/>
          </a:prstGeom>
          <a:noFill/>
          <a:ln>
            <a:noFill/>
          </a:ln>
        </p:spPr>
        <p:txBody>
          <a:bodyPr anchorCtr="0" anchor="t" bIns="45700" lIns="91425" spcFirstLastPara="1" rIns="91425" wrap="square" tIns="45700">
            <a:noAutofit/>
          </a:bodyPr>
          <a:lstStyle/>
          <a:p>
            <a:pPr indent="0" lvl="0" marL="0" rtl="0" algn="ctr">
              <a:lnSpc>
                <a:spcPct val="151515"/>
              </a:lnSpc>
              <a:spcBef>
                <a:spcPts val="0"/>
              </a:spcBef>
              <a:spcAft>
                <a:spcPts val="0"/>
              </a:spcAft>
              <a:buNone/>
            </a:pPr>
            <a:r>
              <a:rPr b="1" lang="en-US" sz="6600">
                <a:solidFill>
                  <a:schemeClr val="dk2"/>
                </a:solidFill>
                <a:latin typeface="Montserrat"/>
                <a:ea typeface="Montserrat"/>
                <a:cs typeface="Montserrat"/>
                <a:sym typeface="Montserrat"/>
              </a:rPr>
              <a:t>Evaluation of NLP Algorithms</a:t>
            </a:r>
            <a:endParaRPr b="1" sz="6600">
              <a:solidFill>
                <a:schemeClr val="dk2"/>
              </a:solidFill>
              <a:latin typeface="Montserrat"/>
              <a:ea typeface="Montserrat"/>
              <a:cs typeface="Montserrat"/>
              <a:sym typeface="Montserrat"/>
            </a:endParaRPr>
          </a:p>
        </p:txBody>
      </p:sp>
      <p:grpSp>
        <p:nvGrpSpPr>
          <p:cNvPr id="115" name="Google Shape;115;p12"/>
          <p:cNvGrpSpPr/>
          <p:nvPr/>
        </p:nvGrpSpPr>
        <p:grpSpPr>
          <a:xfrm>
            <a:off x="15431219" y="1816688"/>
            <a:ext cx="6210037" cy="9993197"/>
            <a:chOff x="4701747" y="1268760"/>
            <a:chExt cx="2983586" cy="4801190"/>
          </a:xfrm>
        </p:grpSpPr>
        <p:grpSp>
          <p:nvGrpSpPr>
            <p:cNvPr id="116" name="Google Shape;116;p12"/>
            <p:cNvGrpSpPr/>
            <p:nvPr/>
          </p:nvGrpSpPr>
          <p:grpSpPr>
            <a:xfrm>
              <a:off x="6131947" y="4147151"/>
              <a:ext cx="166398" cy="582393"/>
              <a:chOff x="2752726" y="4344988"/>
              <a:chExt cx="184150" cy="644525"/>
            </a:xfrm>
          </p:grpSpPr>
          <p:sp>
            <p:nvSpPr>
              <p:cNvPr id="117" name="Google Shape;117;p12"/>
              <p:cNvSpPr/>
              <p:nvPr/>
            </p:nvSpPr>
            <p:spPr>
              <a:xfrm>
                <a:off x="2762251" y="4427538"/>
                <a:ext cx="174625" cy="519113"/>
              </a:xfrm>
              <a:custGeom>
                <a:rect b="b" l="l" r="r" t="t"/>
                <a:pathLst>
                  <a:path extrusionOk="0" h="327" w="110">
                    <a:moveTo>
                      <a:pt x="34" y="267"/>
                    </a:moveTo>
                    <a:lnTo>
                      <a:pt x="67" y="327"/>
                    </a:lnTo>
                    <a:lnTo>
                      <a:pt x="95" y="323"/>
                    </a:lnTo>
                    <a:lnTo>
                      <a:pt x="110" y="256"/>
                    </a:lnTo>
                    <a:lnTo>
                      <a:pt x="76" y="0"/>
                    </a:lnTo>
                    <a:lnTo>
                      <a:pt x="0" y="10"/>
                    </a:lnTo>
                    <a:lnTo>
                      <a:pt x="34" y="267"/>
                    </a:lnTo>
                    <a:close/>
                  </a:path>
                </a:pathLst>
              </a:custGeom>
              <a:solidFill>
                <a:srgbClr val="7784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18" name="Google Shape;118;p12"/>
              <p:cNvSpPr/>
              <p:nvPr/>
            </p:nvSpPr>
            <p:spPr>
              <a:xfrm>
                <a:off x="2754313" y="4344988"/>
                <a:ext cx="128588" cy="146050"/>
              </a:xfrm>
              <a:custGeom>
                <a:rect b="b" l="l" r="r" t="t"/>
                <a:pathLst>
                  <a:path extrusionOk="0" h="92" w="81">
                    <a:moveTo>
                      <a:pt x="5" y="58"/>
                    </a:moveTo>
                    <a:lnTo>
                      <a:pt x="5" y="58"/>
                    </a:lnTo>
                    <a:lnTo>
                      <a:pt x="7" y="66"/>
                    </a:lnTo>
                    <a:lnTo>
                      <a:pt x="10" y="73"/>
                    </a:lnTo>
                    <a:lnTo>
                      <a:pt x="15" y="78"/>
                    </a:lnTo>
                    <a:lnTo>
                      <a:pt x="20" y="84"/>
                    </a:lnTo>
                    <a:lnTo>
                      <a:pt x="26" y="88"/>
                    </a:lnTo>
                    <a:lnTo>
                      <a:pt x="33" y="90"/>
                    </a:lnTo>
                    <a:lnTo>
                      <a:pt x="39" y="92"/>
                    </a:lnTo>
                    <a:lnTo>
                      <a:pt x="47" y="90"/>
                    </a:lnTo>
                    <a:lnTo>
                      <a:pt x="49" y="90"/>
                    </a:lnTo>
                    <a:lnTo>
                      <a:pt x="49" y="90"/>
                    </a:lnTo>
                    <a:lnTo>
                      <a:pt x="56" y="89"/>
                    </a:lnTo>
                    <a:lnTo>
                      <a:pt x="62" y="86"/>
                    </a:lnTo>
                    <a:lnTo>
                      <a:pt x="69" y="81"/>
                    </a:lnTo>
                    <a:lnTo>
                      <a:pt x="73" y="77"/>
                    </a:lnTo>
                    <a:lnTo>
                      <a:pt x="77" y="70"/>
                    </a:lnTo>
                    <a:lnTo>
                      <a:pt x="80" y="63"/>
                    </a:lnTo>
                    <a:lnTo>
                      <a:pt x="81" y="56"/>
                    </a:lnTo>
                    <a:lnTo>
                      <a:pt x="81" y="48"/>
                    </a:lnTo>
                    <a:lnTo>
                      <a:pt x="76" y="13"/>
                    </a:lnTo>
                    <a:lnTo>
                      <a:pt x="76" y="13"/>
                    </a:lnTo>
                    <a:lnTo>
                      <a:pt x="75" y="8"/>
                    </a:lnTo>
                    <a:lnTo>
                      <a:pt x="72" y="2"/>
                    </a:lnTo>
                    <a:lnTo>
                      <a:pt x="68" y="1"/>
                    </a:lnTo>
                    <a:lnTo>
                      <a:pt x="64" y="0"/>
                    </a:lnTo>
                    <a:lnTo>
                      <a:pt x="51" y="0"/>
                    </a:lnTo>
                    <a:lnTo>
                      <a:pt x="37" y="2"/>
                    </a:lnTo>
                    <a:lnTo>
                      <a:pt x="35" y="2"/>
                    </a:lnTo>
                    <a:lnTo>
                      <a:pt x="35" y="2"/>
                    </a:lnTo>
                    <a:lnTo>
                      <a:pt x="22" y="4"/>
                    </a:lnTo>
                    <a:lnTo>
                      <a:pt x="10" y="6"/>
                    </a:lnTo>
                    <a:lnTo>
                      <a:pt x="5" y="9"/>
                    </a:lnTo>
                    <a:lnTo>
                      <a:pt x="3" y="12"/>
                    </a:lnTo>
                    <a:lnTo>
                      <a:pt x="0" y="17"/>
                    </a:lnTo>
                    <a:lnTo>
                      <a:pt x="0" y="24"/>
                    </a:lnTo>
                    <a:lnTo>
                      <a:pt x="5" y="58"/>
                    </a:lnTo>
                    <a:close/>
                  </a:path>
                </a:pathLst>
              </a:custGeom>
              <a:solidFill>
                <a:srgbClr val="7784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19" name="Google Shape;119;p12"/>
              <p:cNvSpPr/>
              <p:nvPr/>
            </p:nvSpPr>
            <p:spPr>
              <a:xfrm>
                <a:off x="2752726" y="4394200"/>
                <a:ext cx="149225" cy="142875"/>
              </a:xfrm>
              <a:custGeom>
                <a:rect b="b" l="l" r="r" t="t"/>
                <a:pathLst>
                  <a:path extrusionOk="0" h="90" w="94">
                    <a:moveTo>
                      <a:pt x="11" y="90"/>
                    </a:moveTo>
                    <a:lnTo>
                      <a:pt x="94" y="80"/>
                    </a:lnTo>
                    <a:lnTo>
                      <a:pt x="84" y="0"/>
                    </a:lnTo>
                    <a:lnTo>
                      <a:pt x="0" y="11"/>
                    </a:lnTo>
                    <a:lnTo>
                      <a:pt x="11" y="90"/>
                    </a:lnTo>
                    <a:close/>
                  </a:path>
                </a:pathLst>
              </a:custGeom>
              <a:solidFill>
                <a:srgbClr val="7784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20" name="Google Shape;120;p12"/>
              <p:cNvSpPr/>
              <p:nvPr/>
            </p:nvSpPr>
            <p:spPr>
              <a:xfrm>
                <a:off x="2868613" y="4933950"/>
                <a:ext cx="44450" cy="55563"/>
              </a:xfrm>
              <a:custGeom>
                <a:rect b="b" l="l" r="r" t="t"/>
                <a:pathLst>
                  <a:path extrusionOk="0" h="35" w="28">
                    <a:moveTo>
                      <a:pt x="28" y="2"/>
                    </a:moveTo>
                    <a:lnTo>
                      <a:pt x="28" y="2"/>
                    </a:lnTo>
                    <a:lnTo>
                      <a:pt x="27" y="14"/>
                    </a:lnTo>
                    <a:lnTo>
                      <a:pt x="21" y="31"/>
                    </a:lnTo>
                    <a:lnTo>
                      <a:pt x="21" y="31"/>
                    </a:lnTo>
                    <a:lnTo>
                      <a:pt x="20" y="35"/>
                    </a:lnTo>
                    <a:lnTo>
                      <a:pt x="19" y="35"/>
                    </a:lnTo>
                    <a:lnTo>
                      <a:pt x="16" y="35"/>
                    </a:lnTo>
                    <a:lnTo>
                      <a:pt x="13" y="32"/>
                    </a:lnTo>
                    <a:lnTo>
                      <a:pt x="11" y="27"/>
                    </a:lnTo>
                    <a:lnTo>
                      <a:pt x="0" y="8"/>
                    </a:lnTo>
                    <a:lnTo>
                      <a:pt x="0" y="8"/>
                    </a:lnTo>
                    <a:lnTo>
                      <a:pt x="3" y="5"/>
                    </a:lnTo>
                    <a:lnTo>
                      <a:pt x="8" y="2"/>
                    </a:lnTo>
                    <a:lnTo>
                      <a:pt x="12" y="1"/>
                    </a:lnTo>
                    <a:lnTo>
                      <a:pt x="16" y="0"/>
                    </a:lnTo>
                    <a:lnTo>
                      <a:pt x="23" y="0"/>
                    </a:lnTo>
                    <a:lnTo>
                      <a:pt x="28" y="2"/>
                    </a:lnTo>
                    <a:lnTo>
                      <a:pt x="28" y="2"/>
                    </a:lnTo>
                    <a:close/>
                  </a:path>
                </a:pathLst>
              </a:custGeom>
              <a:solidFill>
                <a:srgbClr val="7784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grpSp>
          <p:nvGrpSpPr>
            <p:cNvPr id="121" name="Google Shape;121;p12"/>
            <p:cNvGrpSpPr/>
            <p:nvPr/>
          </p:nvGrpSpPr>
          <p:grpSpPr>
            <a:xfrm>
              <a:off x="5581111" y="4677084"/>
              <a:ext cx="1278109" cy="1392866"/>
              <a:chOff x="2143126" y="4930775"/>
              <a:chExt cx="1414463" cy="1541463"/>
            </a:xfrm>
          </p:grpSpPr>
          <p:sp>
            <p:nvSpPr>
              <p:cNvPr id="122" name="Google Shape;122;p12"/>
              <p:cNvSpPr/>
              <p:nvPr/>
            </p:nvSpPr>
            <p:spPr>
              <a:xfrm>
                <a:off x="2143126" y="5083175"/>
                <a:ext cx="1414463" cy="1257300"/>
              </a:xfrm>
              <a:custGeom>
                <a:rect b="b" l="l" r="r" t="t"/>
                <a:pathLst>
                  <a:path extrusionOk="0" h="792" w="891">
                    <a:moveTo>
                      <a:pt x="435" y="792"/>
                    </a:moveTo>
                    <a:lnTo>
                      <a:pt x="435" y="792"/>
                    </a:lnTo>
                    <a:lnTo>
                      <a:pt x="370" y="791"/>
                    </a:lnTo>
                    <a:lnTo>
                      <a:pt x="334" y="790"/>
                    </a:lnTo>
                    <a:lnTo>
                      <a:pt x="298" y="787"/>
                    </a:lnTo>
                    <a:lnTo>
                      <a:pt x="266" y="783"/>
                    </a:lnTo>
                    <a:lnTo>
                      <a:pt x="237" y="778"/>
                    </a:lnTo>
                    <a:lnTo>
                      <a:pt x="228" y="775"/>
                    </a:lnTo>
                    <a:lnTo>
                      <a:pt x="220" y="772"/>
                    </a:lnTo>
                    <a:lnTo>
                      <a:pt x="213" y="768"/>
                    </a:lnTo>
                    <a:lnTo>
                      <a:pt x="212" y="764"/>
                    </a:lnTo>
                    <a:lnTo>
                      <a:pt x="209" y="756"/>
                    </a:lnTo>
                    <a:lnTo>
                      <a:pt x="205" y="749"/>
                    </a:lnTo>
                    <a:lnTo>
                      <a:pt x="198" y="741"/>
                    </a:lnTo>
                    <a:lnTo>
                      <a:pt x="190" y="734"/>
                    </a:lnTo>
                    <a:lnTo>
                      <a:pt x="164" y="717"/>
                    </a:lnTo>
                    <a:lnTo>
                      <a:pt x="129" y="695"/>
                    </a:lnTo>
                    <a:lnTo>
                      <a:pt x="110" y="683"/>
                    </a:lnTo>
                    <a:lnTo>
                      <a:pt x="95" y="669"/>
                    </a:lnTo>
                    <a:lnTo>
                      <a:pt x="82" y="657"/>
                    </a:lnTo>
                    <a:lnTo>
                      <a:pt x="72" y="643"/>
                    </a:lnTo>
                    <a:lnTo>
                      <a:pt x="65" y="631"/>
                    </a:lnTo>
                    <a:lnTo>
                      <a:pt x="60" y="619"/>
                    </a:lnTo>
                    <a:lnTo>
                      <a:pt x="57" y="608"/>
                    </a:lnTo>
                    <a:lnTo>
                      <a:pt x="56" y="597"/>
                    </a:lnTo>
                    <a:lnTo>
                      <a:pt x="57" y="589"/>
                    </a:lnTo>
                    <a:lnTo>
                      <a:pt x="59" y="581"/>
                    </a:lnTo>
                    <a:lnTo>
                      <a:pt x="61" y="566"/>
                    </a:lnTo>
                    <a:lnTo>
                      <a:pt x="61" y="560"/>
                    </a:lnTo>
                    <a:lnTo>
                      <a:pt x="59" y="554"/>
                    </a:lnTo>
                    <a:lnTo>
                      <a:pt x="55" y="549"/>
                    </a:lnTo>
                    <a:lnTo>
                      <a:pt x="45" y="545"/>
                    </a:lnTo>
                    <a:lnTo>
                      <a:pt x="36" y="541"/>
                    </a:lnTo>
                    <a:lnTo>
                      <a:pt x="30" y="537"/>
                    </a:lnTo>
                    <a:lnTo>
                      <a:pt x="28" y="532"/>
                    </a:lnTo>
                    <a:lnTo>
                      <a:pt x="26" y="528"/>
                    </a:lnTo>
                    <a:lnTo>
                      <a:pt x="29" y="524"/>
                    </a:lnTo>
                    <a:lnTo>
                      <a:pt x="33" y="522"/>
                    </a:lnTo>
                    <a:lnTo>
                      <a:pt x="40" y="518"/>
                    </a:lnTo>
                    <a:lnTo>
                      <a:pt x="48" y="513"/>
                    </a:lnTo>
                    <a:lnTo>
                      <a:pt x="55" y="511"/>
                    </a:lnTo>
                    <a:lnTo>
                      <a:pt x="59" y="505"/>
                    </a:lnTo>
                    <a:lnTo>
                      <a:pt x="61" y="501"/>
                    </a:lnTo>
                    <a:lnTo>
                      <a:pt x="61" y="496"/>
                    </a:lnTo>
                    <a:lnTo>
                      <a:pt x="59" y="482"/>
                    </a:lnTo>
                    <a:lnTo>
                      <a:pt x="57" y="474"/>
                    </a:lnTo>
                    <a:lnTo>
                      <a:pt x="56" y="465"/>
                    </a:lnTo>
                    <a:lnTo>
                      <a:pt x="57" y="457"/>
                    </a:lnTo>
                    <a:lnTo>
                      <a:pt x="60" y="450"/>
                    </a:lnTo>
                    <a:lnTo>
                      <a:pt x="65" y="442"/>
                    </a:lnTo>
                    <a:lnTo>
                      <a:pt x="65" y="439"/>
                    </a:lnTo>
                    <a:lnTo>
                      <a:pt x="64" y="436"/>
                    </a:lnTo>
                    <a:lnTo>
                      <a:pt x="59" y="435"/>
                    </a:lnTo>
                    <a:lnTo>
                      <a:pt x="48" y="435"/>
                    </a:lnTo>
                    <a:lnTo>
                      <a:pt x="36" y="432"/>
                    </a:lnTo>
                    <a:lnTo>
                      <a:pt x="28" y="430"/>
                    </a:lnTo>
                    <a:lnTo>
                      <a:pt x="23" y="425"/>
                    </a:lnTo>
                    <a:lnTo>
                      <a:pt x="22" y="420"/>
                    </a:lnTo>
                    <a:lnTo>
                      <a:pt x="23" y="415"/>
                    </a:lnTo>
                    <a:lnTo>
                      <a:pt x="28" y="409"/>
                    </a:lnTo>
                    <a:lnTo>
                      <a:pt x="34" y="405"/>
                    </a:lnTo>
                    <a:lnTo>
                      <a:pt x="42" y="401"/>
                    </a:lnTo>
                    <a:lnTo>
                      <a:pt x="51" y="397"/>
                    </a:lnTo>
                    <a:lnTo>
                      <a:pt x="56" y="393"/>
                    </a:lnTo>
                    <a:lnTo>
                      <a:pt x="59" y="389"/>
                    </a:lnTo>
                    <a:lnTo>
                      <a:pt x="59" y="384"/>
                    </a:lnTo>
                    <a:lnTo>
                      <a:pt x="56" y="371"/>
                    </a:lnTo>
                    <a:lnTo>
                      <a:pt x="55" y="365"/>
                    </a:lnTo>
                    <a:lnTo>
                      <a:pt x="55" y="356"/>
                    </a:lnTo>
                    <a:lnTo>
                      <a:pt x="55" y="350"/>
                    </a:lnTo>
                    <a:lnTo>
                      <a:pt x="56" y="343"/>
                    </a:lnTo>
                    <a:lnTo>
                      <a:pt x="59" y="332"/>
                    </a:lnTo>
                    <a:lnTo>
                      <a:pt x="59" y="328"/>
                    </a:lnTo>
                    <a:lnTo>
                      <a:pt x="57" y="324"/>
                    </a:lnTo>
                    <a:lnTo>
                      <a:pt x="53" y="320"/>
                    </a:lnTo>
                    <a:lnTo>
                      <a:pt x="45" y="317"/>
                    </a:lnTo>
                    <a:lnTo>
                      <a:pt x="37" y="314"/>
                    </a:lnTo>
                    <a:lnTo>
                      <a:pt x="32" y="310"/>
                    </a:lnTo>
                    <a:lnTo>
                      <a:pt x="29" y="305"/>
                    </a:lnTo>
                    <a:lnTo>
                      <a:pt x="29" y="301"/>
                    </a:lnTo>
                    <a:lnTo>
                      <a:pt x="30" y="296"/>
                    </a:lnTo>
                    <a:lnTo>
                      <a:pt x="36" y="291"/>
                    </a:lnTo>
                    <a:lnTo>
                      <a:pt x="42" y="287"/>
                    </a:lnTo>
                    <a:lnTo>
                      <a:pt x="52" y="283"/>
                    </a:lnTo>
                    <a:lnTo>
                      <a:pt x="60" y="281"/>
                    </a:lnTo>
                    <a:lnTo>
                      <a:pt x="65" y="278"/>
                    </a:lnTo>
                    <a:lnTo>
                      <a:pt x="68" y="275"/>
                    </a:lnTo>
                    <a:lnTo>
                      <a:pt x="68" y="271"/>
                    </a:lnTo>
                    <a:lnTo>
                      <a:pt x="64" y="262"/>
                    </a:lnTo>
                    <a:lnTo>
                      <a:pt x="63" y="256"/>
                    </a:lnTo>
                    <a:lnTo>
                      <a:pt x="61" y="251"/>
                    </a:lnTo>
                    <a:lnTo>
                      <a:pt x="61" y="245"/>
                    </a:lnTo>
                    <a:lnTo>
                      <a:pt x="63" y="239"/>
                    </a:lnTo>
                    <a:lnTo>
                      <a:pt x="68" y="228"/>
                    </a:lnTo>
                    <a:lnTo>
                      <a:pt x="70" y="222"/>
                    </a:lnTo>
                    <a:lnTo>
                      <a:pt x="71" y="218"/>
                    </a:lnTo>
                    <a:lnTo>
                      <a:pt x="70" y="216"/>
                    </a:lnTo>
                    <a:lnTo>
                      <a:pt x="65" y="216"/>
                    </a:lnTo>
                    <a:lnTo>
                      <a:pt x="59" y="214"/>
                    </a:lnTo>
                    <a:lnTo>
                      <a:pt x="53" y="213"/>
                    </a:lnTo>
                    <a:lnTo>
                      <a:pt x="46" y="210"/>
                    </a:lnTo>
                    <a:lnTo>
                      <a:pt x="40" y="207"/>
                    </a:lnTo>
                    <a:lnTo>
                      <a:pt x="34" y="203"/>
                    </a:lnTo>
                    <a:lnTo>
                      <a:pt x="30" y="198"/>
                    </a:lnTo>
                    <a:lnTo>
                      <a:pt x="28" y="193"/>
                    </a:lnTo>
                    <a:lnTo>
                      <a:pt x="25" y="187"/>
                    </a:lnTo>
                    <a:lnTo>
                      <a:pt x="0" y="0"/>
                    </a:lnTo>
                    <a:lnTo>
                      <a:pt x="891" y="0"/>
                    </a:lnTo>
                    <a:lnTo>
                      <a:pt x="874" y="140"/>
                    </a:lnTo>
                    <a:lnTo>
                      <a:pt x="873" y="147"/>
                    </a:lnTo>
                    <a:lnTo>
                      <a:pt x="870" y="152"/>
                    </a:lnTo>
                    <a:lnTo>
                      <a:pt x="864" y="157"/>
                    </a:lnTo>
                    <a:lnTo>
                      <a:pt x="859" y="161"/>
                    </a:lnTo>
                    <a:lnTo>
                      <a:pt x="854" y="164"/>
                    </a:lnTo>
                    <a:lnTo>
                      <a:pt x="847" y="167"/>
                    </a:lnTo>
                    <a:lnTo>
                      <a:pt x="840" y="168"/>
                    </a:lnTo>
                    <a:lnTo>
                      <a:pt x="835" y="168"/>
                    </a:lnTo>
                    <a:lnTo>
                      <a:pt x="831" y="170"/>
                    </a:lnTo>
                    <a:lnTo>
                      <a:pt x="829" y="172"/>
                    </a:lnTo>
                    <a:lnTo>
                      <a:pt x="829" y="176"/>
                    </a:lnTo>
                    <a:lnTo>
                      <a:pt x="832" y="180"/>
                    </a:lnTo>
                    <a:lnTo>
                      <a:pt x="837" y="193"/>
                    </a:lnTo>
                    <a:lnTo>
                      <a:pt x="839" y="198"/>
                    </a:lnTo>
                    <a:lnTo>
                      <a:pt x="839" y="205"/>
                    </a:lnTo>
                    <a:lnTo>
                      <a:pt x="837" y="210"/>
                    </a:lnTo>
                    <a:lnTo>
                      <a:pt x="835" y="216"/>
                    </a:lnTo>
                    <a:lnTo>
                      <a:pt x="832" y="224"/>
                    </a:lnTo>
                    <a:lnTo>
                      <a:pt x="832" y="228"/>
                    </a:lnTo>
                    <a:lnTo>
                      <a:pt x="833" y="232"/>
                    </a:lnTo>
                    <a:lnTo>
                      <a:pt x="839" y="235"/>
                    </a:lnTo>
                    <a:lnTo>
                      <a:pt x="848" y="237"/>
                    </a:lnTo>
                    <a:lnTo>
                      <a:pt x="858" y="240"/>
                    </a:lnTo>
                    <a:lnTo>
                      <a:pt x="864" y="244"/>
                    </a:lnTo>
                    <a:lnTo>
                      <a:pt x="868" y="249"/>
                    </a:lnTo>
                    <a:lnTo>
                      <a:pt x="871" y="254"/>
                    </a:lnTo>
                    <a:lnTo>
                      <a:pt x="870" y="259"/>
                    </a:lnTo>
                    <a:lnTo>
                      <a:pt x="867" y="263"/>
                    </a:lnTo>
                    <a:lnTo>
                      <a:pt x="862" y="267"/>
                    </a:lnTo>
                    <a:lnTo>
                      <a:pt x="854" y="271"/>
                    </a:lnTo>
                    <a:lnTo>
                      <a:pt x="847" y="274"/>
                    </a:lnTo>
                    <a:lnTo>
                      <a:pt x="843" y="277"/>
                    </a:lnTo>
                    <a:lnTo>
                      <a:pt x="841" y="281"/>
                    </a:lnTo>
                    <a:lnTo>
                      <a:pt x="840" y="286"/>
                    </a:lnTo>
                    <a:lnTo>
                      <a:pt x="843" y="297"/>
                    </a:lnTo>
                    <a:lnTo>
                      <a:pt x="844" y="304"/>
                    </a:lnTo>
                    <a:lnTo>
                      <a:pt x="845" y="310"/>
                    </a:lnTo>
                    <a:lnTo>
                      <a:pt x="844" y="317"/>
                    </a:lnTo>
                    <a:lnTo>
                      <a:pt x="843" y="324"/>
                    </a:lnTo>
                    <a:lnTo>
                      <a:pt x="841" y="336"/>
                    </a:lnTo>
                    <a:lnTo>
                      <a:pt x="841" y="342"/>
                    </a:lnTo>
                    <a:lnTo>
                      <a:pt x="844" y="347"/>
                    </a:lnTo>
                    <a:lnTo>
                      <a:pt x="848" y="351"/>
                    </a:lnTo>
                    <a:lnTo>
                      <a:pt x="856" y="355"/>
                    </a:lnTo>
                    <a:lnTo>
                      <a:pt x="866" y="359"/>
                    </a:lnTo>
                    <a:lnTo>
                      <a:pt x="873" y="363"/>
                    </a:lnTo>
                    <a:lnTo>
                      <a:pt x="877" y="369"/>
                    </a:lnTo>
                    <a:lnTo>
                      <a:pt x="878" y="374"/>
                    </a:lnTo>
                    <a:lnTo>
                      <a:pt x="877" y="378"/>
                    </a:lnTo>
                    <a:lnTo>
                      <a:pt x="871" y="384"/>
                    </a:lnTo>
                    <a:lnTo>
                      <a:pt x="863" y="386"/>
                    </a:lnTo>
                    <a:lnTo>
                      <a:pt x="852" y="388"/>
                    </a:lnTo>
                    <a:lnTo>
                      <a:pt x="841" y="389"/>
                    </a:lnTo>
                    <a:lnTo>
                      <a:pt x="836" y="390"/>
                    </a:lnTo>
                    <a:lnTo>
                      <a:pt x="833" y="392"/>
                    </a:lnTo>
                    <a:lnTo>
                      <a:pt x="835" y="396"/>
                    </a:lnTo>
                    <a:lnTo>
                      <a:pt x="840" y="404"/>
                    </a:lnTo>
                    <a:lnTo>
                      <a:pt x="843" y="411"/>
                    </a:lnTo>
                    <a:lnTo>
                      <a:pt x="843" y="419"/>
                    </a:lnTo>
                    <a:lnTo>
                      <a:pt x="843" y="428"/>
                    </a:lnTo>
                    <a:lnTo>
                      <a:pt x="841" y="435"/>
                    </a:lnTo>
                    <a:lnTo>
                      <a:pt x="839" y="449"/>
                    </a:lnTo>
                    <a:lnTo>
                      <a:pt x="839" y="455"/>
                    </a:lnTo>
                    <a:lnTo>
                      <a:pt x="840" y="459"/>
                    </a:lnTo>
                    <a:lnTo>
                      <a:pt x="844" y="463"/>
                    </a:lnTo>
                    <a:lnTo>
                      <a:pt x="852" y="467"/>
                    </a:lnTo>
                    <a:lnTo>
                      <a:pt x="860" y="472"/>
                    </a:lnTo>
                    <a:lnTo>
                      <a:pt x="867" y="474"/>
                    </a:lnTo>
                    <a:lnTo>
                      <a:pt x="871" y="478"/>
                    </a:lnTo>
                    <a:lnTo>
                      <a:pt x="873" y="482"/>
                    </a:lnTo>
                    <a:lnTo>
                      <a:pt x="873" y="486"/>
                    </a:lnTo>
                    <a:lnTo>
                      <a:pt x="870" y="490"/>
                    </a:lnTo>
                    <a:lnTo>
                      <a:pt x="863" y="495"/>
                    </a:lnTo>
                    <a:lnTo>
                      <a:pt x="854" y="499"/>
                    </a:lnTo>
                    <a:lnTo>
                      <a:pt x="845" y="503"/>
                    </a:lnTo>
                    <a:lnTo>
                      <a:pt x="840" y="508"/>
                    </a:lnTo>
                    <a:lnTo>
                      <a:pt x="839" y="513"/>
                    </a:lnTo>
                    <a:lnTo>
                      <a:pt x="837" y="520"/>
                    </a:lnTo>
                    <a:lnTo>
                      <a:pt x="841" y="535"/>
                    </a:lnTo>
                    <a:lnTo>
                      <a:pt x="843" y="543"/>
                    </a:lnTo>
                    <a:lnTo>
                      <a:pt x="843" y="551"/>
                    </a:lnTo>
                    <a:lnTo>
                      <a:pt x="844" y="554"/>
                    </a:lnTo>
                    <a:lnTo>
                      <a:pt x="845" y="557"/>
                    </a:lnTo>
                    <a:lnTo>
                      <a:pt x="852" y="564"/>
                    </a:lnTo>
                    <a:lnTo>
                      <a:pt x="855" y="568"/>
                    </a:lnTo>
                    <a:lnTo>
                      <a:pt x="858" y="572"/>
                    </a:lnTo>
                    <a:lnTo>
                      <a:pt x="859" y="576"/>
                    </a:lnTo>
                    <a:lnTo>
                      <a:pt x="859" y="581"/>
                    </a:lnTo>
                    <a:lnTo>
                      <a:pt x="856" y="595"/>
                    </a:lnTo>
                    <a:lnTo>
                      <a:pt x="850" y="610"/>
                    </a:lnTo>
                    <a:lnTo>
                      <a:pt x="841" y="625"/>
                    </a:lnTo>
                    <a:lnTo>
                      <a:pt x="832" y="638"/>
                    </a:lnTo>
                    <a:lnTo>
                      <a:pt x="820" y="653"/>
                    </a:lnTo>
                    <a:lnTo>
                      <a:pt x="806" y="668"/>
                    </a:lnTo>
                    <a:lnTo>
                      <a:pt x="793" y="681"/>
                    </a:lnTo>
                    <a:lnTo>
                      <a:pt x="776" y="695"/>
                    </a:lnTo>
                    <a:lnTo>
                      <a:pt x="761" y="707"/>
                    </a:lnTo>
                    <a:lnTo>
                      <a:pt x="747" y="718"/>
                    </a:lnTo>
                    <a:lnTo>
                      <a:pt x="722" y="734"/>
                    </a:lnTo>
                    <a:lnTo>
                      <a:pt x="711" y="742"/>
                    </a:lnTo>
                    <a:lnTo>
                      <a:pt x="703" y="749"/>
                    </a:lnTo>
                    <a:lnTo>
                      <a:pt x="698" y="756"/>
                    </a:lnTo>
                    <a:lnTo>
                      <a:pt x="695" y="764"/>
                    </a:lnTo>
                    <a:lnTo>
                      <a:pt x="694" y="765"/>
                    </a:lnTo>
                    <a:lnTo>
                      <a:pt x="692" y="768"/>
                    </a:lnTo>
                    <a:lnTo>
                      <a:pt x="686" y="772"/>
                    </a:lnTo>
                    <a:lnTo>
                      <a:pt x="675" y="775"/>
                    </a:lnTo>
                    <a:lnTo>
                      <a:pt x="663" y="778"/>
                    </a:lnTo>
                    <a:lnTo>
                      <a:pt x="629" y="783"/>
                    </a:lnTo>
                    <a:lnTo>
                      <a:pt x="590" y="787"/>
                    </a:lnTo>
                    <a:lnTo>
                      <a:pt x="548" y="790"/>
                    </a:lnTo>
                    <a:lnTo>
                      <a:pt x="504" y="791"/>
                    </a:lnTo>
                    <a:lnTo>
                      <a:pt x="435" y="792"/>
                    </a:lnTo>
                    <a:close/>
                  </a:path>
                </a:pathLst>
              </a:custGeom>
              <a:solidFill>
                <a:srgbClr val="9393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23" name="Google Shape;123;p12"/>
              <p:cNvSpPr/>
              <p:nvPr/>
            </p:nvSpPr>
            <p:spPr>
              <a:xfrm>
                <a:off x="2446338" y="5083175"/>
                <a:ext cx="400050" cy="1257300"/>
              </a:xfrm>
              <a:custGeom>
                <a:rect b="b" l="l" r="r" t="t"/>
                <a:pathLst>
                  <a:path extrusionOk="0" h="792" w="252">
                    <a:moveTo>
                      <a:pt x="121" y="792"/>
                    </a:moveTo>
                    <a:lnTo>
                      <a:pt x="121" y="792"/>
                    </a:lnTo>
                    <a:lnTo>
                      <a:pt x="103" y="791"/>
                    </a:lnTo>
                    <a:lnTo>
                      <a:pt x="92" y="790"/>
                    </a:lnTo>
                    <a:lnTo>
                      <a:pt x="82" y="787"/>
                    </a:lnTo>
                    <a:lnTo>
                      <a:pt x="72" y="783"/>
                    </a:lnTo>
                    <a:lnTo>
                      <a:pt x="64" y="778"/>
                    </a:lnTo>
                    <a:lnTo>
                      <a:pt x="59" y="772"/>
                    </a:lnTo>
                    <a:lnTo>
                      <a:pt x="57" y="768"/>
                    </a:lnTo>
                    <a:lnTo>
                      <a:pt x="57" y="764"/>
                    </a:lnTo>
                    <a:lnTo>
                      <a:pt x="55" y="749"/>
                    </a:lnTo>
                    <a:lnTo>
                      <a:pt x="50" y="734"/>
                    </a:lnTo>
                    <a:lnTo>
                      <a:pt x="44" y="717"/>
                    </a:lnTo>
                    <a:lnTo>
                      <a:pt x="33" y="695"/>
                    </a:lnTo>
                    <a:lnTo>
                      <a:pt x="27" y="683"/>
                    </a:lnTo>
                    <a:lnTo>
                      <a:pt x="23" y="669"/>
                    </a:lnTo>
                    <a:lnTo>
                      <a:pt x="17" y="643"/>
                    </a:lnTo>
                    <a:lnTo>
                      <a:pt x="14" y="619"/>
                    </a:lnTo>
                    <a:lnTo>
                      <a:pt x="13" y="597"/>
                    </a:lnTo>
                    <a:lnTo>
                      <a:pt x="13" y="581"/>
                    </a:lnTo>
                    <a:lnTo>
                      <a:pt x="14" y="566"/>
                    </a:lnTo>
                    <a:lnTo>
                      <a:pt x="13" y="554"/>
                    </a:lnTo>
                    <a:lnTo>
                      <a:pt x="11" y="549"/>
                    </a:lnTo>
                    <a:lnTo>
                      <a:pt x="10" y="545"/>
                    </a:lnTo>
                    <a:lnTo>
                      <a:pt x="4" y="537"/>
                    </a:lnTo>
                    <a:lnTo>
                      <a:pt x="4" y="528"/>
                    </a:lnTo>
                    <a:lnTo>
                      <a:pt x="6" y="522"/>
                    </a:lnTo>
                    <a:lnTo>
                      <a:pt x="10" y="513"/>
                    </a:lnTo>
                    <a:lnTo>
                      <a:pt x="13" y="511"/>
                    </a:lnTo>
                    <a:lnTo>
                      <a:pt x="13" y="505"/>
                    </a:lnTo>
                    <a:lnTo>
                      <a:pt x="14" y="496"/>
                    </a:lnTo>
                    <a:lnTo>
                      <a:pt x="13" y="482"/>
                    </a:lnTo>
                    <a:lnTo>
                      <a:pt x="13" y="465"/>
                    </a:lnTo>
                    <a:lnTo>
                      <a:pt x="14" y="450"/>
                    </a:lnTo>
                    <a:lnTo>
                      <a:pt x="15" y="442"/>
                    </a:lnTo>
                    <a:lnTo>
                      <a:pt x="15" y="439"/>
                    </a:lnTo>
                    <a:lnTo>
                      <a:pt x="14" y="436"/>
                    </a:lnTo>
                    <a:lnTo>
                      <a:pt x="13" y="435"/>
                    </a:lnTo>
                    <a:lnTo>
                      <a:pt x="10" y="435"/>
                    </a:lnTo>
                    <a:lnTo>
                      <a:pt x="7" y="432"/>
                    </a:lnTo>
                    <a:lnTo>
                      <a:pt x="4" y="430"/>
                    </a:lnTo>
                    <a:lnTo>
                      <a:pt x="3" y="425"/>
                    </a:lnTo>
                    <a:lnTo>
                      <a:pt x="3" y="420"/>
                    </a:lnTo>
                    <a:lnTo>
                      <a:pt x="4" y="409"/>
                    </a:lnTo>
                    <a:lnTo>
                      <a:pt x="6" y="405"/>
                    </a:lnTo>
                    <a:lnTo>
                      <a:pt x="9" y="401"/>
                    </a:lnTo>
                    <a:lnTo>
                      <a:pt x="11" y="397"/>
                    </a:lnTo>
                    <a:lnTo>
                      <a:pt x="13" y="393"/>
                    </a:lnTo>
                    <a:lnTo>
                      <a:pt x="13" y="384"/>
                    </a:lnTo>
                    <a:lnTo>
                      <a:pt x="11" y="356"/>
                    </a:lnTo>
                    <a:lnTo>
                      <a:pt x="13" y="332"/>
                    </a:lnTo>
                    <a:lnTo>
                      <a:pt x="13" y="324"/>
                    </a:lnTo>
                    <a:lnTo>
                      <a:pt x="11" y="320"/>
                    </a:lnTo>
                    <a:lnTo>
                      <a:pt x="10" y="317"/>
                    </a:lnTo>
                    <a:lnTo>
                      <a:pt x="7" y="314"/>
                    </a:lnTo>
                    <a:lnTo>
                      <a:pt x="6" y="310"/>
                    </a:lnTo>
                    <a:lnTo>
                      <a:pt x="4" y="301"/>
                    </a:lnTo>
                    <a:lnTo>
                      <a:pt x="6" y="291"/>
                    </a:lnTo>
                    <a:lnTo>
                      <a:pt x="9" y="287"/>
                    </a:lnTo>
                    <a:lnTo>
                      <a:pt x="11" y="283"/>
                    </a:lnTo>
                    <a:lnTo>
                      <a:pt x="14" y="281"/>
                    </a:lnTo>
                    <a:lnTo>
                      <a:pt x="15" y="278"/>
                    </a:lnTo>
                    <a:lnTo>
                      <a:pt x="15" y="271"/>
                    </a:lnTo>
                    <a:lnTo>
                      <a:pt x="14" y="251"/>
                    </a:lnTo>
                    <a:lnTo>
                      <a:pt x="14" y="239"/>
                    </a:lnTo>
                    <a:lnTo>
                      <a:pt x="15" y="228"/>
                    </a:lnTo>
                    <a:lnTo>
                      <a:pt x="17" y="218"/>
                    </a:lnTo>
                    <a:lnTo>
                      <a:pt x="17" y="216"/>
                    </a:lnTo>
                    <a:lnTo>
                      <a:pt x="15" y="216"/>
                    </a:lnTo>
                    <a:lnTo>
                      <a:pt x="11" y="213"/>
                    </a:lnTo>
                    <a:lnTo>
                      <a:pt x="7" y="207"/>
                    </a:lnTo>
                    <a:lnTo>
                      <a:pt x="4" y="198"/>
                    </a:lnTo>
                    <a:lnTo>
                      <a:pt x="3" y="187"/>
                    </a:lnTo>
                    <a:lnTo>
                      <a:pt x="4" y="174"/>
                    </a:lnTo>
                    <a:lnTo>
                      <a:pt x="6" y="163"/>
                    </a:lnTo>
                    <a:lnTo>
                      <a:pt x="7" y="149"/>
                    </a:lnTo>
                    <a:lnTo>
                      <a:pt x="7" y="133"/>
                    </a:lnTo>
                    <a:lnTo>
                      <a:pt x="9" y="96"/>
                    </a:lnTo>
                    <a:lnTo>
                      <a:pt x="7" y="80"/>
                    </a:lnTo>
                    <a:lnTo>
                      <a:pt x="7" y="65"/>
                    </a:lnTo>
                    <a:lnTo>
                      <a:pt x="3" y="34"/>
                    </a:lnTo>
                    <a:lnTo>
                      <a:pt x="0" y="0"/>
                    </a:lnTo>
                    <a:lnTo>
                      <a:pt x="252" y="0"/>
                    </a:lnTo>
                    <a:lnTo>
                      <a:pt x="252" y="21"/>
                    </a:lnTo>
                    <a:lnTo>
                      <a:pt x="251" y="27"/>
                    </a:lnTo>
                    <a:lnTo>
                      <a:pt x="250" y="34"/>
                    </a:lnTo>
                    <a:lnTo>
                      <a:pt x="245" y="46"/>
                    </a:lnTo>
                    <a:lnTo>
                      <a:pt x="244" y="59"/>
                    </a:lnTo>
                    <a:lnTo>
                      <a:pt x="244" y="87"/>
                    </a:lnTo>
                    <a:lnTo>
                      <a:pt x="244" y="103"/>
                    </a:lnTo>
                    <a:lnTo>
                      <a:pt x="245" y="115"/>
                    </a:lnTo>
                    <a:lnTo>
                      <a:pt x="247" y="128"/>
                    </a:lnTo>
                    <a:lnTo>
                      <a:pt x="247" y="140"/>
                    </a:lnTo>
                    <a:lnTo>
                      <a:pt x="247" y="152"/>
                    </a:lnTo>
                    <a:lnTo>
                      <a:pt x="243" y="161"/>
                    </a:lnTo>
                    <a:lnTo>
                      <a:pt x="240" y="167"/>
                    </a:lnTo>
                    <a:lnTo>
                      <a:pt x="236" y="168"/>
                    </a:lnTo>
                    <a:lnTo>
                      <a:pt x="235" y="170"/>
                    </a:lnTo>
                    <a:lnTo>
                      <a:pt x="235" y="172"/>
                    </a:lnTo>
                    <a:lnTo>
                      <a:pt x="235" y="180"/>
                    </a:lnTo>
                    <a:lnTo>
                      <a:pt x="236" y="193"/>
                    </a:lnTo>
                    <a:lnTo>
                      <a:pt x="237" y="205"/>
                    </a:lnTo>
                    <a:lnTo>
                      <a:pt x="235" y="224"/>
                    </a:lnTo>
                    <a:lnTo>
                      <a:pt x="236" y="232"/>
                    </a:lnTo>
                    <a:lnTo>
                      <a:pt x="237" y="235"/>
                    </a:lnTo>
                    <a:lnTo>
                      <a:pt x="240" y="237"/>
                    </a:lnTo>
                    <a:lnTo>
                      <a:pt x="243" y="240"/>
                    </a:lnTo>
                    <a:lnTo>
                      <a:pt x="244" y="244"/>
                    </a:lnTo>
                    <a:lnTo>
                      <a:pt x="247" y="254"/>
                    </a:lnTo>
                    <a:lnTo>
                      <a:pt x="245" y="263"/>
                    </a:lnTo>
                    <a:lnTo>
                      <a:pt x="244" y="267"/>
                    </a:lnTo>
                    <a:lnTo>
                      <a:pt x="241" y="271"/>
                    </a:lnTo>
                    <a:lnTo>
                      <a:pt x="240" y="274"/>
                    </a:lnTo>
                    <a:lnTo>
                      <a:pt x="239" y="277"/>
                    </a:lnTo>
                    <a:lnTo>
                      <a:pt x="237" y="286"/>
                    </a:lnTo>
                    <a:lnTo>
                      <a:pt x="239" y="310"/>
                    </a:lnTo>
                    <a:lnTo>
                      <a:pt x="237" y="336"/>
                    </a:lnTo>
                    <a:lnTo>
                      <a:pt x="239" y="347"/>
                    </a:lnTo>
                    <a:lnTo>
                      <a:pt x="240" y="351"/>
                    </a:lnTo>
                    <a:lnTo>
                      <a:pt x="243" y="355"/>
                    </a:lnTo>
                    <a:lnTo>
                      <a:pt x="245" y="359"/>
                    </a:lnTo>
                    <a:lnTo>
                      <a:pt x="247" y="363"/>
                    </a:lnTo>
                    <a:lnTo>
                      <a:pt x="248" y="374"/>
                    </a:lnTo>
                    <a:lnTo>
                      <a:pt x="248" y="378"/>
                    </a:lnTo>
                    <a:lnTo>
                      <a:pt x="247" y="384"/>
                    </a:lnTo>
                    <a:lnTo>
                      <a:pt x="244" y="386"/>
                    </a:lnTo>
                    <a:lnTo>
                      <a:pt x="241" y="388"/>
                    </a:lnTo>
                    <a:lnTo>
                      <a:pt x="237" y="389"/>
                    </a:lnTo>
                    <a:lnTo>
                      <a:pt x="236" y="390"/>
                    </a:lnTo>
                    <a:lnTo>
                      <a:pt x="236" y="392"/>
                    </a:lnTo>
                    <a:lnTo>
                      <a:pt x="236" y="396"/>
                    </a:lnTo>
                    <a:lnTo>
                      <a:pt x="237" y="404"/>
                    </a:lnTo>
                    <a:lnTo>
                      <a:pt x="239" y="419"/>
                    </a:lnTo>
                    <a:lnTo>
                      <a:pt x="237" y="435"/>
                    </a:lnTo>
                    <a:lnTo>
                      <a:pt x="237" y="449"/>
                    </a:lnTo>
                    <a:lnTo>
                      <a:pt x="237" y="459"/>
                    </a:lnTo>
                    <a:lnTo>
                      <a:pt x="239" y="463"/>
                    </a:lnTo>
                    <a:lnTo>
                      <a:pt x="241" y="467"/>
                    </a:lnTo>
                    <a:lnTo>
                      <a:pt x="245" y="474"/>
                    </a:lnTo>
                    <a:lnTo>
                      <a:pt x="247" y="482"/>
                    </a:lnTo>
                    <a:lnTo>
                      <a:pt x="245" y="490"/>
                    </a:lnTo>
                    <a:lnTo>
                      <a:pt x="241" y="499"/>
                    </a:lnTo>
                    <a:lnTo>
                      <a:pt x="239" y="503"/>
                    </a:lnTo>
                    <a:lnTo>
                      <a:pt x="237" y="508"/>
                    </a:lnTo>
                    <a:lnTo>
                      <a:pt x="237" y="520"/>
                    </a:lnTo>
                    <a:lnTo>
                      <a:pt x="237" y="535"/>
                    </a:lnTo>
                    <a:lnTo>
                      <a:pt x="239" y="551"/>
                    </a:lnTo>
                    <a:lnTo>
                      <a:pt x="239" y="557"/>
                    </a:lnTo>
                    <a:lnTo>
                      <a:pt x="241" y="564"/>
                    </a:lnTo>
                    <a:lnTo>
                      <a:pt x="243" y="572"/>
                    </a:lnTo>
                    <a:lnTo>
                      <a:pt x="243" y="581"/>
                    </a:lnTo>
                    <a:lnTo>
                      <a:pt x="240" y="610"/>
                    </a:lnTo>
                    <a:lnTo>
                      <a:pt x="235" y="638"/>
                    </a:lnTo>
                    <a:lnTo>
                      <a:pt x="228" y="668"/>
                    </a:lnTo>
                    <a:lnTo>
                      <a:pt x="220" y="695"/>
                    </a:lnTo>
                    <a:lnTo>
                      <a:pt x="210" y="718"/>
                    </a:lnTo>
                    <a:lnTo>
                      <a:pt x="204" y="734"/>
                    </a:lnTo>
                    <a:lnTo>
                      <a:pt x="198" y="749"/>
                    </a:lnTo>
                    <a:lnTo>
                      <a:pt x="197" y="756"/>
                    </a:lnTo>
                    <a:lnTo>
                      <a:pt x="195" y="764"/>
                    </a:lnTo>
                    <a:lnTo>
                      <a:pt x="195" y="768"/>
                    </a:lnTo>
                    <a:lnTo>
                      <a:pt x="193" y="772"/>
                    </a:lnTo>
                    <a:lnTo>
                      <a:pt x="190" y="775"/>
                    </a:lnTo>
                    <a:lnTo>
                      <a:pt x="186" y="778"/>
                    </a:lnTo>
                    <a:lnTo>
                      <a:pt x="176" y="783"/>
                    </a:lnTo>
                    <a:lnTo>
                      <a:pt x="166" y="787"/>
                    </a:lnTo>
                    <a:lnTo>
                      <a:pt x="153" y="790"/>
                    </a:lnTo>
                    <a:lnTo>
                      <a:pt x="141" y="791"/>
                    </a:lnTo>
                    <a:lnTo>
                      <a:pt x="121" y="792"/>
                    </a:lnTo>
                    <a:close/>
                  </a:path>
                </a:pathLst>
              </a:custGeom>
              <a:solidFill>
                <a:srgbClr val="B1B1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24" name="Google Shape;124;p12"/>
              <p:cNvSpPr/>
              <p:nvPr/>
            </p:nvSpPr>
            <p:spPr>
              <a:xfrm>
                <a:off x="2700338" y="6330950"/>
                <a:ext cx="322263" cy="141288"/>
              </a:xfrm>
              <a:custGeom>
                <a:rect b="b" l="l" r="r" t="t"/>
                <a:pathLst>
                  <a:path extrusionOk="0" h="89" w="203">
                    <a:moveTo>
                      <a:pt x="102" y="0"/>
                    </a:moveTo>
                    <a:lnTo>
                      <a:pt x="102" y="0"/>
                    </a:lnTo>
                    <a:lnTo>
                      <a:pt x="122" y="1"/>
                    </a:lnTo>
                    <a:lnTo>
                      <a:pt x="141" y="4"/>
                    </a:lnTo>
                    <a:lnTo>
                      <a:pt x="159" y="8"/>
                    </a:lnTo>
                    <a:lnTo>
                      <a:pt x="174" y="13"/>
                    </a:lnTo>
                    <a:lnTo>
                      <a:pt x="186" y="20"/>
                    </a:lnTo>
                    <a:lnTo>
                      <a:pt x="195" y="27"/>
                    </a:lnTo>
                    <a:lnTo>
                      <a:pt x="199" y="31"/>
                    </a:lnTo>
                    <a:lnTo>
                      <a:pt x="202" y="36"/>
                    </a:lnTo>
                    <a:lnTo>
                      <a:pt x="203" y="40"/>
                    </a:lnTo>
                    <a:lnTo>
                      <a:pt x="203" y="44"/>
                    </a:lnTo>
                    <a:lnTo>
                      <a:pt x="203" y="50"/>
                    </a:lnTo>
                    <a:lnTo>
                      <a:pt x="202" y="54"/>
                    </a:lnTo>
                    <a:lnTo>
                      <a:pt x="199" y="58"/>
                    </a:lnTo>
                    <a:lnTo>
                      <a:pt x="195" y="62"/>
                    </a:lnTo>
                    <a:lnTo>
                      <a:pt x="186" y="70"/>
                    </a:lnTo>
                    <a:lnTo>
                      <a:pt x="174" y="77"/>
                    </a:lnTo>
                    <a:lnTo>
                      <a:pt x="159" y="82"/>
                    </a:lnTo>
                    <a:lnTo>
                      <a:pt x="141" y="86"/>
                    </a:lnTo>
                    <a:lnTo>
                      <a:pt x="122" y="89"/>
                    </a:lnTo>
                    <a:lnTo>
                      <a:pt x="102" y="89"/>
                    </a:lnTo>
                    <a:lnTo>
                      <a:pt x="81" y="89"/>
                    </a:lnTo>
                    <a:lnTo>
                      <a:pt x="62" y="86"/>
                    </a:lnTo>
                    <a:lnTo>
                      <a:pt x="45" y="82"/>
                    </a:lnTo>
                    <a:lnTo>
                      <a:pt x="30" y="77"/>
                    </a:lnTo>
                    <a:lnTo>
                      <a:pt x="18" y="70"/>
                    </a:lnTo>
                    <a:lnTo>
                      <a:pt x="8" y="62"/>
                    </a:lnTo>
                    <a:lnTo>
                      <a:pt x="4" y="58"/>
                    </a:lnTo>
                    <a:lnTo>
                      <a:pt x="2" y="54"/>
                    </a:lnTo>
                    <a:lnTo>
                      <a:pt x="0" y="50"/>
                    </a:lnTo>
                    <a:lnTo>
                      <a:pt x="0" y="44"/>
                    </a:lnTo>
                    <a:lnTo>
                      <a:pt x="0" y="40"/>
                    </a:lnTo>
                    <a:lnTo>
                      <a:pt x="2" y="36"/>
                    </a:lnTo>
                    <a:lnTo>
                      <a:pt x="4" y="31"/>
                    </a:lnTo>
                    <a:lnTo>
                      <a:pt x="8" y="27"/>
                    </a:lnTo>
                    <a:lnTo>
                      <a:pt x="18" y="20"/>
                    </a:lnTo>
                    <a:lnTo>
                      <a:pt x="30" y="13"/>
                    </a:lnTo>
                    <a:lnTo>
                      <a:pt x="45" y="8"/>
                    </a:lnTo>
                    <a:lnTo>
                      <a:pt x="62" y="4"/>
                    </a:lnTo>
                    <a:lnTo>
                      <a:pt x="81" y="1"/>
                    </a:lnTo>
                    <a:lnTo>
                      <a:pt x="102" y="0"/>
                    </a:lnTo>
                    <a:close/>
                  </a:path>
                </a:pathLst>
              </a:custGeom>
              <a:solidFill>
                <a:srgbClr val="6C6C6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25" name="Google Shape;125;p12"/>
              <p:cNvSpPr/>
              <p:nvPr/>
            </p:nvSpPr>
            <p:spPr>
              <a:xfrm>
                <a:off x="2579688" y="6265863"/>
                <a:ext cx="563563" cy="157163"/>
              </a:xfrm>
              <a:custGeom>
                <a:rect b="b" l="l" r="r" t="t"/>
                <a:pathLst>
                  <a:path extrusionOk="0" h="99" w="355">
                    <a:moveTo>
                      <a:pt x="178" y="0"/>
                    </a:moveTo>
                    <a:lnTo>
                      <a:pt x="178" y="0"/>
                    </a:lnTo>
                    <a:lnTo>
                      <a:pt x="213" y="1"/>
                    </a:lnTo>
                    <a:lnTo>
                      <a:pt x="247" y="4"/>
                    </a:lnTo>
                    <a:lnTo>
                      <a:pt x="277" y="8"/>
                    </a:lnTo>
                    <a:lnTo>
                      <a:pt x="302" y="15"/>
                    </a:lnTo>
                    <a:lnTo>
                      <a:pt x="324" y="22"/>
                    </a:lnTo>
                    <a:lnTo>
                      <a:pt x="333" y="26"/>
                    </a:lnTo>
                    <a:lnTo>
                      <a:pt x="340" y="30"/>
                    </a:lnTo>
                    <a:lnTo>
                      <a:pt x="347" y="34"/>
                    </a:lnTo>
                    <a:lnTo>
                      <a:pt x="351" y="39"/>
                    </a:lnTo>
                    <a:lnTo>
                      <a:pt x="354" y="45"/>
                    </a:lnTo>
                    <a:lnTo>
                      <a:pt x="355" y="49"/>
                    </a:lnTo>
                    <a:lnTo>
                      <a:pt x="354" y="54"/>
                    </a:lnTo>
                    <a:lnTo>
                      <a:pt x="351" y="60"/>
                    </a:lnTo>
                    <a:lnTo>
                      <a:pt x="347" y="64"/>
                    </a:lnTo>
                    <a:lnTo>
                      <a:pt x="340" y="68"/>
                    </a:lnTo>
                    <a:lnTo>
                      <a:pt x="333" y="73"/>
                    </a:lnTo>
                    <a:lnTo>
                      <a:pt x="324" y="77"/>
                    </a:lnTo>
                    <a:lnTo>
                      <a:pt x="302" y="84"/>
                    </a:lnTo>
                    <a:lnTo>
                      <a:pt x="277" y="89"/>
                    </a:lnTo>
                    <a:lnTo>
                      <a:pt x="247" y="95"/>
                    </a:lnTo>
                    <a:lnTo>
                      <a:pt x="213" y="98"/>
                    </a:lnTo>
                    <a:lnTo>
                      <a:pt x="178" y="99"/>
                    </a:lnTo>
                    <a:lnTo>
                      <a:pt x="143" y="98"/>
                    </a:lnTo>
                    <a:lnTo>
                      <a:pt x="109" y="95"/>
                    </a:lnTo>
                    <a:lnTo>
                      <a:pt x="79" y="89"/>
                    </a:lnTo>
                    <a:lnTo>
                      <a:pt x="53" y="84"/>
                    </a:lnTo>
                    <a:lnTo>
                      <a:pt x="31" y="77"/>
                    </a:lnTo>
                    <a:lnTo>
                      <a:pt x="22" y="73"/>
                    </a:lnTo>
                    <a:lnTo>
                      <a:pt x="15" y="68"/>
                    </a:lnTo>
                    <a:lnTo>
                      <a:pt x="8" y="64"/>
                    </a:lnTo>
                    <a:lnTo>
                      <a:pt x="4" y="60"/>
                    </a:lnTo>
                    <a:lnTo>
                      <a:pt x="2" y="54"/>
                    </a:lnTo>
                    <a:lnTo>
                      <a:pt x="0" y="49"/>
                    </a:lnTo>
                    <a:lnTo>
                      <a:pt x="2" y="45"/>
                    </a:lnTo>
                    <a:lnTo>
                      <a:pt x="4" y="39"/>
                    </a:lnTo>
                    <a:lnTo>
                      <a:pt x="8" y="34"/>
                    </a:lnTo>
                    <a:lnTo>
                      <a:pt x="15" y="30"/>
                    </a:lnTo>
                    <a:lnTo>
                      <a:pt x="22" y="26"/>
                    </a:lnTo>
                    <a:lnTo>
                      <a:pt x="31" y="22"/>
                    </a:lnTo>
                    <a:lnTo>
                      <a:pt x="53" y="15"/>
                    </a:lnTo>
                    <a:lnTo>
                      <a:pt x="79" y="8"/>
                    </a:lnTo>
                    <a:lnTo>
                      <a:pt x="109" y="4"/>
                    </a:lnTo>
                    <a:lnTo>
                      <a:pt x="143" y="1"/>
                    </a:lnTo>
                    <a:lnTo>
                      <a:pt x="178" y="0"/>
                    </a:lnTo>
                    <a:close/>
                  </a:path>
                </a:pathLst>
              </a:custGeom>
              <a:solidFill>
                <a:srgbClr val="5757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26" name="Google Shape;126;p12"/>
              <p:cNvSpPr/>
              <p:nvPr/>
            </p:nvSpPr>
            <p:spPr>
              <a:xfrm>
                <a:off x="2505076" y="6310313"/>
                <a:ext cx="714375" cy="58738"/>
              </a:xfrm>
              <a:custGeom>
                <a:rect b="b" l="l" r="r" t="t"/>
                <a:pathLst>
                  <a:path extrusionOk="0" h="37" w="450">
                    <a:moveTo>
                      <a:pt x="207" y="37"/>
                    </a:moveTo>
                    <a:lnTo>
                      <a:pt x="207" y="37"/>
                    </a:lnTo>
                    <a:lnTo>
                      <a:pt x="149" y="37"/>
                    </a:lnTo>
                    <a:lnTo>
                      <a:pt x="115" y="34"/>
                    </a:lnTo>
                    <a:lnTo>
                      <a:pt x="83" y="32"/>
                    </a:lnTo>
                    <a:lnTo>
                      <a:pt x="53" y="29"/>
                    </a:lnTo>
                    <a:lnTo>
                      <a:pt x="27" y="23"/>
                    </a:lnTo>
                    <a:lnTo>
                      <a:pt x="18" y="21"/>
                    </a:lnTo>
                    <a:lnTo>
                      <a:pt x="9" y="18"/>
                    </a:lnTo>
                    <a:lnTo>
                      <a:pt x="5" y="15"/>
                    </a:lnTo>
                    <a:lnTo>
                      <a:pt x="3" y="11"/>
                    </a:lnTo>
                    <a:lnTo>
                      <a:pt x="0" y="2"/>
                    </a:lnTo>
                    <a:lnTo>
                      <a:pt x="19" y="7"/>
                    </a:lnTo>
                    <a:lnTo>
                      <a:pt x="42" y="10"/>
                    </a:lnTo>
                    <a:lnTo>
                      <a:pt x="69" y="14"/>
                    </a:lnTo>
                    <a:lnTo>
                      <a:pt x="97" y="15"/>
                    </a:lnTo>
                    <a:lnTo>
                      <a:pt x="156" y="19"/>
                    </a:lnTo>
                    <a:lnTo>
                      <a:pt x="206" y="19"/>
                    </a:lnTo>
                    <a:lnTo>
                      <a:pt x="263" y="18"/>
                    </a:lnTo>
                    <a:lnTo>
                      <a:pt x="332" y="15"/>
                    </a:lnTo>
                    <a:lnTo>
                      <a:pt x="367" y="13"/>
                    </a:lnTo>
                    <a:lnTo>
                      <a:pt x="399" y="10"/>
                    </a:lnTo>
                    <a:lnTo>
                      <a:pt x="428" y="6"/>
                    </a:lnTo>
                    <a:lnTo>
                      <a:pt x="450" y="0"/>
                    </a:lnTo>
                    <a:lnTo>
                      <a:pt x="447" y="11"/>
                    </a:lnTo>
                    <a:lnTo>
                      <a:pt x="444" y="15"/>
                    </a:lnTo>
                    <a:lnTo>
                      <a:pt x="437" y="18"/>
                    </a:lnTo>
                    <a:lnTo>
                      <a:pt x="429" y="21"/>
                    </a:lnTo>
                    <a:lnTo>
                      <a:pt x="417" y="23"/>
                    </a:lnTo>
                    <a:lnTo>
                      <a:pt x="386" y="29"/>
                    </a:lnTo>
                    <a:lnTo>
                      <a:pt x="351" y="32"/>
                    </a:lnTo>
                    <a:lnTo>
                      <a:pt x="311" y="34"/>
                    </a:lnTo>
                    <a:lnTo>
                      <a:pt x="272" y="37"/>
                    </a:lnTo>
                    <a:lnTo>
                      <a:pt x="207" y="37"/>
                    </a:lnTo>
                    <a:close/>
                  </a:path>
                </a:pathLst>
              </a:custGeom>
              <a:solidFill>
                <a:srgbClr val="4B4B4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27" name="Google Shape;127;p12"/>
              <p:cNvSpPr/>
              <p:nvPr/>
            </p:nvSpPr>
            <p:spPr>
              <a:xfrm>
                <a:off x="2212976" y="5440363"/>
                <a:ext cx="1306513" cy="96838"/>
              </a:xfrm>
              <a:custGeom>
                <a:rect b="b" l="l" r="r" t="t"/>
                <a:pathLst>
                  <a:path extrusionOk="0" h="61" w="823">
                    <a:moveTo>
                      <a:pt x="20" y="37"/>
                    </a:moveTo>
                    <a:lnTo>
                      <a:pt x="788" y="0"/>
                    </a:lnTo>
                    <a:lnTo>
                      <a:pt x="788" y="4"/>
                    </a:lnTo>
                    <a:lnTo>
                      <a:pt x="791" y="7"/>
                    </a:lnTo>
                    <a:lnTo>
                      <a:pt x="795" y="10"/>
                    </a:lnTo>
                    <a:lnTo>
                      <a:pt x="804" y="12"/>
                    </a:lnTo>
                    <a:lnTo>
                      <a:pt x="810" y="15"/>
                    </a:lnTo>
                    <a:lnTo>
                      <a:pt x="816" y="16"/>
                    </a:lnTo>
                    <a:lnTo>
                      <a:pt x="820" y="19"/>
                    </a:lnTo>
                    <a:lnTo>
                      <a:pt x="823" y="23"/>
                    </a:lnTo>
                    <a:lnTo>
                      <a:pt x="0" y="61"/>
                    </a:lnTo>
                    <a:lnTo>
                      <a:pt x="8" y="58"/>
                    </a:lnTo>
                    <a:lnTo>
                      <a:pt x="15" y="57"/>
                    </a:lnTo>
                    <a:lnTo>
                      <a:pt x="20" y="54"/>
                    </a:lnTo>
                    <a:lnTo>
                      <a:pt x="23" y="52"/>
                    </a:lnTo>
                    <a:lnTo>
                      <a:pt x="24" y="49"/>
                    </a:lnTo>
                    <a:lnTo>
                      <a:pt x="24" y="46"/>
                    </a:lnTo>
                    <a:lnTo>
                      <a:pt x="23" y="43"/>
                    </a:lnTo>
                    <a:lnTo>
                      <a:pt x="20" y="37"/>
                    </a:lnTo>
                    <a:close/>
                  </a:path>
                </a:pathLst>
              </a:custGeom>
              <a:solidFill>
                <a:srgbClr val="6C6C6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28" name="Google Shape;128;p12"/>
              <p:cNvSpPr/>
              <p:nvPr/>
            </p:nvSpPr>
            <p:spPr>
              <a:xfrm>
                <a:off x="2189163" y="5332413"/>
                <a:ext cx="1325563" cy="100013"/>
              </a:xfrm>
              <a:custGeom>
                <a:rect b="b" l="l" r="r" t="t"/>
                <a:pathLst>
                  <a:path extrusionOk="0" h="63" w="835">
                    <a:moveTo>
                      <a:pt x="0" y="40"/>
                    </a:moveTo>
                    <a:lnTo>
                      <a:pt x="835" y="0"/>
                    </a:lnTo>
                    <a:lnTo>
                      <a:pt x="829" y="6"/>
                    </a:lnTo>
                    <a:lnTo>
                      <a:pt x="821" y="9"/>
                    </a:lnTo>
                    <a:lnTo>
                      <a:pt x="812" y="11"/>
                    </a:lnTo>
                    <a:lnTo>
                      <a:pt x="806" y="11"/>
                    </a:lnTo>
                    <a:lnTo>
                      <a:pt x="800" y="13"/>
                    </a:lnTo>
                    <a:lnTo>
                      <a:pt x="800" y="14"/>
                    </a:lnTo>
                    <a:lnTo>
                      <a:pt x="800" y="17"/>
                    </a:lnTo>
                    <a:lnTo>
                      <a:pt x="802" y="21"/>
                    </a:lnTo>
                    <a:lnTo>
                      <a:pt x="804" y="26"/>
                    </a:lnTo>
                    <a:lnTo>
                      <a:pt x="42" y="63"/>
                    </a:lnTo>
                    <a:lnTo>
                      <a:pt x="42" y="60"/>
                    </a:lnTo>
                    <a:lnTo>
                      <a:pt x="41" y="60"/>
                    </a:lnTo>
                    <a:lnTo>
                      <a:pt x="36" y="59"/>
                    </a:lnTo>
                    <a:lnTo>
                      <a:pt x="27" y="57"/>
                    </a:lnTo>
                    <a:lnTo>
                      <a:pt x="16" y="53"/>
                    </a:lnTo>
                    <a:lnTo>
                      <a:pt x="7" y="48"/>
                    </a:lnTo>
                    <a:lnTo>
                      <a:pt x="3" y="44"/>
                    </a:lnTo>
                    <a:lnTo>
                      <a:pt x="0" y="40"/>
                    </a:lnTo>
                    <a:close/>
                  </a:path>
                </a:pathLst>
              </a:custGeom>
              <a:solidFill>
                <a:srgbClr val="6C6C6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29" name="Google Shape;129;p12"/>
              <p:cNvSpPr/>
              <p:nvPr/>
            </p:nvSpPr>
            <p:spPr>
              <a:xfrm>
                <a:off x="2216151" y="5529263"/>
                <a:ext cx="1268413" cy="96838"/>
              </a:xfrm>
              <a:custGeom>
                <a:rect b="b" l="l" r="r" t="t"/>
                <a:pathLst>
                  <a:path extrusionOk="0" h="61" w="799">
                    <a:moveTo>
                      <a:pt x="0" y="36"/>
                    </a:moveTo>
                    <a:lnTo>
                      <a:pt x="795" y="0"/>
                    </a:lnTo>
                    <a:lnTo>
                      <a:pt x="794" y="4"/>
                    </a:lnTo>
                    <a:lnTo>
                      <a:pt x="795" y="10"/>
                    </a:lnTo>
                    <a:lnTo>
                      <a:pt x="799" y="23"/>
                    </a:lnTo>
                    <a:lnTo>
                      <a:pt x="11" y="61"/>
                    </a:lnTo>
                    <a:lnTo>
                      <a:pt x="13" y="52"/>
                    </a:lnTo>
                    <a:lnTo>
                      <a:pt x="13" y="46"/>
                    </a:lnTo>
                    <a:lnTo>
                      <a:pt x="11" y="43"/>
                    </a:lnTo>
                    <a:lnTo>
                      <a:pt x="10" y="40"/>
                    </a:lnTo>
                    <a:lnTo>
                      <a:pt x="6" y="39"/>
                    </a:lnTo>
                    <a:lnTo>
                      <a:pt x="0" y="36"/>
                    </a:lnTo>
                    <a:close/>
                  </a:path>
                </a:pathLst>
              </a:custGeom>
              <a:solidFill>
                <a:srgbClr val="6C6C6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30" name="Google Shape;130;p12"/>
              <p:cNvSpPr/>
              <p:nvPr/>
            </p:nvSpPr>
            <p:spPr>
              <a:xfrm>
                <a:off x="2227263" y="5614988"/>
                <a:ext cx="1285875" cy="96838"/>
              </a:xfrm>
              <a:custGeom>
                <a:rect b="b" l="l" r="r" t="t"/>
                <a:pathLst>
                  <a:path extrusionOk="0" h="61" w="810">
                    <a:moveTo>
                      <a:pt x="3" y="36"/>
                    </a:moveTo>
                    <a:lnTo>
                      <a:pt x="788" y="0"/>
                    </a:lnTo>
                    <a:lnTo>
                      <a:pt x="788" y="5"/>
                    </a:lnTo>
                    <a:lnTo>
                      <a:pt x="790" y="11"/>
                    </a:lnTo>
                    <a:lnTo>
                      <a:pt x="795" y="16"/>
                    </a:lnTo>
                    <a:lnTo>
                      <a:pt x="803" y="20"/>
                    </a:lnTo>
                    <a:lnTo>
                      <a:pt x="810" y="23"/>
                    </a:lnTo>
                    <a:lnTo>
                      <a:pt x="0" y="61"/>
                    </a:lnTo>
                    <a:lnTo>
                      <a:pt x="4" y="55"/>
                    </a:lnTo>
                    <a:lnTo>
                      <a:pt x="6" y="50"/>
                    </a:lnTo>
                    <a:lnTo>
                      <a:pt x="4" y="43"/>
                    </a:lnTo>
                    <a:lnTo>
                      <a:pt x="3" y="36"/>
                    </a:lnTo>
                    <a:close/>
                  </a:path>
                </a:pathLst>
              </a:custGeom>
              <a:solidFill>
                <a:srgbClr val="6C6C6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31" name="Google Shape;131;p12"/>
              <p:cNvSpPr/>
              <p:nvPr/>
            </p:nvSpPr>
            <p:spPr>
              <a:xfrm>
                <a:off x="2219326" y="5713413"/>
                <a:ext cx="1262063" cy="96838"/>
              </a:xfrm>
              <a:custGeom>
                <a:rect b="b" l="l" r="r" t="t"/>
                <a:pathLst>
                  <a:path extrusionOk="0" h="61" w="795">
                    <a:moveTo>
                      <a:pt x="0" y="38"/>
                    </a:moveTo>
                    <a:lnTo>
                      <a:pt x="788" y="0"/>
                    </a:lnTo>
                    <a:lnTo>
                      <a:pt x="792" y="8"/>
                    </a:lnTo>
                    <a:lnTo>
                      <a:pt x="795" y="15"/>
                    </a:lnTo>
                    <a:lnTo>
                      <a:pt x="795" y="22"/>
                    </a:lnTo>
                    <a:lnTo>
                      <a:pt x="795" y="24"/>
                    </a:lnTo>
                    <a:lnTo>
                      <a:pt x="9" y="61"/>
                    </a:lnTo>
                    <a:lnTo>
                      <a:pt x="11" y="56"/>
                    </a:lnTo>
                    <a:lnTo>
                      <a:pt x="13" y="50"/>
                    </a:lnTo>
                    <a:lnTo>
                      <a:pt x="17" y="43"/>
                    </a:lnTo>
                    <a:lnTo>
                      <a:pt x="17" y="41"/>
                    </a:lnTo>
                    <a:lnTo>
                      <a:pt x="15" y="39"/>
                    </a:lnTo>
                    <a:lnTo>
                      <a:pt x="9" y="38"/>
                    </a:lnTo>
                    <a:lnTo>
                      <a:pt x="0" y="38"/>
                    </a:lnTo>
                    <a:close/>
                  </a:path>
                </a:pathLst>
              </a:custGeom>
              <a:solidFill>
                <a:srgbClr val="6C6C6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32" name="Google Shape;132;p12"/>
              <p:cNvSpPr/>
              <p:nvPr/>
            </p:nvSpPr>
            <p:spPr>
              <a:xfrm>
                <a:off x="2214563" y="5803900"/>
                <a:ext cx="1306513" cy="96838"/>
              </a:xfrm>
              <a:custGeom>
                <a:rect b="b" l="l" r="r" t="t"/>
                <a:pathLst>
                  <a:path extrusionOk="0" h="61" w="823">
                    <a:moveTo>
                      <a:pt x="15" y="36"/>
                    </a:moveTo>
                    <a:lnTo>
                      <a:pt x="794" y="0"/>
                    </a:lnTo>
                    <a:lnTo>
                      <a:pt x="794" y="4"/>
                    </a:lnTo>
                    <a:lnTo>
                      <a:pt x="796" y="7"/>
                    </a:lnTo>
                    <a:lnTo>
                      <a:pt x="800" y="11"/>
                    </a:lnTo>
                    <a:lnTo>
                      <a:pt x="807" y="13"/>
                    </a:lnTo>
                    <a:lnTo>
                      <a:pt x="817" y="18"/>
                    </a:lnTo>
                    <a:lnTo>
                      <a:pt x="823" y="22"/>
                    </a:lnTo>
                    <a:lnTo>
                      <a:pt x="0" y="61"/>
                    </a:lnTo>
                    <a:lnTo>
                      <a:pt x="3" y="59"/>
                    </a:lnTo>
                    <a:lnTo>
                      <a:pt x="11" y="55"/>
                    </a:lnTo>
                    <a:lnTo>
                      <a:pt x="14" y="53"/>
                    </a:lnTo>
                    <a:lnTo>
                      <a:pt x="15" y="50"/>
                    </a:lnTo>
                    <a:lnTo>
                      <a:pt x="16" y="43"/>
                    </a:lnTo>
                    <a:lnTo>
                      <a:pt x="15" y="36"/>
                    </a:lnTo>
                    <a:close/>
                  </a:path>
                </a:pathLst>
              </a:custGeom>
              <a:solidFill>
                <a:srgbClr val="6C6C6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33" name="Google Shape;133;p12"/>
              <p:cNvSpPr/>
              <p:nvPr/>
            </p:nvSpPr>
            <p:spPr>
              <a:xfrm>
                <a:off x="2227263" y="5895975"/>
                <a:ext cx="1250950" cy="96838"/>
              </a:xfrm>
              <a:custGeom>
                <a:rect b="b" l="l" r="r" t="t"/>
                <a:pathLst>
                  <a:path extrusionOk="0" h="61" w="788">
                    <a:moveTo>
                      <a:pt x="0" y="37"/>
                    </a:moveTo>
                    <a:lnTo>
                      <a:pt x="786" y="0"/>
                    </a:lnTo>
                    <a:lnTo>
                      <a:pt x="784" y="6"/>
                    </a:lnTo>
                    <a:lnTo>
                      <a:pt x="786" y="11"/>
                    </a:lnTo>
                    <a:lnTo>
                      <a:pt x="788" y="25"/>
                    </a:lnTo>
                    <a:lnTo>
                      <a:pt x="7" y="61"/>
                    </a:lnTo>
                    <a:lnTo>
                      <a:pt x="8" y="54"/>
                    </a:lnTo>
                    <a:lnTo>
                      <a:pt x="8" y="48"/>
                    </a:lnTo>
                    <a:lnTo>
                      <a:pt x="6" y="42"/>
                    </a:lnTo>
                    <a:lnTo>
                      <a:pt x="0" y="37"/>
                    </a:lnTo>
                    <a:close/>
                  </a:path>
                </a:pathLst>
              </a:custGeom>
              <a:solidFill>
                <a:srgbClr val="6C6C6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34" name="Google Shape;134;p12"/>
              <p:cNvSpPr/>
              <p:nvPr/>
            </p:nvSpPr>
            <p:spPr>
              <a:xfrm>
                <a:off x="2246313" y="6029325"/>
                <a:ext cx="1254125" cy="311150"/>
              </a:xfrm>
              <a:custGeom>
                <a:rect b="b" l="l" r="r" t="t"/>
                <a:pathLst>
                  <a:path extrusionOk="0" h="196" w="790">
                    <a:moveTo>
                      <a:pt x="370" y="196"/>
                    </a:moveTo>
                    <a:lnTo>
                      <a:pt x="370" y="196"/>
                    </a:lnTo>
                    <a:lnTo>
                      <a:pt x="305" y="195"/>
                    </a:lnTo>
                    <a:lnTo>
                      <a:pt x="269" y="194"/>
                    </a:lnTo>
                    <a:lnTo>
                      <a:pt x="233" y="191"/>
                    </a:lnTo>
                    <a:lnTo>
                      <a:pt x="201" y="187"/>
                    </a:lnTo>
                    <a:lnTo>
                      <a:pt x="172" y="182"/>
                    </a:lnTo>
                    <a:lnTo>
                      <a:pt x="163" y="179"/>
                    </a:lnTo>
                    <a:lnTo>
                      <a:pt x="155" y="176"/>
                    </a:lnTo>
                    <a:lnTo>
                      <a:pt x="148" y="172"/>
                    </a:lnTo>
                    <a:lnTo>
                      <a:pt x="147" y="168"/>
                    </a:lnTo>
                    <a:lnTo>
                      <a:pt x="144" y="160"/>
                    </a:lnTo>
                    <a:lnTo>
                      <a:pt x="140" y="153"/>
                    </a:lnTo>
                    <a:lnTo>
                      <a:pt x="133" y="145"/>
                    </a:lnTo>
                    <a:lnTo>
                      <a:pt x="125" y="138"/>
                    </a:lnTo>
                    <a:lnTo>
                      <a:pt x="99" y="121"/>
                    </a:lnTo>
                    <a:lnTo>
                      <a:pt x="64" y="99"/>
                    </a:lnTo>
                    <a:lnTo>
                      <a:pt x="52" y="92"/>
                    </a:lnTo>
                    <a:lnTo>
                      <a:pt x="42" y="84"/>
                    </a:lnTo>
                    <a:lnTo>
                      <a:pt x="33" y="76"/>
                    </a:lnTo>
                    <a:lnTo>
                      <a:pt x="23" y="68"/>
                    </a:lnTo>
                    <a:lnTo>
                      <a:pt x="11" y="53"/>
                    </a:lnTo>
                    <a:lnTo>
                      <a:pt x="0" y="37"/>
                    </a:lnTo>
                    <a:lnTo>
                      <a:pt x="790" y="0"/>
                    </a:lnTo>
                    <a:lnTo>
                      <a:pt x="786" y="12"/>
                    </a:lnTo>
                    <a:lnTo>
                      <a:pt x="778" y="24"/>
                    </a:lnTo>
                    <a:lnTo>
                      <a:pt x="770" y="38"/>
                    </a:lnTo>
                    <a:lnTo>
                      <a:pt x="760" y="50"/>
                    </a:lnTo>
                    <a:lnTo>
                      <a:pt x="749" y="62"/>
                    </a:lnTo>
                    <a:lnTo>
                      <a:pt x="738" y="76"/>
                    </a:lnTo>
                    <a:lnTo>
                      <a:pt x="711" y="99"/>
                    </a:lnTo>
                    <a:lnTo>
                      <a:pt x="696" y="111"/>
                    </a:lnTo>
                    <a:lnTo>
                      <a:pt x="682" y="122"/>
                    </a:lnTo>
                    <a:lnTo>
                      <a:pt x="657" y="138"/>
                    </a:lnTo>
                    <a:lnTo>
                      <a:pt x="646" y="146"/>
                    </a:lnTo>
                    <a:lnTo>
                      <a:pt x="638" y="153"/>
                    </a:lnTo>
                    <a:lnTo>
                      <a:pt x="633" y="160"/>
                    </a:lnTo>
                    <a:lnTo>
                      <a:pt x="630" y="168"/>
                    </a:lnTo>
                    <a:lnTo>
                      <a:pt x="629" y="169"/>
                    </a:lnTo>
                    <a:lnTo>
                      <a:pt x="627" y="172"/>
                    </a:lnTo>
                    <a:lnTo>
                      <a:pt x="621" y="176"/>
                    </a:lnTo>
                    <a:lnTo>
                      <a:pt x="610" y="179"/>
                    </a:lnTo>
                    <a:lnTo>
                      <a:pt x="598" y="182"/>
                    </a:lnTo>
                    <a:lnTo>
                      <a:pt x="564" y="187"/>
                    </a:lnTo>
                    <a:lnTo>
                      <a:pt x="525" y="191"/>
                    </a:lnTo>
                    <a:lnTo>
                      <a:pt x="483" y="194"/>
                    </a:lnTo>
                    <a:lnTo>
                      <a:pt x="439" y="195"/>
                    </a:lnTo>
                    <a:lnTo>
                      <a:pt x="370" y="196"/>
                    </a:lnTo>
                    <a:close/>
                  </a:path>
                </a:pathLst>
              </a:custGeom>
              <a:solidFill>
                <a:srgbClr val="6C6C6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35" name="Google Shape;135;p12"/>
              <p:cNvSpPr/>
              <p:nvPr/>
            </p:nvSpPr>
            <p:spPr>
              <a:xfrm>
                <a:off x="2470151" y="6061075"/>
                <a:ext cx="361950" cy="279400"/>
              </a:xfrm>
              <a:custGeom>
                <a:rect b="b" l="l" r="r" t="t"/>
                <a:pathLst>
                  <a:path extrusionOk="0" h="176" w="228">
                    <a:moveTo>
                      <a:pt x="82" y="170"/>
                    </a:moveTo>
                    <a:lnTo>
                      <a:pt x="82" y="170"/>
                    </a:lnTo>
                    <a:lnTo>
                      <a:pt x="73" y="149"/>
                    </a:lnTo>
                    <a:lnTo>
                      <a:pt x="65" y="130"/>
                    </a:lnTo>
                    <a:lnTo>
                      <a:pt x="52" y="109"/>
                    </a:lnTo>
                    <a:lnTo>
                      <a:pt x="34" y="80"/>
                    </a:lnTo>
                    <a:lnTo>
                      <a:pt x="25" y="64"/>
                    </a:lnTo>
                    <a:lnTo>
                      <a:pt x="15" y="46"/>
                    </a:lnTo>
                    <a:lnTo>
                      <a:pt x="0" y="10"/>
                    </a:lnTo>
                    <a:lnTo>
                      <a:pt x="225" y="0"/>
                    </a:lnTo>
                    <a:lnTo>
                      <a:pt x="228" y="41"/>
                    </a:lnTo>
                    <a:lnTo>
                      <a:pt x="228" y="80"/>
                    </a:lnTo>
                    <a:lnTo>
                      <a:pt x="226" y="110"/>
                    </a:lnTo>
                    <a:lnTo>
                      <a:pt x="224" y="133"/>
                    </a:lnTo>
                    <a:lnTo>
                      <a:pt x="224" y="152"/>
                    </a:lnTo>
                    <a:lnTo>
                      <a:pt x="224" y="162"/>
                    </a:lnTo>
                    <a:lnTo>
                      <a:pt x="226" y="172"/>
                    </a:lnTo>
                    <a:lnTo>
                      <a:pt x="226" y="176"/>
                    </a:lnTo>
                    <a:lnTo>
                      <a:pt x="157" y="175"/>
                    </a:lnTo>
                    <a:lnTo>
                      <a:pt x="118" y="172"/>
                    </a:lnTo>
                    <a:lnTo>
                      <a:pt x="82" y="170"/>
                    </a:lnTo>
                    <a:close/>
                  </a:path>
                </a:pathLst>
              </a:custGeom>
              <a:solidFill>
                <a:srgbClr val="9393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36" name="Google Shape;136;p12"/>
              <p:cNvSpPr/>
              <p:nvPr/>
            </p:nvSpPr>
            <p:spPr>
              <a:xfrm>
                <a:off x="3044826" y="5083175"/>
                <a:ext cx="512763" cy="271463"/>
              </a:xfrm>
              <a:custGeom>
                <a:rect b="b" l="l" r="r" t="t"/>
                <a:pathLst>
                  <a:path extrusionOk="0" h="171" w="323">
                    <a:moveTo>
                      <a:pt x="0" y="0"/>
                    </a:moveTo>
                    <a:lnTo>
                      <a:pt x="323" y="0"/>
                    </a:lnTo>
                    <a:lnTo>
                      <a:pt x="306" y="140"/>
                    </a:lnTo>
                    <a:lnTo>
                      <a:pt x="305" y="147"/>
                    </a:lnTo>
                    <a:lnTo>
                      <a:pt x="302" y="152"/>
                    </a:lnTo>
                    <a:lnTo>
                      <a:pt x="296" y="157"/>
                    </a:lnTo>
                    <a:lnTo>
                      <a:pt x="291" y="161"/>
                    </a:lnTo>
                    <a:lnTo>
                      <a:pt x="286" y="164"/>
                    </a:lnTo>
                    <a:lnTo>
                      <a:pt x="279" y="167"/>
                    </a:lnTo>
                    <a:lnTo>
                      <a:pt x="272" y="168"/>
                    </a:lnTo>
                    <a:lnTo>
                      <a:pt x="267" y="168"/>
                    </a:lnTo>
                    <a:lnTo>
                      <a:pt x="0" y="171"/>
                    </a:lnTo>
                    <a:lnTo>
                      <a:pt x="0" y="0"/>
                    </a:lnTo>
                    <a:close/>
                  </a:path>
                </a:pathLst>
              </a:custGeom>
              <a:solidFill>
                <a:srgbClr val="9393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37" name="Google Shape;137;p12"/>
              <p:cNvSpPr/>
              <p:nvPr/>
            </p:nvSpPr>
            <p:spPr>
              <a:xfrm>
                <a:off x="3049588" y="5083175"/>
                <a:ext cx="508000" cy="269875"/>
              </a:xfrm>
              <a:custGeom>
                <a:rect b="b" l="l" r="r" t="t"/>
                <a:pathLst>
                  <a:path extrusionOk="0" h="170" w="320">
                    <a:moveTo>
                      <a:pt x="0" y="0"/>
                    </a:moveTo>
                    <a:lnTo>
                      <a:pt x="0" y="0"/>
                    </a:lnTo>
                    <a:lnTo>
                      <a:pt x="320" y="0"/>
                    </a:lnTo>
                    <a:lnTo>
                      <a:pt x="303" y="140"/>
                    </a:lnTo>
                    <a:lnTo>
                      <a:pt x="302" y="147"/>
                    </a:lnTo>
                    <a:lnTo>
                      <a:pt x="299" y="152"/>
                    </a:lnTo>
                    <a:lnTo>
                      <a:pt x="293" y="157"/>
                    </a:lnTo>
                    <a:lnTo>
                      <a:pt x="288" y="161"/>
                    </a:lnTo>
                    <a:lnTo>
                      <a:pt x="283" y="164"/>
                    </a:lnTo>
                    <a:lnTo>
                      <a:pt x="276" y="167"/>
                    </a:lnTo>
                    <a:lnTo>
                      <a:pt x="269" y="168"/>
                    </a:lnTo>
                    <a:lnTo>
                      <a:pt x="264" y="168"/>
                    </a:lnTo>
                    <a:lnTo>
                      <a:pt x="1" y="170"/>
                    </a:lnTo>
                    <a:lnTo>
                      <a:pt x="0" y="0"/>
                    </a:lnTo>
                    <a:close/>
                  </a:path>
                </a:pathLst>
              </a:custGeom>
              <a:solidFill>
                <a:srgbClr val="94949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38" name="Google Shape;138;p12"/>
              <p:cNvSpPr/>
              <p:nvPr/>
            </p:nvSpPr>
            <p:spPr>
              <a:xfrm>
                <a:off x="3055938" y="5083175"/>
                <a:ext cx="501650" cy="269875"/>
              </a:xfrm>
              <a:custGeom>
                <a:rect b="b" l="l" r="r" t="t"/>
                <a:pathLst>
                  <a:path extrusionOk="0" h="170" w="316">
                    <a:moveTo>
                      <a:pt x="0" y="0"/>
                    </a:moveTo>
                    <a:lnTo>
                      <a:pt x="0" y="0"/>
                    </a:lnTo>
                    <a:lnTo>
                      <a:pt x="316" y="0"/>
                    </a:lnTo>
                    <a:lnTo>
                      <a:pt x="299" y="140"/>
                    </a:lnTo>
                    <a:lnTo>
                      <a:pt x="298" y="147"/>
                    </a:lnTo>
                    <a:lnTo>
                      <a:pt x="295" y="152"/>
                    </a:lnTo>
                    <a:lnTo>
                      <a:pt x="289" y="156"/>
                    </a:lnTo>
                    <a:lnTo>
                      <a:pt x="284" y="160"/>
                    </a:lnTo>
                    <a:lnTo>
                      <a:pt x="279" y="164"/>
                    </a:lnTo>
                    <a:lnTo>
                      <a:pt x="272" y="167"/>
                    </a:lnTo>
                    <a:lnTo>
                      <a:pt x="266" y="168"/>
                    </a:lnTo>
                    <a:lnTo>
                      <a:pt x="260" y="168"/>
                    </a:lnTo>
                    <a:lnTo>
                      <a:pt x="1" y="170"/>
                    </a:lnTo>
                    <a:lnTo>
                      <a:pt x="0" y="0"/>
                    </a:lnTo>
                    <a:close/>
                  </a:path>
                </a:pathLst>
              </a:custGeom>
              <a:solidFill>
                <a:srgbClr val="94949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39" name="Google Shape;139;p12"/>
              <p:cNvSpPr/>
              <p:nvPr/>
            </p:nvSpPr>
            <p:spPr>
              <a:xfrm>
                <a:off x="3062288" y="5083175"/>
                <a:ext cx="495300" cy="266700"/>
              </a:xfrm>
              <a:custGeom>
                <a:rect b="b" l="l" r="r" t="t"/>
                <a:pathLst>
                  <a:path extrusionOk="0" h="168" w="312">
                    <a:moveTo>
                      <a:pt x="0" y="0"/>
                    </a:moveTo>
                    <a:lnTo>
                      <a:pt x="0" y="0"/>
                    </a:lnTo>
                    <a:lnTo>
                      <a:pt x="312" y="0"/>
                    </a:lnTo>
                    <a:lnTo>
                      <a:pt x="295" y="140"/>
                    </a:lnTo>
                    <a:lnTo>
                      <a:pt x="294" y="147"/>
                    </a:lnTo>
                    <a:lnTo>
                      <a:pt x="291" y="152"/>
                    </a:lnTo>
                    <a:lnTo>
                      <a:pt x="285" y="156"/>
                    </a:lnTo>
                    <a:lnTo>
                      <a:pt x="280" y="160"/>
                    </a:lnTo>
                    <a:lnTo>
                      <a:pt x="275" y="164"/>
                    </a:lnTo>
                    <a:lnTo>
                      <a:pt x="269" y="167"/>
                    </a:lnTo>
                    <a:lnTo>
                      <a:pt x="262" y="168"/>
                    </a:lnTo>
                    <a:lnTo>
                      <a:pt x="257" y="168"/>
                    </a:lnTo>
                    <a:lnTo>
                      <a:pt x="0" y="168"/>
                    </a:lnTo>
                    <a:lnTo>
                      <a:pt x="0" y="0"/>
                    </a:lnTo>
                    <a:close/>
                  </a:path>
                </a:pathLst>
              </a:custGeom>
              <a:solidFill>
                <a:srgbClr val="95959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40" name="Google Shape;140;p12"/>
              <p:cNvSpPr/>
              <p:nvPr/>
            </p:nvSpPr>
            <p:spPr>
              <a:xfrm>
                <a:off x="3068638" y="5083175"/>
                <a:ext cx="488950" cy="266700"/>
              </a:xfrm>
              <a:custGeom>
                <a:rect b="b" l="l" r="r" t="t"/>
                <a:pathLst>
                  <a:path extrusionOk="0" h="168" w="308">
                    <a:moveTo>
                      <a:pt x="0" y="0"/>
                    </a:moveTo>
                    <a:lnTo>
                      <a:pt x="0" y="0"/>
                    </a:lnTo>
                    <a:lnTo>
                      <a:pt x="308" y="0"/>
                    </a:lnTo>
                    <a:lnTo>
                      <a:pt x="291" y="140"/>
                    </a:lnTo>
                    <a:lnTo>
                      <a:pt x="290" y="147"/>
                    </a:lnTo>
                    <a:lnTo>
                      <a:pt x="287" y="152"/>
                    </a:lnTo>
                    <a:lnTo>
                      <a:pt x="281" y="156"/>
                    </a:lnTo>
                    <a:lnTo>
                      <a:pt x="277" y="160"/>
                    </a:lnTo>
                    <a:lnTo>
                      <a:pt x="271" y="164"/>
                    </a:lnTo>
                    <a:lnTo>
                      <a:pt x="265" y="166"/>
                    </a:lnTo>
                    <a:lnTo>
                      <a:pt x="258" y="168"/>
                    </a:lnTo>
                    <a:lnTo>
                      <a:pt x="253" y="168"/>
                    </a:lnTo>
                    <a:lnTo>
                      <a:pt x="0" y="167"/>
                    </a:lnTo>
                    <a:lnTo>
                      <a:pt x="0" y="0"/>
                    </a:lnTo>
                    <a:close/>
                  </a:path>
                </a:pathLst>
              </a:custGeom>
              <a:solidFill>
                <a:srgbClr val="9595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41" name="Google Shape;141;p12"/>
              <p:cNvSpPr/>
              <p:nvPr/>
            </p:nvSpPr>
            <p:spPr>
              <a:xfrm>
                <a:off x="3074988" y="5083175"/>
                <a:ext cx="482600" cy="266700"/>
              </a:xfrm>
              <a:custGeom>
                <a:rect b="b" l="l" r="r" t="t"/>
                <a:pathLst>
                  <a:path extrusionOk="0" h="168" w="304">
                    <a:moveTo>
                      <a:pt x="0" y="0"/>
                    </a:moveTo>
                    <a:lnTo>
                      <a:pt x="0" y="0"/>
                    </a:lnTo>
                    <a:lnTo>
                      <a:pt x="304" y="0"/>
                    </a:lnTo>
                    <a:lnTo>
                      <a:pt x="287" y="140"/>
                    </a:lnTo>
                    <a:lnTo>
                      <a:pt x="286" y="147"/>
                    </a:lnTo>
                    <a:lnTo>
                      <a:pt x="283" y="152"/>
                    </a:lnTo>
                    <a:lnTo>
                      <a:pt x="279" y="156"/>
                    </a:lnTo>
                    <a:lnTo>
                      <a:pt x="273" y="160"/>
                    </a:lnTo>
                    <a:lnTo>
                      <a:pt x="267" y="164"/>
                    </a:lnTo>
                    <a:lnTo>
                      <a:pt x="261" y="166"/>
                    </a:lnTo>
                    <a:lnTo>
                      <a:pt x="254" y="167"/>
                    </a:lnTo>
                    <a:lnTo>
                      <a:pt x="249" y="168"/>
                    </a:lnTo>
                    <a:lnTo>
                      <a:pt x="0" y="166"/>
                    </a:lnTo>
                    <a:lnTo>
                      <a:pt x="0" y="0"/>
                    </a:lnTo>
                    <a:close/>
                  </a:path>
                </a:pathLst>
              </a:custGeom>
              <a:solidFill>
                <a:srgbClr val="9696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42" name="Google Shape;142;p12"/>
              <p:cNvSpPr/>
              <p:nvPr/>
            </p:nvSpPr>
            <p:spPr>
              <a:xfrm>
                <a:off x="3081338" y="5083175"/>
                <a:ext cx="476250" cy="266700"/>
              </a:xfrm>
              <a:custGeom>
                <a:rect b="b" l="l" r="r" t="t"/>
                <a:pathLst>
                  <a:path extrusionOk="0" h="168" w="300">
                    <a:moveTo>
                      <a:pt x="0" y="0"/>
                    </a:moveTo>
                    <a:lnTo>
                      <a:pt x="0" y="0"/>
                    </a:lnTo>
                    <a:lnTo>
                      <a:pt x="300" y="0"/>
                    </a:lnTo>
                    <a:lnTo>
                      <a:pt x="283" y="140"/>
                    </a:lnTo>
                    <a:lnTo>
                      <a:pt x="282" y="147"/>
                    </a:lnTo>
                    <a:lnTo>
                      <a:pt x="279" y="152"/>
                    </a:lnTo>
                    <a:lnTo>
                      <a:pt x="275" y="156"/>
                    </a:lnTo>
                    <a:lnTo>
                      <a:pt x="269" y="160"/>
                    </a:lnTo>
                    <a:lnTo>
                      <a:pt x="264" y="163"/>
                    </a:lnTo>
                    <a:lnTo>
                      <a:pt x="257" y="166"/>
                    </a:lnTo>
                    <a:lnTo>
                      <a:pt x="252" y="167"/>
                    </a:lnTo>
                    <a:lnTo>
                      <a:pt x="245" y="168"/>
                    </a:lnTo>
                    <a:lnTo>
                      <a:pt x="0" y="164"/>
                    </a:lnTo>
                    <a:lnTo>
                      <a:pt x="0" y="0"/>
                    </a:lnTo>
                    <a:close/>
                  </a:path>
                </a:pathLst>
              </a:custGeom>
              <a:solidFill>
                <a:srgbClr val="97979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43" name="Google Shape;143;p12"/>
              <p:cNvSpPr/>
              <p:nvPr/>
            </p:nvSpPr>
            <p:spPr>
              <a:xfrm>
                <a:off x="3086101" y="5083175"/>
                <a:ext cx="471488" cy="266700"/>
              </a:xfrm>
              <a:custGeom>
                <a:rect b="b" l="l" r="r" t="t"/>
                <a:pathLst>
                  <a:path extrusionOk="0" h="168" w="297">
                    <a:moveTo>
                      <a:pt x="0" y="0"/>
                    </a:moveTo>
                    <a:lnTo>
                      <a:pt x="0" y="0"/>
                    </a:lnTo>
                    <a:lnTo>
                      <a:pt x="297" y="0"/>
                    </a:lnTo>
                    <a:lnTo>
                      <a:pt x="280" y="140"/>
                    </a:lnTo>
                    <a:lnTo>
                      <a:pt x="279" y="147"/>
                    </a:lnTo>
                    <a:lnTo>
                      <a:pt x="276" y="152"/>
                    </a:lnTo>
                    <a:lnTo>
                      <a:pt x="272" y="156"/>
                    </a:lnTo>
                    <a:lnTo>
                      <a:pt x="266" y="160"/>
                    </a:lnTo>
                    <a:lnTo>
                      <a:pt x="261" y="163"/>
                    </a:lnTo>
                    <a:lnTo>
                      <a:pt x="254" y="166"/>
                    </a:lnTo>
                    <a:lnTo>
                      <a:pt x="249" y="167"/>
                    </a:lnTo>
                    <a:lnTo>
                      <a:pt x="243" y="168"/>
                    </a:lnTo>
                    <a:lnTo>
                      <a:pt x="1" y="163"/>
                    </a:lnTo>
                    <a:lnTo>
                      <a:pt x="0" y="0"/>
                    </a:lnTo>
                    <a:close/>
                  </a:path>
                </a:pathLst>
              </a:custGeom>
              <a:solidFill>
                <a:srgbClr val="97979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44" name="Google Shape;144;p12"/>
              <p:cNvSpPr/>
              <p:nvPr/>
            </p:nvSpPr>
            <p:spPr>
              <a:xfrm>
                <a:off x="3092451" y="5083175"/>
                <a:ext cx="465138" cy="266700"/>
              </a:xfrm>
              <a:custGeom>
                <a:rect b="b" l="l" r="r" t="t"/>
                <a:pathLst>
                  <a:path extrusionOk="0" h="168" w="293">
                    <a:moveTo>
                      <a:pt x="0" y="0"/>
                    </a:moveTo>
                    <a:lnTo>
                      <a:pt x="0" y="0"/>
                    </a:lnTo>
                    <a:lnTo>
                      <a:pt x="293" y="0"/>
                    </a:lnTo>
                    <a:lnTo>
                      <a:pt x="276" y="140"/>
                    </a:lnTo>
                    <a:lnTo>
                      <a:pt x="275" y="147"/>
                    </a:lnTo>
                    <a:lnTo>
                      <a:pt x="272" y="152"/>
                    </a:lnTo>
                    <a:lnTo>
                      <a:pt x="268" y="156"/>
                    </a:lnTo>
                    <a:lnTo>
                      <a:pt x="262" y="160"/>
                    </a:lnTo>
                    <a:lnTo>
                      <a:pt x="257" y="163"/>
                    </a:lnTo>
                    <a:lnTo>
                      <a:pt x="250" y="166"/>
                    </a:lnTo>
                    <a:lnTo>
                      <a:pt x="245" y="167"/>
                    </a:lnTo>
                    <a:lnTo>
                      <a:pt x="239" y="168"/>
                    </a:lnTo>
                    <a:lnTo>
                      <a:pt x="0" y="163"/>
                    </a:lnTo>
                    <a:lnTo>
                      <a:pt x="0" y="0"/>
                    </a:lnTo>
                    <a:close/>
                  </a:path>
                </a:pathLst>
              </a:custGeom>
              <a:solidFill>
                <a:srgbClr val="98989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45" name="Google Shape;145;p12"/>
              <p:cNvSpPr/>
              <p:nvPr/>
            </p:nvSpPr>
            <p:spPr>
              <a:xfrm>
                <a:off x="3098801" y="5083175"/>
                <a:ext cx="458788" cy="266700"/>
              </a:xfrm>
              <a:custGeom>
                <a:rect b="b" l="l" r="r" t="t"/>
                <a:pathLst>
                  <a:path extrusionOk="0" h="168" w="289">
                    <a:moveTo>
                      <a:pt x="0" y="0"/>
                    </a:moveTo>
                    <a:lnTo>
                      <a:pt x="0" y="0"/>
                    </a:lnTo>
                    <a:lnTo>
                      <a:pt x="289" y="0"/>
                    </a:lnTo>
                    <a:lnTo>
                      <a:pt x="272" y="140"/>
                    </a:lnTo>
                    <a:lnTo>
                      <a:pt x="271" y="147"/>
                    </a:lnTo>
                    <a:lnTo>
                      <a:pt x="268" y="151"/>
                    </a:lnTo>
                    <a:lnTo>
                      <a:pt x="264" y="156"/>
                    </a:lnTo>
                    <a:lnTo>
                      <a:pt x="258" y="160"/>
                    </a:lnTo>
                    <a:lnTo>
                      <a:pt x="253" y="163"/>
                    </a:lnTo>
                    <a:lnTo>
                      <a:pt x="248" y="166"/>
                    </a:lnTo>
                    <a:lnTo>
                      <a:pt x="235" y="168"/>
                    </a:lnTo>
                    <a:lnTo>
                      <a:pt x="0" y="161"/>
                    </a:lnTo>
                    <a:lnTo>
                      <a:pt x="0" y="0"/>
                    </a:lnTo>
                    <a:close/>
                  </a:path>
                </a:pathLst>
              </a:custGeom>
              <a:solidFill>
                <a:srgbClr val="99999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46" name="Google Shape;146;p12"/>
              <p:cNvSpPr/>
              <p:nvPr/>
            </p:nvSpPr>
            <p:spPr>
              <a:xfrm>
                <a:off x="3105151" y="5083175"/>
                <a:ext cx="452438" cy="265113"/>
              </a:xfrm>
              <a:custGeom>
                <a:rect b="b" l="l" r="r" t="t"/>
                <a:pathLst>
                  <a:path extrusionOk="0" h="167" w="285">
                    <a:moveTo>
                      <a:pt x="0" y="0"/>
                    </a:moveTo>
                    <a:lnTo>
                      <a:pt x="0" y="0"/>
                    </a:lnTo>
                    <a:lnTo>
                      <a:pt x="285" y="0"/>
                    </a:lnTo>
                    <a:lnTo>
                      <a:pt x="268" y="140"/>
                    </a:lnTo>
                    <a:lnTo>
                      <a:pt x="267" y="147"/>
                    </a:lnTo>
                    <a:lnTo>
                      <a:pt x="264" y="151"/>
                    </a:lnTo>
                    <a:lnTo>
                      <a:pt x="260" y="156"/>
                    </a:lnTo>
                    <a:lnTo>
                      <a:pt x="254" y="160"/>
                    </a:lnTo>
                    <a:lnTo>
                      <a:pt x="249" y="163"/>
                    </a:lnTo>
                    <a:lnTo>
                      <a:pt x="244" y="166"/>
                    </a:lnTo>
                    <a:lnTo>
                      <a:pt x="231" y="167"/>
                    </a:lnTo>
                    <a:lnTo>
                      <a:pt x="0" y="160"/>
                    </a:lnTo>
                    <a:lnTo>
                      <a:pt x="0" y="0"/>
                    </a:lnTo>
                    <a:close/>
                  </a:path>
                </a:pathLst>
              </a:custGeom>
              <a:solidFill>
                <a:srgbClr val="99999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47" name="Google Shape;147;p12"/>
              <p:cNvSpPr/>
              <p:nvPr/>
            </p:nvSpPr>
            <p:spPr>
              <a:xfrm>
                <a:off x="3111501" y="5083175"/>
                <a:ext cx="446088" cy="265113"/>
              </a:xfrm>
              <a:custGeom>
                <a:rect b="b" l="l" r="r" t="t"/>
                <a:pathLst>
                  <a:path extrusionOk="0" h="167" w="281">
                    <a:moveTo>
                      <a:pt x="0" y="0"/>
                    </a:moveTo>
                    <a:lnTo>
                      <a:pt x="0" y="0"/>
                    </a:lnTo>
                    <a:lnTo>
                      <a:pt x="281" y="0"/>
                    </a:lnTo>
                    <a:lnTo>
                      <a:pt x="264" y="140"/>
                    </a:lnTo>
                    <a:lnTo>
                      <a:pt x="263" y="145"/>
                    </a:lnTo>
                    <a:lnTo>
                      <a:pt x="260" y="151"/>
                    </a:lnTo>
                    <a:lnTo>
                      <a:pt x="256" y="156"/>
                    </a:lnTo>
                    <a:lnTo>
                      <a:pt x="250" y="160"/>
                    </a:lnTo>
                    <a:lnTo>
                      <a:pt x="245" y="163"/>
                    </a:lnTo>
                    <a:lnTo>
                      <a:pt x="240" y="166"/>
                    </a:lnTo>
                    <a:lnTo>
                      <a:pt x="229" y="167"/>
                    </a:lnTo>
                    <a:lnTo>
                      <a:pt x="0" y="159"/>
                    </a:lnTo>
                    <a:lnTo>
                      <a:pt x="0" y="0"/>
                    </a:lnTo>
                    <a:close/>
                  </a:path>
                </a:pathLst>
              </a:custGeom>
              <a:solidFill>
                <a:srgbClr val="9A9A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48" name="Google Shape;148;p12"/>
              <p:cNvSpPr/>
              <p:nvPr/>
            </p:nvSpPr>
            <p:spPr>
              <a:xfrm>
                <a:off x="3116263" y="5083175"/>
                <a:ext cx="441325" cy="265113"/>
              </a:xfrm>
              <a:custGeom>
                <a:rect b="b" l="l" r="r" t="t"/>
                <a:pathLst>
                  <a:path extrusionOk="0" h="167" w="278">
                    <a:moveTo>
                      <a:pt x="1" y="0"/>
                    </a:moveTo>
                    <a:lnTo>
                      <a:pt x="1" y="0"/>
                    </a:lnTo>
                    <a:lnTo>
                      <a:pt x="278" y="0"/>
                    </a:lnTo>
                    <a:lnTo>
                      <a:pt x="261" y="140"/>
                    </a:lnTo>
                    <a:lnTo>
                      <a:pt x="260" y="145"/>
                    </a:lnTo>
                    <a:lnTo>
                      <a:pt x="257" y="151"/>
                    </a:lnTo>
                    <a:lnTo>
                      <a:pt x="253" y="156"/>
                    </a:lnTo>
                    <a:lnTo>
                      <a:pt x="247" y="159"/>
                    </a:lnTo>
                    <a:lnTo>
                      <a:pt x="242" y="163"/>
                    </a:lnTo>
                    <a:lnTo>
                      <a:pt x="237" y="166"/>
                    </a:lnTo>
                    <a:lnTo>
                      <a:pt x="226" y="167"/>
                    </a:lnTo>
                    <a:lnTo>
                      <a:pt x="0" y="157"/>
                    </a:lnTo>
                    <a:lnTo>
                      <a:pt x="1" y="0"/>
                    </a:lnTo>
                    <a:close/>
                  </a:path>
                </a:pathLst>
              </a:custGeom>
              <a:solidFill>
                <a:srgbClr val="9A9A9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49" name="Google Shape;149;p12"/>
              <p:cNvSpPr/>
              <p:nvPr/>
            </p:nvSpPr>
            <p:spPr>
              <a:xfrm>
                <a:off x="3122613" y="5083175"/>
                <a:ext cx="434975" cy="265113"/>
              </a:xfrm>
              <a:custGeom>
                <a:rect b="b" l="l" r="r" t="t"/>
                <a:pathLst>
                  <a:path extrusionOk="0" h="167" w="274">
                    <a:moveTo>
                      <a:pt x="1" y="0"/>
                    </a:moveTo>
                    <a:lnTo>
                      <a:pt x="1" y="0"/>
                    </a:lnTo>
                    <a:lnTo>
                      <a:pt x="274" y="0"/>
                    </a:lnTo>
                    <a:lnTo>
                      <a:pt x="257" y="140"/>
                    </a:lnTo>
                    <a:lnTo>
                      <a:pt x="256" y="145"/>
                    </a:lnTo>
                    <a:lnTo>
                      <a:pt x="253" y="151"/>
                    </a:lnTo>
                    <a:lnTo>
                      <a:pt x="249" y="156"/>
                    </a:lnTo>
                    <a:lnTo>
                      <a:pt x="245" y="159"/>
                    </a:lnTo>
                    <a:lnTo>
                      <a:pt x="239" y="163"/>
                    </a:lnTo>
                    <a:lnTo>
                      <a:pt x="233" y="164"/>
                    </a:lnTo>
                    <a:lnTo>
                      <a:pt x="222" y="167"/>
                    </a:lnTo>
                    <a:lnTo>
                      <a:pt x="0" y="156"/>
                    </a:lnTo>
                    <a:lnTo>
                      <a:pt x="1" y="0"/>
                    </a:lnTo>
                    <a:close/>
                  </a:path>
                </a:pathLst>
              </a:custGeom>
              <a:solidFill>
                <a:srgbClr val="9B9B9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50" name="Google Shape;150;p12"/>
              <p:cNvSpPr/>
              <p:nvPr/>
            </p:nvSpPr>
            <p:spPr>
              <a:xfrm>
                <a:off x="3128963" y="5083175"/>
                <a:ext cx="428625" cy="265113"/>
              </a:xfrm>
              <a:custGeom>
                <a:rect b="b" l="l" r="r" t="t"/>
                <a:pathLst>
                  <a:path extrusionOk="0" h="167" w="270">
                    <a:moveTo>
                      <a:pt x="0" y="0"/>
                    </a:moveTo>
                    <a:lnTo>
                      <a:pt x="0" y="0"/>
                    </a:lnTo>
                    <a:lnTo>
                      <a:pt x="270" y="0"/>
                    </a:lnTo>
                    <a:lnTo>
                      <a:pt x="253" y="140"/>
                    </a:lnTo>
                    <a:lnTo>
                      <a:pt x="252" y="145"/>
                    </a:lnTo>
                    <a:lnTo>
                      <a:pt x="249" y="151"/>
                    </a:lnTo>
                    <a:lnTo>
                      <a:pt x="245" y="155"/>
                    </a:lnTo>
                    <a:lnTo>
                      <a:pt x="241" y="159"/>
                    </a:lnTo>
                    <a:lnTo>
                      <a:pt x="235" y="163"/>
                    </a:lnTo>
                    <a:lnTo>
                      <a:pt x="230" y="164"/>
                    </a:lnTo>
                    <a:lnTo>
                      <a:pt x="219" y="167"/>
                    </a:lnTo>
                    <a:lnTo>
                      <a:pt x="0" y="156"/>
                    </a:lnTo>
                    <a:lnTo>
                      <a:pt x="0" y="0"/>
                    </a:lnTo>
                    <a:close/>
                  </a:path>
                </a:pathLst>
              </a:custGeom>
              <a:solidFill>
                <a:srgbClr val="9C9C9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51" name="Google Shape;151;p12"/>
              <p:cNvSpPr/>
              <p:nvPr/>
            </p:nvSpPr>
            <p:spPr>
              <a:xfrm>
                <a:off x="3135313" y="5083175"/>
                <a:ext cx="422275" cy="265113"/>
              </a:xfrm>
              <a:custGeom>
                <a:rect b="b" l="l" r="r" t="t"/>
                <a:pathLst>
                  <a:path extrusionOk="0" h="167" w="266">
                    <a:moveTo>
                      <a:pt x="0" y="0"/>
                    </a:moveTo>
                    <a:lnTo>
                      <a:pt x="0" y="0"/>
                    </a:lnTo>
                    <a:lnTo>
                      <a:pt x="266" y="0"/>
                    </a:lnTo>
                    <a:lnTo>
                      <a:pt x="249" y="140"/>
                    </a:lnTo>
                    <a:lnTo>
                      <a:pt x="248" y="145"/>
                    </a:lnTo>
                    <a:lnTo>
                      <a:pt x="245" y="151"/>
                    </a:lnTo>
                    <a:lnTo>
                      <a:pt x="241" y="155"/>
                    </a:lnTo>
                    <a:lnTo>
                      <a:pt x="237" y="159"/>
                    </a:lnTo>
                    <a:lnTo>
                      <a:pt x="226" y="164"/>
                    </a:lnTo>
                    <a:lnTo>
                      <a:pt x="215" y="167"/>
                    </a:lnTo>
                    <a:lnTo>
                      <a:pt x="0" y="155"/>
                    </a:lnTo>
                    <a:lnTo>
                      <a:pt x="0" y="0"/>
                    </a:lnTo>
                    <a:close/>
                  </a:path>
                </a:pathLst>
              </a:custGeom>
              <a:solidFill>
                <a:srgbClr val="9C9C9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52" name="Google Shape;152;p12"/>
              <p:cNvSpPr/>
              <p:nvPr/>
            </p:nvSpPr>
            <p:spPr>
              <a:xfrm>
                <a:off x="3138488" y="5083175"/>
                <a:ext cx="419100" cy="265113"/>
              </a:xfrm>
              <a:custGeom>
                <a:rect b="b" l="l" r="r" t="t"/>
                <a:pathLst>
                  <a:path extrusionOk="0" h="167" w="264">
                    <a:moveTo>
                      <a:pt x="2" y="0"/>
                    </a:moveTo>
                    <a:lnTo>
                      <a:pt x="2" y="0"/>
                    </a:lnTo>
                    <a:lnTo>
                      <a:pt x="264" y="0"/>
                    </a:lnTo>
                    <a:lnTo>
                      <a:pt x="247" y="140"/>
                    </a:lnTo>
                    <a:lnTo>
                      <a:pt x="246" y="145"/>
                    </a:lnTo>
                    <a:lnTo>
                      <a:pt x="243" y="151"/>
                    </a:lnTo>
                    <a:lnTo>
                      <a:pt x="239" y="155"/>
                    </a:lnTo>
                    <a:lnTo>
                      <a:pt x="235" y="159"/>
                    </a:lnTo>
                    <a:lnTo>
                      <a:pt x="224" y="164"/>
                    </a:lnTo>
                    <a:lnTo>
                      <a:pt x="213" y="167"/>
                    </a:lnTo>
                    <a:lnTo>
                      <a:pt x="0" y="153"/>
                    </a:lnTo>
                    <a:lnTo>
                      <a:pt x="2" y="0"/>
                    </a:lnTo>
                    <a:close/>
                  </a:path>
                </a:pathLst>
              </a:custGeom>
              <a:solidFill>
                <a:srgbClr val="9D9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53" name="Google Shape;153;p12"/>
              <p:cNvSpPr/>
              <p:nvPr/>
            </p:nvSpPr>
            <p:spPr>
              <a:xfrm>
                <a:off x="3144838" y="5083175"/>
                <a:ext cx="412750" cy="265113"/>
              </a:xfrm>
              <a:custGeom>
                <a:rect b="b" l="l" r="r" t="t"/>
                <a:pathLst>
                  <a:path extrusionOk="0" h="167" w="260">
                    <a:moveTo>
                      <a:pt x="2" y="0"/>
                    </a:moveTo>
                    <a:lnTo>
                      <a:pt x="2" y="0"/>
                    </a:lnTo>
                    <a:lnTo>
                      <a:pt x="260" y="0"/>
                    </a:lnTo>
                    <a:lnTo>
                      <a:pt x="243" y="140"/>
                    </a:lnTo>
                    <a:lnTo>
                      <a:pt x="242" y="145"/>
                    </a:lnTo>
                    <a:lnTo>
                      <a:pt x="239" y="151"/>
                    </a:lnTo>
                    <a:lnTo>
                      <a:pt x="235" y="155"/>
                    </a:lnTo>
                    <a:lnTo>
                      <a:pt x="231" y="159"/>
                    </a:lnTo>
                    <a:lnTo>
                      <a:pt x="220" y="164"/>
                    </a:lnTo>
                    <a:lnTo>
                      <a:pt x="209" y="167"/>
                    </a:lnTo>
                    <a:lnTo>
                      <a:pt x="0" y="152"/>
                    </a:lnTo>
                    <a:lnTo>
                      <a:pt x="2" y="0"/>
                    </a:lnTo>
                    <a:close/>
                  </a:path>
                </a:pathLst>
              </a:custGeom>
              <a:solidFill>
                <a:srgbClr val="9D9DA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54" name="Google Shape;154;p12"/>
              <p:cNvSpPr/>
              <p:nvPr/>
            </p:nvSpPr>
            <p:spPr>
              <a:xfrm>
                <a:off x="3152776" y="5083175"/>
                <a:ext cx="404813" cy="265113"/>
              </a:xfrm>
              <a:custGeom>
                <a:rect b="b" l="l" r="r" t="t"/>
                <a:pathLst>
                  <a:path extrusionOk="0" h="167" w="255">
                    <a:moveTo>
                      <a:pt x="1" y="0"/>
                    </a:moveTo>
                    <a:lnTo>
                      <a:pt x="1" y="0"/>
                    </a:lnTo>
                    <a:lnTo>
                      <a:pt x="255" y="0"/>
                    </a:lnTo>
                    <a:lnTo>
                      <a:pt x="238" y="140"/>
                    </a:lnTo>
                    <a:lnTo>
                      <a:pt x="237" y="145"/>
                    </a:lnTo>
                    <a:lnTo>
                      <a:pt x="234" y="151"/>
                    </a:lnTo>
                    <a:lnTo>
                      <a:pt x="230" y="155"/>
                    </a:lnTo>
                    <a:lnTo>
                      <a:pt x="226" y="159"/>
                    </a:lnTo>
                    <a:lnTo>
                      <a:pt x="215" y="164"/>
                    </a:lnTo>
                    <a:lnTo>
                      <a:pt x="205" y="167"/>
                    </a:lnTo>
                    <a:lnTo>
                      <a:pt x="0" y="151"/>
                    </a:lnTo>
                    <a:lnTo>
                      <a:pt x="1" y="0"/>
                    </a:lnTo>
                    <a:close/>
                  </a:path>
                </a:pathLst>
              </a:custGeom>
              <a:solidFill>
                <a:srgbClr val="9E9EA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55" name="Google Shape;155;p12"/>
              <p:cNvSpPr/>
              <p:nvPr/>
            </p:nvSpPr>
            <p:spPr>
              <a:xfrm>
                <a:off x="3159126" y="5083175"/>
                <a:ext cx="398463" cy="265113"/>
              </a:xfrm>
              <a:custGeom>
                <a:rect b="b" l="l" r="r" t="t"/>
                <a:pathLst>
                  <a:path extrusionOk="0" h="167" w="251">
                    <a:moveTo>
                      <a:pt x="1" y="0"/>
                    </a:moveTo>
                    <a:lnTo>
                      <a:pt x="1" y="0"/>
                    </a:lnTo>
                    <a:lnTo>
                      <a:pt x="251" y="0"/>
                    </a:lnTo>
                    <a:lnTo>
                      <a:pt x="234" y="140"/>
                    </a:lnTo>
                    <a:lnTo>
                      <a:pt x="233" y="145"/>
                    </a:lnTo>
                    <a:lnTo>
                      <a:pt x="230" y="151"/>
                    </a:lnTo>
                    <a:lnTo>
                      <a:pt x="226" y="155"/>
                    </a:lnTo>
                    <a:lnTo>
                      <a:pt x="222" y="159"/>
                    </a:lnTo>
                    <a:lnTo>
                      <a:pt x="212" y="164"/>
                    </a:lnTo>
                    <a:lnTo>
                      <a:pt x="201" y="167"/>
                    </a:lnTo>
                    <a:lnTo>
                      <a:pt x="0" y="149"/>
                    </a:lnTo>
                    <a:lnTo>
                      <a:pt x="1" y="0"/>
                    </a:lnTo>
                    <a:close/>
                  </a:path>
                </a:pathLst>
              </a:custGeom>
              <a:solidFill>
                <a:srgbClr val="9F9F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56" name="Google Shape;156;p12"/>
              <p:cNvSpPr/>
              <p:nvPr/>
            </p:nvSpPr>
            <p:spPr>
              <a:xfrm>
                <a:off x="3162301" y="5083175"/>
                <a:ext cx="395288" cy="263525"/>
              </a:xfrm>
              <a:custGeom>
                <a:rect b="b" l="l" r="r" t="t"/>
                <a:pathLst>
                  <a:path extrusionOk="0" h="166" w="249">
                    <a:moveTo>
                      <a:pt x="2" y="0"/>
                    </a:moveTo>
                    <a:lnTo>
                      <a:pt x="2" y="0"/>
                    </a:lnTo>
                    <a:lnTo>
                      <a:pt x="249" y="0"/>
                    </a:lnTo>
                    <a:lnTo>
                      <a:pt x="232" y="140"/>
                    </a:lnTo>
                    <a:lnTo>
                      <a:pt x="231" y="145"/>
                    </a:lnTo>
                    <a:lnTo>
                      <a:pt x="228" y="151"/>
                    </a:lnTo>
                    <a:lnTo>
                      <a:pt x="225" y="155"/>
                    </a:lnTo>
                    <a:lnTo>
                      <a:pt x="220" y="159"/>
                    </a:lnTo>
                    <a:lnTo>
                      <a:pt x="210" y="164"/>
                    </a:lnTo>
                    <a:lnTo>
                      <a:pt x="199" y="166"/>
                    </a:lnTo>
                    <a:lnTo>
                      <a:pt x="0" y="148"/>
                    </a:lnTo>
                    <a:lnTo>
                      <a:pt x="2" y="0"/>
                    </a:lnTo>
                    <a:close/>
                  </a:path>
                </a:pathLst>
              </a:custGeom>
              <a:solidFill>
                <a:srgbClr val="9F9FA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57" name="Google Shape;157;p12"/>
              <p:cNvSpPr/>
              <p:nvPr/>
            </p:nvSpPr>
            <p:spPr>
              <a:xfrm>
                <a:off x="3168651" y="5083175"/>
                <a:ext cx="388938" cy="263525"/>
              </a:xfrm>
              <a:custGeom>
                <a:rect b="b" l="l" r="r" t="t"/>
                <a:pathLst>
                  <a:path extrusionOk="0" h="166" w="245">
                    <a:moveTo>
                      <a:pt x="2" y="0"/>
                    </a:moveTo>
                    <a:lnTo>
                      <a:pt x="2" y="0"/>
                    </a:lnTo>
                    <a:lnTo>
                      <a:pt x="245" y="0"/>
                    </a:lnTo>
                    <a:lnTo>
                      <a:pt x="228" y="140"/>
                    </a:lnTo>
                    <a:lnTo>
                      <a:pt x="227" y="145"/>
                    </a:lnTo>
                    <a:lnTo>
                      <a:pt x="224" y="151"/>
                    </a:lnTo>
                    <a:lnTo>
                      <a:pt x="221" y="155"/>
                    </a:lnTo>
                    <a:lnTo>
                      <a:pt x="216" y="159"/>
                    </a:lnTo>
                    <a:lnTo>
                      <a:pt x="206" y="163"/>
                    </a:lnTo>
                    <a:lnTo>
                      <a:pt x="195" y="166"/>
                    </a:lnTo>
                    <a:lnTo>
                      <a:pt x="0" y="148"/>
                    </a:lnTo>
                    <a:lnTo>
                      <a:pt x="2" y="0"/>
                    </a:lnTo>
                    <a:close/>
                  </a:path>
                </a:pathLst>
              </a:custGeom>
              <a:solidFill>
                <a:srgbClr val="A0A0A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58" name="Google Shape;158;p12"/>
              <p:cNvSpPr/>
              <p:nvPr/>
            </p:nvSpPr>
            <p:spPr>
              <a:xfrm>
                <a:off x="3175001" y="5083175"/>
                <a:ext cx="382588" cy="263525"/>
              </a:xfrm>
              <a:custGeom>
                <a:rect b="b" l="l" r="r" t="t"/>
                <a:pathLst>
                  <a:path extrusionOk="0" h="166" w="241">
                    <a:moveTo>
                      <a:pt x="2" y="0"/>
                    </a:moveTo>
                    <a:lnTo>
                      <a:pt x="2" y="0"/>
                    </a:lnTo>
                    <a:lnTo>
                      <a:pt x="241" y="0"/>
                    </a:lnTo>
                    <a:lnTo>
                      <a:pt x="224" y="140"/>
                    </a:lnTo>
                    <a:lnTo>
                      <a:pt x="223" y="145"/>
                    </a:lnTo>
                    <a:lnTo>
                      <a:pt x="220" y="151"/>
                    </a:lnTo>
                    <a:lnTo>
                      <a:pt x="217" y="155"/>
                    </a:lnTo>
                    <a:lnTo>
                      <a:pt x="212" y="157"/>
                    </a:lnTo>
                    <a:lnTo>
                      <a:pt x="202" y="163"/>
                    </a:lnTo>
                    <a:lnTo>
                      <a:pt x="193" y="166"/>
                    </a:lnTo>
                    <a:lnTo>
                      <a:pt x="0" y="147"/>
                    </a:lnTo>
                    <a:lnTo>
                      <a:pt x="2" y="0"/>
                    </a:lnTo>
                    <a:close/>
                  </a:path>
                </a:pathLst>
              </a:custGeom>
              <a:solidFill>
                <a:srgbClr val="A1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59" name="Google Shape;159;p12"/>
              <p:cNvSpPr/>
              <p:nvPr/>
            </p:nvSpPr>
            <p:spPr>
              <a:xfrm>
                <a:off x="3182938" y="5083175"/>
                <a:ext cx="374650" cy="263525"/>
              </a:xfrm>
              <a:custGeom>
                <a:rect b="b" l="l" r="r" t="t"/>
                <a:pathLst>
                  <a:path extrusionOk="0" h="166" w="236">
                    <a:moveTo>
                      <a:pt x="1" y="0"/>
                    </a:moveTo>
                    <a:lnTo>
                      <a:pt x="1" y="0"/>
                    </a:lnTo>
                    <a:lnTo>
                      <a:pt x="236" y="0"/>
                    </a:lnTo>
                    <a:lnTo>
                      <a:pt x="219" y="140"/>
                    </a:lnTo>
                    <a:lnTo>
                      <a:pt x="218" y="145"/>
                    </a:lnTo>
                    <a:lnTo>
                      <a:pt x="215" y="151"/>
                    </a:lnTo>
                    <a:lnTo>
                      <a:pt x="212" y="155"/>
                    </a:lnTo>
                    <a:lnTo>
                      <a:pt x="208" y="157"/>
                    </a:lnTo>
                    <a:lnTo>
                      <a:pt x="197" y="163"/>
                    </a:lnTo>
                    <a:lnTo>
                      <a:pt x="188" y="166"/>
                    </a:lnTo>
                    <a:lnTo>
                      <a:pt x="0" y="145"/>
                    </a:lnTo>
                    <a:lnTo>
                      <a:pt x="1" y="0"/>
                    </a:lnTo>
                    <a:close/>
                  </a:path>
                </a:pathLst>
              </a:custGeom>
              <a:solidFill>
                <a:srgbClr val="A1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60" name="Google Shape;160;p12"/>
              <p:cNvSpPr/>
              <p:nvPr/>
            </p:nvSpPr>
            <p:spPr>
              <a:xfrm>
                <a:off x="3189288" y="5083175"/>
                <a:ext cx="368300" cy="263525"/>
              </a:xfrm>
              <a:custGeom>
                <a:rect b="b" l="l" r="r" t="t"/>
                <a:pathLst>
                  <a:path extrusionOk="0" h="166" w="232">
                    <a:moveTo>
                      <a:pt x="1" y="0"/>
                    </a:moveTo>
                    <a:lnTo>
                      <a:pt x="1" y="0"/>
                    </a:lnTo>
                    <a:lnTo>
                      <a:pt x="232" y="0"/>
                    </a:lnTo>
                    <a:lnTo>
                      <a:pt x="215" y="140"/>
                    </a:lnTo>
                    <a:lnTo>
                      <a:pt x="214" y="145"/>
                    </a:lnTo>
                    <a:lnTo>
                      <a:pt x="211" y="151"/>
                    </a:lnTo>
                    <a:lnTo>
                      <a:pt x="208" y="155"/>
                    </a:lnTo>
                    <a:lnTo>
                      <a:pt x="204" y="157"/>
                    </a:lnTo>
                    <a:lnTo>
                      <a:pt x="195" y="163"/>
                    </a:lnTo>
                    <a:lnTo>
                      <a:pt x="184" y="166"/>
                    </a:lnTo>
                    <a:lnTo>
                      <a:pt x="0" y="144"/>
                    </a:lnTo>
                    <a:lnTo>
                      <a:pt x="1" y="0"/>
                    </a:lnTo>
                    <a:close/>
                  </a:path>
                </a:pathLst>
              </a:custGeom>
              <a:solidFill>
                <a:srgbClr val="A2A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61" name="Google Shape;161;p12"/>
              <p:cNvSpPr/>
              <p:nvPr/>
            </p:nvSpPr>
            <p:spPr>
              <a:xfrm>
                <a:off x="3192463" y="5083175"/>
                <a:ext cx="365125" cy="263525"/>
              </a:xfrm>
              <a:custGeom>
                <a:rect b="b" l="l" r="r" t="t"/>
                <a:pathLst>
                  <a:path extrusionOk="0" h="166" w="230">
                    <a:moveTo>
                      <a:pt x="3" y="0"/>
                    </a:moveTo>
                    <a:lnTo>
                      <a:pt x="3" y="0"/>
                    </a:lnTo>
                    <a:lnTo>
                      <a:pt x="230" y="0"/>
                    </a:lnTo>
                    <a:lnTo>
                      <a:pt x="213" y="140"/>
                    </a:lnTo>
                    <a:lnTo>
                      <a:pt x="212" y="145"/>
                    </a:lnTo>
                    <a:lnTo>
                      <a:pt x="209" y="149"/>
                    </a:lnTo>
                    <a:lnTo>
                      <a:pt x="206" y="153"/>
                    </a:lnTo>
                    <a:lnTo>
                      <a:pt x="202" y="157"/>
                    </a:lnTo>
                    <a:lnTo>
                      <a:pt x="193" y="163"/>
                    </a:lnTo>
                    <a:lnTo>
                      <a:pt x="183" y="166"/>
                    </a:lnTo>
                    <a:lnTo>
                      <a:pt x="0" y="143"/>
                    </a:lnTo>
                    <a:lnTo>
                      <a:pt x="3" y="0"/>
                    </a:lnTo>
                    <a:close/>
                  </a:path>
                </a:pathLst>
              </a:custGeom>
              <a:solidFill>
                <a:srgbClr val="A2A2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62" name="Google Shape;162;p12"/>
              <p:cNvSpPr/>
              <p:nvPr/>
            </p:nvSpPr>
            <p:spPr>
              <a:xfrm>
                <a:off x="3198813" y="5083175"/>
                <a:ext cx="358775" cy="263525"/>
              </a:xfrm>
              <a:custGeom>
                <a:rect b="b" l="l" r="r" t="t"/>
                <a:pathLst>
                  <a:path extrusionOk="0" h="166" w="226">
                    <a:moveTo>
                      <a:pt x="3" y="0"/>
                    </a:moveTo>
                    <a:lnTo>
                      <a:pt x="3" y="0"/>
                    </a:lnTo>
                    <a:lnTo>
                      <a:pt x="226" y="0"/>
                    </a:lnTo>
                    <a:lnTo>
                      <a:pt x="209" y="140"/>
                    </a:lnTo>
                    <a:lnTo>
                      <a:pt x="208" y="145"/>
                    </a:lnTo>
                    <a:lnTo>
                      <a:pt x="205" y="149"/>
                    </a:lnTo>
                    <a:lnTo>
                      <a:pt x="202" y="153"/>
                    </a:lnTo>
                    <a:lnTo>
                      <a:pt x="198" y="157"/>
                    </a:lnTo>
                    <a:lnTo>
                      <a:pt x="189" y="163"/>
                    </a:lnTo>
                    <a:lnTo>
                      <a:pt x="179" y="166"/>
                    </a:lnTo>
                    <a:lnTo>
                      <a:pt x="0" y="141"/>
                    </a:lnTo>
                    <a:lnTo>
                      <a:pt x="3" y="0"/>
                    </a:lnTo>
                    <a:close/>
                  </a:path>
                </a:pathLst>
              </a:custGeom>
              <a:solidFill>
                <a:srgbClr val="A3A3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63" name="Google Shape;163;p12"/>
              <p:cNvSpPr/>
              <p:nvPr/>
            </p:nvSpPr>
            <p:spPr>
              <a:xfrm>
                <a:off x="3205163" y="5083175"/>
                <a:ext cx="352425" cy="263525"/>
              </a:xfrm>
              <a:custGeom>
                <a:rect b="b" l="l" r="r" t="t"/>
                <a:pathLst>
                  <a:path extrusionOk="0" h="166" w="222">
                    <a:moveTo>
                      <a:pt x="2" y="0"/>
                    </a:moveTo>
                    <a:lnTo>
                      <a:pt x="2" y="0"/>
                    </a:lnTo>
                    <a:lnTo>
                      <a:pt x="222" y="0"/>
                    </a:lnTo>
                    <a:lnTo>
                      <a:pt x="205" y="140"/>
                    </a:lnTo>
                    <a:lnTo>
                      <a:pt x="204" y="145"/>
                    </a:lnTo>
                    <a:lnTo>
                      <a:pt x="201" y="149"/>
                    </a:lnTo>
                    <a:lnTo>
                      <a:pt x="198" y="153"/>
                    </a:lnTo>
                    <a:lnTo>
                      <a:pt x="194" y="157"/>
                    </a:lnTo>
                    <a:lnTo>
                      <a:pt x="185" y="163"/>
                    </a:lnTo>
                    <a:lnTo>
                      <a:pt x="175" y="166"/>
                    </a:lnTo>
                    <a:lnTo>
                      <a:pt x="0" y="141"/>
                    </a:lnTo>
                    <a:lnTo>
                      <a:pt x="2" y="0"/>
                    </a:lnTo>
                    <a:close/>
                  </a:path>
                </a:pathLst>
              </a:custGeom>
              <a:solidFill>
                <a:srgbClr val="A4A4A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64" name="Google Shape;164;p12"/>
              <p:cNvSpPr/>
              <p:nvPr/>
            </p:nvSpPr>
            <p:spPr>
              <a:xfrm>
                <a:off x="3211513" y="5083175"/>
                <a:ext cx="346075" cy="263525"/>
              </a:xfrm>
              <a:custGeom>
                <a:rect b="b" l="l" r="r" t="t"/>
                <a:pathLst>
                  <a:path extrusionOk="0" h="166" w="218">
                    <a:moveTo>
                      <a:pt x="2" y="0"/>
                    </a:moveTo>
                    <a:lnTo>
                      <a:pt x="2" y="0"/>
                    </a:lnTo>
                    <a:lnTo>
                      <a:pt x="218" y="0"/>
                    </a:lnTo>
                    <a:lnTo>
                      <a:pt x="201" y="140"/>
                    </a:lnTo>
                    <a:lnTo>
                      <a:pt x="200" y="145"/>
                    </a:lnTo>
                    <a:lnTo>
                      <a:pt x="197" y="149"/>
                    </a:lnTo>
                    <a:lnTo>
                      <a:pt x="194" y="153"/>
                    </a:lnTo>
                    <a:lnTo>
                      <a:pt x="190" y="157"/>
                    </a:lnTo>
                    <a:lnTo>
                      <a:pt x="181" y="163"/>
                    </a:lnTo>
                    <a:lnTo>
                      <a:pt x="171" y="166"/>
                    </a:lnTo>
                    <a:lnTo>
                      <a:pt x="0" y="140"/>
                    </a:lnTo>
                    <a:lnTo>
                      <a:pt x="2" y="0"/>
                    </a:lnTo>
                    <a:close/>
                  </a:path>
                </a:pathLst>
              </a:custGeom>
              <a:solidFill>
                <a:srgbClr val="A4A4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65" name="Google Shape;165;p12"/>
              <p:cNvSpPr/>
              <p:nvPr/>
            </p:nvSpPr>
            <p:spPr>
              <a:xfrm>
                <a:off x="3216276" y="5083175"/>
                <a:ext cx="341313" cy="260350"/>
              </a:xfrm>
              <a:custGeom>
                <a:rect b="b" l="l" r="r" t="t"/>
                <a:pathLst>
                  <a:path extrusionOk="0" h="164" w="215">
                    <a:moveTo>
                      <a:pt x="3" y="0"/>
                    </a:moveTo>
                    <a:lnTo>
                      <a:pt x="3" y="0"/>
                    </a:lnTo>
                    <a:lnTo>
                      <a:pt x="215" y="0"/>
                    </a:lnTo>
                    <a:lnTo>
                      <a:pt x="198" y="140"/>
                    </a:lnTo>
                    <a:lnTo>
                      <a:pt x="197" y="145"/>
                    </a:lnTo>
                    <a:lnTo>
                      <a:pt x="195" y="149"/>
                    </a:lnTo>
                    <a:lnTo>
                      <a:pt x="191" y="153"/>
                    </a:lnTo>
                    <a:lnTo>
                      <a:pt x="187" y="157"/>
                    </a:lnTo>
                    <a:lnTo>
                      <a:pt x="178" y="163"/>
                    </a:lnTo>
                    <a:lnTo>
                      <a:pt x="169" y="164"/>
                    </a:lnTo>
                    <a:lnTo>
                      <a:pt x="0" y="138"/>
                    </a:lnTo>
                    <a:lnTo>
                      <a:pt x="3" y="0"/>
                    </a:lnTo>
                    <a:close/>
                  </a:path>
                </a:pathLst>
              </a:custGeom>
              <a:solidFill>
                <a:srgbClr val="A5A5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66" name="Google Shape;166;p12"/>
              <p:cNvSpPr/>
              <p:nvPr/>
            </p:nvSpPr>
            <p:spPr>
              <a:xfrm>
                <a:off x="3222626" y="5083175"/>
                <a:ext cx="334963" cy="260350"/>
              </a:xfrm>
              <a:custGeom>
                <a:rect b="b" l="l" r="r" t="t"/>
                <a:pathLst>
                  <a:path extrusionOk="0" h="164" w="211">
                    <a:moveTo>
                      <a:pt x="3" y="0"/>
                    </a:moveTo>
                    <a:lnTo>
                      <a:pt x="3" y="0"/>
                    </a:lnTo>
                    <a:lnTo>
                      <a:pt x="211" y="0"/>
                    </a:lnTo>
                    <a:lnTo>
                      <a:pt x="194" y="140"/>
                    </a:lnTo>
                    <a:lnTo>
                      <a:pt x="193" y="145"/>
                    </a:lnTo>
                    <a:lnTo>
                      <a:pt x="191" y="149"/>
                    </a:lnTo>
                    <a:lnTo>
                      <a:pt x="187" y="153"/>
                    </a:lnTo>
                    <a:lnTo>
                      <a:pt x="183" y="157"/>
                    </a:lnTo>
                    <a:lnTo>
                      <a:pt x="175" y="161"/>
                    </a:lnTo>
                    <a:lnTo>
                      <a:pt x="165" y="164"/>
                    </a:lnTo>
                    <a:lnTo>
                      <a:pt x="0" y="137"/>
                    </a:lnTo>
                    <a:lnTo>
                      <a:pt x="3" y="0"/>
                    </a:lnTo>
                    <a:close/>
                  </a:path>
                </a:pathLst>
              </a:custGeom>
              <a:solidFill>
                <a:srgbClr val="A6A6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67" name="Google Shape;167;p12"/>
              <p:cNvSpPr/>
              <p:nvPr/>
            </p:nvSpPr>
            <p:spPr>
              <a:xfrm>
                <a:off x="3228976" y="5083175"/>
                <a:ext cx="328613" cy="260350"/>
              </a:xfrm>
              <a:custGeom>
                <a:rect b="b" l="l" r="r" t="t"/>
                <a:pathLst>
                  <a:path extrusionOk="0" h="164" w="207">
                    <a:moveTo>
                      <a:pt x="3" y="0"/>
                    </a:moveTo>
                    <a:lnTo>
                      <a:pt x="3" y="0"/>
                    </a:lnTo>
                    <a:lnTo>
                      <a:pt x="207" y="0"/>
                    </a:lnTo>
                    <a:lnTo>
                      <a:pt x="190" y="140"/>
                    </a:lnTo>
                    <a:lnTo>
                      <a:pt x="189" y="145"/>
                    </a:lnTo>
                    <a:lnTo>
                      <a:pt x="187" y="149"/>
                    </a:lnTo>
                    <a:lnTo>
                      <a:pt x="183" y="153"/>
                    </a:lnTo>
                    <a:lnTo>
                      <a:pt x="179" y="156"/>
                    </a:lnTo>
                    <a:lnTo>
                      <a:pt x="171" y="161"/>
                    </a:lnTo>
                    <a:lnTo>
                      <a:pt x="161" y="164"/>
                    </a:lnTo>
                    <a:lnTo>
                      <a:pt x="0" y="136"/>
                    </a:lnTo>
                    <a:lnTo>
                      <a:pt x="3" y="0"/>
                    </a:lnTo>
                    <a:close/>
                  </a:path>
                </a:pathLst>
              </a:custGeom>
              <a:solidFill>
                <a:srgbClr val="A6A6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68" name="Google Shape;168;p12"/>
              <p:cNvSpPr/>
              <p:nvPr/>
            </p:nvSpPr>
            <p:spPr>
              <a:xfrm>
                <a:off x="3235326" y="5083175"/>
                <a:ext cx="322263" cy="260350"/>
              </a:xfrm>
              <a:custGeom>
                <a:rect b="b" l="l" r="r" t="t"/>
                <a:pathLst>
                  <a:path extrusionOk="0" h="164" w="203">
                    <a:moveTo>
                      <a:pt x="3" y="0"/>
                    </a:moveTo>
                    <a:lnTo>
                      <a:pt x="3" y="0"/>
                    </a:lnTo>
                    <a:lnTo>
                      <a:pt x="203" y="0"/>
                    </a:lnTo>
                    <a:lnTo>
                      <a:pt x="186" y="140"/>
                    </a:lnTo>
                    <a:lnTo>
                      <a:pt x="185" y="145"/>
                    </a:lnTo>
                    <a:lnTo>
                      <a:pt x="183" y="149"/>
                    </a:lnTo>
                    <a:lnTo>
                      <a:pt x="179" y="153"/>
                    </a:lnTo>
                    <a:lnTo>
                      <a:pt x="176" y="156"/>
                    </a:lnTo>
                    <a:lnTo>
                      <a:pt x="167" y="161"/>
                    </a:lnTo>
                    <a:lnTo>
                      <a:pt x="157" y="164"/>
                    </a:lnTo>
                    <a:lnTo>
                      <a:pt x="0" y="134"/>
                    </a:lnTo>
                    <a:lnTo>
                      <a:pt x="3" y="0"/>
                    </a:lnTo>
                    <a:close/>
                  </a:path>
                </a:pathLst>
              </a:custGeom>
              <a:solidFill>
                <a:srgbClr val="A7A7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69" name="Google Shape;169;p12"/>
              <p:cNvSpPr/>
              <p:nvPr/>
            </p:nvSpPr>
            <p:spPr>
              <a:xfrm>
                <a:off x="3240088" y="5083175"/>
                <a:ext cx="317500" cy="260350"/>
              </a:xfrm>
              <a:custGeom>
                <a:rect b="b" l="l" r="r" t="t"/>
                <a:pathLst>
                  <a:path extrusionOk="0" h="164" w="200">
                    <a:moveTo>
                      <a:pt x="3" y="0"/>
                    </a:moveTo>
                    <a:lnTo>
                      <a:pt x="3" y="0"/>
                    </a:lnTo>
                    <a:lnTo>
                      <a:pt x="200" y="0"/>
                    </a:lnTo>
                    <a:lnTo>
                      <a:pt x="183" y="140"/>
                    </a:lnTo>
                    <a:lnTo>
                      <a:pt x="182" y="145"/>
                    </a:lnTo>
                    <a:lnTo>
                      <a:pt x="180" y="149"/>
                    </a:lnTo>
                    <a:lnTo>
                      <a:pt x="176" y="153"/>
                    </a:lnTo>
                    <a:lnTo>
                      <a:pt x="173" y="156"/>
                    </a:lnTo>
                    <a:lnTo>
                      <a:pt x="164" y="161"/>
                    </a:lnTo>
                    <a:lnTo>
                      <a:pt x="156" y="164"/>
                    </a:lnTo>
                    <a:lnTo>
                      <a:pt x="0" y="134"/>
                    </a:lnTo>
                    <a:lnTo>
                      <a:pt x="3" y="0"/>
                    </a:lnTo>
                    <a:close/>
                  </a:path>
                </a:pathLst>
              </a:custGeom>
              <a:solidFill>
                <a:srgbClr val="A7A7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70" name="Google Shape;170;p12"/>
              <p:cNvSpPr/>
              <p:nvPr/>
            </p:nvSpPr>
            <p:spPr>
              <a:xfrm>
                <a:off x="3246438" y="5083175"/>
                <a:ext cx="311150" cy="260350"/>
              </a:xfrm>
              <a:custGeom>
                <a:rect b="b" l="l" r="r" t="t"/>
                <a:pathLst>
                  <a:path extrusionOk="0" h="164" w="196">
                    <a:moveTo>
                      <a:pt x="3" y="0"/>
                    </a:moveTo>
                    <a:lnTo>
                      <a:pt x="3" y="0"/>
                    </a:lnTo>
                    <a:lnTo>
                      <a:pt x="196" y="0"/>
                    </a:lnTo>
                    <a:lnTo>
                      <a:pt x="179" y="140"/>
                    </a:lnTo>
                    <a:lnTo>
                      <a:pt x="178" y="145"/>
                    </a:lnTo>
                    <a:lnTo>
                      <a:pt x="176" y="149"/>
                    </a:lnTo>
                    <a:lnTo>
                      <a:pt x="172" y="153"/>
                    </a:lnTo>
                    <a:lnTo>
                      <a:pt x="169" y="156"/>
                    </a:lnTo>
                    <a:lnTo>
                      <a:pt x="160" y="161"/>
                    </a:lnTo>
                    <a:lnTo>
                      <a:pt x="152" y="164"/>
                    </a:lnTo>
                    <a:lnTo>
                      <a:pt x="0" y="133"/>
                    </a:lnTo>
                    <a:lnTo>
                      <a:pt x="3" y="0"/>
                    </a:lnTo>
                    <a:close/>
                  </a:path>
                </a:pathLst>
              </a:custGeom>
              <a:solidFill>
                <a:srgbClr val="A8A8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71" name="Google Shape;171;p12"/>
              <p:cNvSpPr/>
              <p:nvPr/>
            </p:nvSpPr>
            <p:spPr>
              <a:xfrm>
                <a:off x="3252788" y="5083175"/>
                <a:ext cx="304800" cy="260350"/>
              </a:xfrm>
              <a:custGeom>
                <a:rect b="b" l="l" r="r" t="t"/>
                <a:pathLst>
                  <a:path extrusionOk="0" h="164" w="192">
                    <a:moveTo>
                      <a:pt x="3" y="0"/>
                    </a:moveTo>
                    <a:lnTo>
                      <a:pt x="3" y="0"/>
                    </a:lnTo>
                    <a:lnTo>
                      <a:pt x="192" y="0"/>
                    </a:lnTo>
                    <a:lnTo>
                      <a:pt x="175" y="140"/>
                    </a:lnTo>
                    <a:lnTo>
                      <a:pt x="174" y="145"/>
                    </a:lnTo>
                    <a:lnTo>
                      <a:pt x="172" y="149"/>
                    </a:lnTo>
                    <a:lnTo>
                      <a:pt x="169" y="153"/>
                    </a:lnTo>
                    <a:lnTo>
                      <a:pt x="165" y="156"/>
                    </a:lnTo>
                    <a:lnTo>
                      <a:pt x="157" y="161"/>
                    </a:lnTo>
                    <a:lnTo>
                      <a:pt x="148" y="164"/>
                    </a:lnTo>
                    <a:lnTo>
                      <a:pt x="0" y="132"/>
                    </a:lnTo>
                    <a:lnTo>
                      <a:pt x="3" y="0"/>
                    </a:lnTo>
                    <a:close/>
                  </a:path>
                </a:pathLst>
              </a:custGeom>
              <a:solidFill>
                <a:srgbClr val="A9A9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72" name="Google Shape;172;p12"/>
              <p:cNvSpPr/>
              <p:nvPr/>
            </p:nvSpPr>
            <p:spPr>
              <a:xfrm>
                <a:off x="3259138" y="5083175"/>
                <a:ext cx="298450" cy="260350"/>
              </a:xfrm>
              <a:custGeom>
                <a:rect b="b" l="l" r="r" t="t"/>
                <a:pathLst>
                  <a:path extrusionOk="0" h="164" w="188">
                    <a:moveTo>
                      <a:pt x="3" y="0"/>
                    </a:moveTo>
                    <a:lnTo>
                      <a:pt x="3" y="0"/>
                    </a:lnTo>
                    <a:lnTo>
                      <a:pt x="188" y="0"/>
                    </a:lnTo>
                    <a:lnTo>
                      <a:pt x="171" y="140"/>
                    </a:lnTo>
                    <a:lnTo>
                      <a:pt x="170" y="145"/>
                    </a:lnTo>
                    <a:lnTo>
                      <a:pt x="168" y="149"/>
                    </a:lnTo>
                    <a:lnTo>
                      <a:pt x="165" y="153"/>
                    </a:lnTo>
                    <a:lnTo>
                      <a:pt x="161" y="156"/>
                    </a:lnTo>
                    <a:lnTo>
                      <a:pt x="153" y="161"/>
                    </a:lnTo>
                    <a:lnTo>
                      <a:pt x="144" y="164"/>
                    </a:lnTo>
                    <a:lnTo>
                      <a:pt x="0" y="130"/>
                    </a:lnTo>
                    <a:lnTo>
                      <a:pt x="3" y="0"/>
                    </a:lnTo>
                    <a:close/>
                  </a:path>
                </a:pathLst>
              </a:custGeom>
              <a:solidFill>
                <a:srgbClr val="A9A9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73" name="Google Shape;173;p12"/>
              <p:cNvSpPr/>
              <p:nvPr/>
            </p:nvSpPr>
            <p:spPr>
              <a:xfrm>
                <a:off x="3265488" y="5083175"/>
                <a:ext cx="292100" cy="260350"/>
              </a:xfrm>
              <a:custGeom>
                <a:rect b="b" l="l" r="r" t="t"/>
                <a:pathLst>
                  <a:path extrusionOk="0" h="164" w="184">
                    <a:moveTo>
                      <a:pt x="3" y="0"/>
                    </a:moveTo>
                    <a:lnTo>
                      <a:pt x="3" y="0"/>
                    </a:lnTo>
                    <a:lnTo>
                      <a:pt x="184" y="0"/>
                    </a:lnTo>
                    <a:lnTo>
                      <a:pt x="167" y="140"/>
                    </a:lnTo>
                    <a:lnTo>
                      <a:pt x="166" y="145"/>
                    </a:lnTo>
                    <a:lnTo>
                      <a:pt x="164" y="149"/>
                    </a:lnTo>
                    <a:lnTo>
                      <a:pt x="157" y="156"/>
                    </a:lnTo>
                    <a:lnTo>
                      <a:pt x="149" y="161"/>
                    </a:lnTo>
                    <a:lnTo>
                      <a:pt x="141" y="164"/>
                    </a:lnTo>
                    <a:lnTo>
                      <a:pt x="0" y="129"/>
                    </a:lnTo>
                    <a:lnTo>
                      <a:pt x="3" y="0"/>
                    </a:lnTo>
                    <a:close/>
                  </a:path>
                </a:pathLst>
              </a:custGeom>
              <a:solidFill>
                <a:srgbClr val="AAAA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74" name="Google Shape;174;p12"/>
              <p:cNvSpPr/>
              <p:nvPr/>
            </p:nvSpPr>
            <p:spPr>
              <a:xfrm>
                <a:off x="3270251" y="5083175"/>
                <a:ext cx="287338" cy="260350"/>
              </a:xfrm>
              <a:custGeom>
                <a:rect b="b" l="l" r="r" t="t"/>
                <a:pathLst>
                  <a:path extrusionOk="0" h="164" w="181">
                    <a:moveTo>
                      <a:pt x="4" y="0"/>
                    </a:moveTo>
                    <a:lnTo>
                      <a:pt x="4" y="0"/>
                    </a:lnTo>
                    <a:lnTo>
                      <a:pt x="181" y="0"/>
                    </a:lnTo>
                    <a:lnTo>
                      <a:pt x="164" y="140"/>
                    </a:lnTo>
                    <a:lnTo>
                      <a:pt x="163" y="145"/>
                    </a:lnTo>
                    <a:lnTo>
                      <a:pt x="161" y="149"/>
                    </a:lnTo>
                    <a:lnTo>
                      <a:pt x="154" y="156"/>
                    </a:lnTo>
                    <a:lnTo>
                      <a:pt x="146" y="160"/>
                    </a:lnTo>
                    <a:lnTo>
                      <a:pt x="138" y="164"/>
                    </a:lnTo>
                    <a:lnTo>
                      <a:pt x="0" y="128"/>
                    </a:lnTo>
                    <a:lnTo>
                      <a:pt x="4" y="0"/>
                    </a:lnTo>
                    <a:close/>
                  </a:path>
                </a:pathLst>
              </a:custGeom>
              <a:solidFill>
                <a:srgbClr val="AAAA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75" name="Google Shape;175;p12"/>
              <p:cNvSpPr/>
              <p:nvPr/>
            </p:nvSpPr>
            <p:spPr>
              <a:xfrm>
                <a:off x="3276601" y="5083175"/>
                <a:ext cx="280988" cy="258763"/>
              </a:xfrm>
              <a:custGeom>
                <a:rect b="b" l="l" r="r" t="t"/>
                <a:pathLst>
                  <a:path extrusionOk="0" h="163" w="177">
                    <a:moveTo>
                      <a:pt x="4" y="0"/>
                    </a:moveTo>
                    <a:lnTo>
                      <a:pt x="4" y="0"/>
                    </a:lnTo>
                    <a:lnTo>
                      <a:pt x="177" y="0"/>
                    </a:lnTo>
                    <a:lnTo>
                      <a:pt x="160" y="140"/>
                    </a:lnTo>
                    <a:lnTo>
                      <a:pt x="159" y="145"/>
                    </a:lnTo>
                    <a:lnTo>
                      <a:pt x="157" y="149"/>
                    </a:lnTo>
                    <a:lnTo>
                      <a:pt x="150" y="156"/>
                    </a:lnTo>
                    <a:lnTo>
                      <a:pt x="142" y="160"/>
                    </a:lnTo>
                    <a:lnTo>
                      <a:pt x="134" y="163"/>
                    </a:lnTo>
                    <a:lnTo>
                      <a:pt x="0" y="128"/>
                    </a:lnTo>
                    <a:lnTo>
                      <a:pt x="4" y="0"/>
                    </a:lnTo>
                    <a:close/>
                  </a:path>
                </a:pathLst>
              </a:custGeom>
              <a:solidFill>
                <a:srgbClr val="ABAB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76" name="Google Shape;176;p12"/>
              <p:cNvSpPr/>
              <p:nvPr/>
            </p:nvSpPr>
            <p:spPr>
              <a:xfrm>
                <a:off x="3282951" y="5083175"/>
                <a:ext cx="274638" cy="258763"/>
              </a:xfrm>
              <a:custGeom>
                <a:rect b="b" l="l" r="r" t="t"/>
                <a:pathLst>
                  <a:path extrusionOk="0" h="163" w="173">
                    <a:moveTo>
                      <a:pt x="3" y="0"/>
                    </a:moveTo>
                    <a:lnTo>
                      <a:pt x="3" y="0"/>
                    </a:lnTo>
                    <a:lnTo>
                      <a:pt x="173" y="0"/>
                    </a:lnTo>
                    <a:lnTo>
                      <a:pt x="156" y="140"/>
                    </a:lnTo>
                    <a:lnTo>
                      <a:pt x="155" y="145"/>
                    </a:lnTo>
                    <a:lnTo>
                      <a:pt x="153" y="149"/>
                    </a:lnTo>
                    <a:lnTo>
                      <a:pt x="146" y="156"/>
                    </a:lnTo>
                    <a:lnTo>
                      <a:pt x="140" y="160"/>
                    </a:lnTo>
                    <a:lnTo>
                      <a:pt x="132" y="163"/>
                    </a:lnTo>
                    <a:lnTo>
                      <a:pt x="0" y="126"/>
                    </a:lnTo>
                    <a:lnTo>
                      <a:pt x="3" y="0"/>
                    </a:lnTo>
                    <a:close/>
                  </a:path>
                </a:pathLst>
              </a:custGeom>
              <a:solidFill>
                <a:srgbClr val="ACAC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77" name="Google Shape;177;p12"/>
              <p:cNvSpPr/>
              <p:nvPr/>
            </p:nvSpPr>
            <p:spPr>
              <a:xfrm>
                <a:off x="3289301" y="5083175"/>
                <a:ext cx="268288" cy="258763"/>
              </a:xfrm>
              <a:custGeom>
                <a:rect b="b" l="l" r="r" t="t"/>
                <a:pathLst>
                  <a:path extrusionOk="0" h="163" w="169">
                    <a:moveTo>
                      <a:pt x="3" y="0"/>
                    </a:moveTo>
                    <a:lnTo>
                      <a:pt x="3" y="0"/>
                    </a:lnTo>
                    <a:lnTo>
                      <a:pt x="169" y="0"/>
                    </a:lnTo>
                    <a:lnTo>
                      <a:pt x="152" y="140"/>
                    </a:lnTo>
                    <a:lnTo>
                      <a:pt x="151" y="144"/>
                    </a:lnTo>
                    <a:lnTo>
                      <a:pt x="149" y="148"/>
                    </a:lnTo>
                    <a:lnTo>
                      <a:pt x="142" y="155"/>
                    </a:lnTo>
                    <a:lnTo>
                      <a:pt x="136" y="160"/>
                    </a:lnTo>
                    <a:lnTo>
                      <a:pt x="128" y="163"/>
                    </a:lnTo>
                    <a:lnTo>
                      <a:pt x="0" y="125"/>
                    </a:lnTo>
                    <a:lnTo>
                      <a:pt x="3" y="0"/>
                    </a:lnTo>
                    <a:close/>
                  </a:path>
                </a:pathLst>
              </a:custGeom>
              <a:solidFill>
                <a:srgbClr val="ACAC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78" name="Google Shape;178;p12"/>
              <p:cNvSpPr/>
              <p:nvPr/>
            </p:nvSpPr>
            <p:spPr>
              <a:xfrm>
                <a:off x="3294063" y="5083175"/>
                <a:ext cx="263525" cy="258763"/>
              </a:xfrm>
              <a:custGeom>
                <a:rect b="b" l="l" r="r" t="t"/>
                <a:pathLst>
                  <a:path extrusionOk="0" h="163" w="166">
                    <a:moveTo>
                      <a:pt x="4" y="0"/>
                    </a:moveTo>
                    <a:lnTo>
                      <a:pt x="4" y="0"/>
                    </a:lnTo>
                    <a:lnTo>
                      <a:pt x="166" y="0"/>
                    </a:lnTo>
                    <a:lnTo>
                      <a:pt x="149" y="140"/>
                    </a:lnTo>
                    <a:lnTo>
                      <a:pt x="148" y="144"/>
                    </a:lnTo>
                    <a:lnTo>
                      <a:pt x="146" y="148"/>
                    </a:lnTo>
                    <a:lnTo>
                      <a:pt x="141" y="155"/>
                    </a:lnTo>
                    <a:lnTo>
                      <a:pt x="133" y="160"/>
                    </a:lnTo>
                    <a:lnTo>
                      <a:pt x="125" y="163"/>
                    </a:lnTo>
                    <a:lnTo>
                      <a:pt x="0" y="124"/>
                    </a:lnTo>
                    <a:lnTo>
                      <a:pt x="4" y="0"/>
                    </a:lnTo>
                    <a:close/>
                  </a:path>
                </a:pathLst>
              </a:custGeom>
              <a:solidFill>
                <a:srgbClr val="ADAD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79" name="Google Shape;179;p12"/>
              <p:cNvSpPr/>
              <p:nvPr/>
            </p:nvSpPr>
            <p:spPr>
              <a:xfrm>
                <a:off x="3300413" y="5083175"/>
                <a:ext cx="257175" cy="258763"/>
              </a:xfrm>
              <a:custGeom>
                <a:rect b="b" l="l" r="r" t="t"/>
                <a:pathLst>
                  <a:path extrusionOk="0" h="163" w="162">
                    <a:moveTo>
                      <a:pt x="4" y="0"/>
                    </a:moveTo>
                    <a:lnTo>
                      <a:pt x="4" y="0"/>
                    </a:lnTo>
                    <a:lnTo>
                      <a:pt x="162" y="0"/>
                    </a:lnTo>
                    <a:lnTo>
                      <a:pt x="145" y="140"/>
                    </a:lnTo>
                    <a:lnTo>
                      <a:pt x="144" y="144"/>
                    </a:lnTo>
                    <a:lnTo>
                      <a:pt x="142" y="148"/>
                    </a:lnTo>
                    <a:lnTo>
                      <a:pt x="137" y="155"/>
                    </a:lnTo>
                    <a:lnTo>
                      <a:pt x="129" y="160"/>
                    </a:lnTo>
                    <a:lnTo>
                      <a:pt x="121" y="163"/>
                    </a:lnTo>
                    <a:lnTo>
                      <a:pt x="0" y="122"/>
                    </a:lnTo>
                    <a:lnTo>
                      <a:pt x="4" y="0"/>
                    </a:lnTo>
                    <a:close/>
                  </a:path>
                </a:pathLst>
              </a:custGeom>
              <a:solidFill>
                <a:srgbClr val="AEAEB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80" name="Google Shape;180;p12"/>
              <p:cNvSpPr/>
              <p:nvPr/>
            </p:nvSpPr>
            <p:spPr>
              <a:xfrm>
                <a:off x="3306763" y="5083175"/>
                <a:ext cx="250825" cy="258763"/>
              </a:xfrm>
              <a:custGeom>
                <a:rect b="b" l="l" r="r" t="t"/>
                <a:pathLst>
                  <a:path extrusionOk="0" h="163" w="158">
                    <a:moveTo>
                      <a:pt x="4" y="0"/>
                    </a:moveTo>
                    <a:lnTo>
                      <a:pt x="4" y="0"/>
                    </a:lnTo>
                    <a:lnTo>
                      <a:pt x="158" y="0"/>
                    </a:lnTo>
                    <a:lnTo>
                      <a:pt x="141" y="140"/>
                    </a:lnTo>
                    <a:lnTo>
                      <a:pt x="140" y="144"/>
                    </a:lnTo>
                    <a:lnTo>
                      <a:pt x="138" y="148"/>
                    </a:lnTo>
                    <a:lnTo>
                      <a:pt x="133" y="155"/>
                    </a:lnTo>
                    <a:lnTo>
                      <a:pt x="125" y="160"/>
                    </a:lnTo>
                    <a:lnTo>
                      <a:pt x="118" y="163"/>
                    </a:lnTo>
                    <a:lnTo>
                      <a:pt x="0" y="121"/>
                    </a:lnTo>
                    <a:lnTo>
                      <a:pt x="4" y="0"/>
                    </a:lnTo>
                    <a:close/>
                  </a:path>
                </a:pathLst>
              </a:custGeom>
              <a:solidFill>
                <a:srgbClr val="AEAE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81" name="Google Shape;181;p12"/>
              <p:cNvSpPr/>
              <p:nvPr/>
            </p:nvSpPr>
            <p:spPr>
              <a:xfrm>
                <a:off x="3313113" y="5083175"/>
                <a:ext cx="244475" cy="258763"/>
              </a:xfrm>
              <a:custGeom>
                <a:rect b="b" l="l" r="r" t="t"/>
                <a:pathLst>
                  <a:path extrusionOk="0" h="163" w="154">
                    <a:moveTo>
                      <a:pt x="4" y="0"/>
                    </a:moveTo>
                    <a:lnTo>
                      <a:pt x="4" y="0"/>
                    </a:lnTo>
                    <a:lnTo>
                      <a:pt x="154" y="0"/>
                    </a:lnTo>
                    <a:lnTo>
                      <a:pt x="137" y="140"/>
                    </a:lnTo>
                    <a:lnTo>
                      <a:pt x="136" y="144"/>
                    </a:lnTo>
                    <a:lnTo>
                      <a:pt x="134" y="148"/>
                    </a:lnTo>
                    <a:lnTo>
                      <a:pt x="129" y="155"/>
                    </a:lnTo>
                    <a:lnTo>
                      <a:pt x="122" y="160"/>
                    </a:lnTo>
                    <a:lnTo>
                      <a:pt x="114" y="163"/>
                    </a:lnTo>
                    <a:lnTo>
                      <a:pt x="0" y="119"/>
                    </a:lnTo>
                    <a:lnTo>
                      <a:pt x="4" y="0"/>
                    </a:lnTo>
                    <a:close/>
                  </a:path>
                </a:pathLst>
              </a:custGeom>
              <a:solidFill>
                <a:srgbClr val="AFAF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82" name="Google Shape;182;p12"/>
              <p:cNvSpPr/>
              <p:nvPr/>
            </p:nvSpPr>
            <p:spPr>
              <a:xfrm>
                <a:off x="3317876" y="5083175"/>
                <a:ext cx="239713" cy="258763"/>
              </a:xfrm>
              <a:custGeom>
                <a:rect b="b" l="l" r="r" t="t"/>
                <a:pathLst>
                  <a:path extrusionOk="0" h="163" w="151">
                    <a:moveTo>
                      <a:pt x="4" y="0"/>
                    </a:moveTo>
                    <a:lnTo>
                      <a:pt x="4" y="0"/>
                    </a:lnTo>
                    <a:lnTo>
                      <a:pt x="151" y="0"/>
                    </a:lnTo>
                    <a:lnTo>
                      <a:pt x="134" y="140"/>
                    </a:lnTo>
                    <a:lnTo>
                      <a:pt x="133" y="144"/>
                    </a:lnTo>
                    <a:lnTo>
                      <a:pt x="131" y="148"/>
                    </a:lnTo>
                    <a:lnTo>
                      <a:pt x="126" y="155"/>
                    </a:lnTo>
                    <a:lnTo>
                      <a:pt x="119" y="160"/>
                    </a:lnTo>
                    <a:lnTo>
                      <a:pt x="111" y="163"/>
                    </a:lnTo>
                    <a:lnTo>
                      <a:pt x="0" y="119"/>
                    </a:lnTo>
                    <a:lnTo>
                      <a:pt x="4" y="0"/>
                    </a:lnTo>
                    <a:close/>
                  </a:path>
                </a:pathLst>
              </a:custGeom>
              <a:solidFill>
                <a:srgbClr val="AFAF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83" name="Google Shape;183;p12"/>
              <p:cNvSpPr/>
              <p:nvPr/>
            </p:nvSpPr>
            <p:spPr>
              <a:xfrm>
                <a:off x="3324226" y="5083175"/>
                <a:ext cx="233363" cy="258763"/>
              </a:xfrm>
              <a:custGeom>
                <a:rect b="b" l="l" r="r" t="t"/>
                <a:pathLst>
                  <a:path extrusionOk="0" h="163" w="147">
                    <a:moveTo>
                      <a:pt x="4" y="0"/>
                    </a:moveTo>
                    <a:lnTo>
                      <a:pt x="4" y="0"/>
                    </a:lnTo>
                    <a:lnTo>
                      <a:pt x="147" y="0"/>
                    </a:lnTo>
                    <a:lnTo>
                      <a:pt x="130" y="140"/>
                    </a:lnTo>
                    <a:lnTo>
                      <a:pt x="129" y="144"/>
                    </a:lnTo>
                    <a:lnTo>
                      <a:pt x="127" y="148"/>
                    </a:lnTo>
                    <a:lnTo>
                      <a:pt x="122" y="155"/>
                    </a:lnTo>
                    <a:lnTo>
                      <a:pt x="115" y="159"/>
                    </a:lnTo>
                    <a:lnTo>
                      <a:pt x="107" y="163"/>
                    </a:lnTo>
                    <a:lnTo>
                      <a:pt x="0" y="118"/>
                    </a:lnTo>
                    <a:lnTo>
                      <a:pt x="4" y="0"/>
                    </a:lnTo>
                    <a:close/>
                  </a:path>
                </a:pathLst>
              </a:custGeom>
              <a:solidFill>
                <a:srgbClr val="B0B0B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84" name="Google Shape;184;p12"/>
              <p:cNvSpPr/>
              <p:nvPr/>
            </p:nvSpPr>
            <p:spPr>
              <a:xfrm>
                <a:off x="3330576" y="5083175"/>
                <a:ext cx="227013" cy="258763"/>
              </a:xfrm>
              <a:custGeom>
                <a:rect b="b" l="l" r="r" t="t"/>
                <a:pathLst>
                  <a:path extrusionOk="0" h="163" w="143">
                    <a:moveTo>
                      <a:pt x="4" y="0"/>
                    </a:moveTo>
                    <a:lnTo>
                      <a:pt x="4" y="0"/>
                    </a:lnTo>
                    <a:lnTo>
                      <a:pt x="143" y="0"/>
                    </a:lnTo>
                    <a:lnTo>
                      <a:pt x="126" y="140"/>
                    </a:lnTo>
                    <a:lnTo>
                      <a:pt x="125" y="144"/>
                    </a:lnTo>
                    <a:lnTo>
                      <a:pt x="123" y="148"/>
                    </a:lnTo>
                    <a:lnTo>
                      <a:pt x="118" y="155"/>
                    </a:lnTo>
                    <a:lnTo>
                      <a:pt x="111" y="159"/>
                    </a:lnTo>
                    <a:lnTo>
                      <a:pt x="104" y="163"/>
                    </a:lnTo>
                    <a:lnTo>
                      <a:pt x="0" y="117"/>
                    </a:lnTo>
                    <a:lnTo>
                      <a:pt x="4" y="0"/>
                    </a:lnTo>
                    <a:close/>
                  </a:path>
                </a:pathLst>
              </a:custGeom>
              <a:solidFill>
                <a:srgbClr val="B1B1B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85" name="Google Shape;185;p12"/>
              <p:cNvSpPr/>
              <p:nvPr/>
            </p:nvSpPr>
            <p:spPr>
              <a:xfrm>
                <a:off x="3336926" y="5083175"/>
                <a:ext cx="220663" cy="255588"/>
              </a:xfrm>
              <a:custGeom>
                <a:rect b="b" l="l" r="r" t="t"/>
                <a:pathLst>
                  <a:path extrusionOk="0" h="161" w="139">
                    <a:moveTo>
                      <a:pt x="4" y="0"/>
                    </a:moveTo>
                    <a:lnTo>
                      <a:pt x="4" y="0"/>
                    </a:lnTo>
                    <a:lnTo>
                      <a:pt x="139" y="0"/>
                    </a:lnTo>
                    <a:lnTo>
                      <a:pt x="122" y="140"/>
                    </a:lnTo>
                    <a:lnTo>
                      <a:pt x="121" y="144"/>
                    </a:lnTo>
                    <a:lnTo>
                      <a:pt x="119" y="148"/>
                    </a:lnTo>
                    <a:lnTo>
                      <a:pt x="114" y="155"/>
                    </a:lnTo>
                    <a:lnTo>
                      <a:pt x="107" y="159"/>
                    </a:lnTo>
                    <a:lnTo>
                      <a:pt x="100" y="161"/>
                    </a:lnTo>
                    <a:lnTo>
                      <a:pt x="0" y="115"/>
                    </a:lnTo>
                    <a:lnTo>
                      <a:pt x="4" y="0"/>
                    </a:lnTo>
                    <a:close/>
                  </a:path>
                </a:pathLst>
              </a:custGeom>
              <a:solidFill>
                <a:srgbClr val="B1B1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86" name="Google Shape;186;p12"/>
              <p:cNvSpPr/>
              <p:nvPr/>
            </p:nvSpPr>
            <p:spPr>
              <a:xfrm>
                <a:off x="3343276" y="5083175"/>
                <a:ext cx="214313" cy="255588"/>
              </a:xfrm>
              <a:custGeom>
                <a:rect b="b" l="l" r="r" t="t"/>
                <a:pathLst>
                  <a:path extrusionOk="0" h="161" w="135">
                    <a:moveTo>
                      <a:pt x="4" y="0"/>
                    </a:moveTo>
                    <a:lnTo>
                      <a:pt x="4" y="0"/>
                    </a:lnTo>
                    <a:lnTo>
                      <a:pt x="135" y="0"/>
                    </a:lnTo>
                    <a:lnTo>
                      <a:pt x="118" y="140"/>
                    </a:lnTo>
                    <a:lnTo>
                      <a:pt x="117" y="144"/>
                    </a:lnTo>
                    <a:lnTo>
                      <a:pt x="115" y="148"/>
                    </a:lnTo>
                    <a:lnTo>
                      <a:pt x="110" y="155"/>
                    </a:lnTo>
                    <a:lnTo>
                      <a:pt x="103" y="159"/>
                    </a:lnTo>
                    <a:lnTo>
                      <a:pt x="96" y="161"/>
                    </a:lnTo>
                    <a:lnTo>
                      <a:pt x="0" y="114"/>
                    </a:lnTo>
                    <a:lnTo>
                      <a:pt x="4" y="0"/>
                    </a:lnTo>
                    <a:close/>
                  </a:path>
                </a:pathLst>
              </a:custGeom>
              <a:solidFill>
                <a:srgbClr val="B2B2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87" name="Google Shape;187;p12"/>
              <p:cNvSpPr/>
              <p:nvPr/>
            </p:nvSpPr>
            <p:spPr>
              <a:xfrm>
                <a:off x="3348038" y="5083175"/>
                <a:ext cx="209550" cy="255588"/>
              </a:xfrm>
              <a:custGeom>
                <a:rect b="b" l="l" r="r" t="t"/>
                <a:pathLst>
                  <a:path extrusionOk="0" h="161" w="132">
                    <a:moveTo>
                      <a:pt x="5" y="0"/>
                    </a:moveTo>
                    <a:lnTo>
                      <a:pt x="5" y="0"/>
                    </a:lnTo>
                    <a:lnTo>
                      <a:pt x="132" y="0"/>
                    </a:lnTo>
                    <a:lnTo>
                      <a:pt x="115" y="140"/>
                    </a:lnTo>
                    <a:lnTo>
                      <a:pt x="114" y="144"/>
                    </a:lnTo>
                    <a:lnTo>
                      <a:pt x="112" y="148"/>
                    </a:lnTo>
                    <a:lnTo>
                      <a:pt x="108" y="153"/>
                    </a:lnTo>
                    <a:lnTo>
                      <a:pt x="101" y="159"/>
                    </a:lnTo>
                    <a:lnTo>
                      <a:pt x="95" y="161"/>
                    </a:lnTo>
                    <a:lnTo>
                      <a:pt x="0" y="113"/>
                    </a:lnTo>
                    <a:lnTo>
                      <a:pt x="5" y="0"/>
                    </a:lnTo>
                    <a:close/>
                  </a:path>
                </a:pathLst>
              </a:custGeom>
              <a:solidFill>
                <a:srgbClr val="B2B2B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88" name="Google Shape;188;p12"/>
              <p:cNvSpPr/>
              <p:nvPr/>
            </p:nvSpPr>
            <p:spPr>
              <a:xfrm>
                <a:off x="3354388" y="5083175"/>
                <a:ext cx="203200" cy="255588"/>
              </a:xfrm>
              <a:custGeom>
                <a:rect b="b" l="l" r="r" t="t"/>
                <a:pathLst>
                  <a:path extrusionOk="0" h="161" w="128">
                    <a:moveTo>
                      <a:pt x="4" y="0"/>
                    </a:moveTo>
                    <a:lnTo>
                      <a:pt x="4" y="0"/>
                    </a:lnTo>
                    <a:lnTo>
                      <a:pt x="128" y="0"/>
                    </a:lnTo>
                    <a:lnTo>
                      <a:pt x="111" y="140"/>
                    </a:lnTo>
                    <a:lnTo>
                      <a:pt x="111" y="144"/>
                    </a:lnTo>
                    <a:lnTo>
                      <a:pt x="108" y="148"/>
                    </a:lnTo>
                    <a:lnTo>
                      <a:pt x="104" y="153"/>
                    </a:lnTo>
                    <a:lnTo>
                      <a:pt x="97" y="159"/>
                    </a:lnTo>
                    <a:lnTo>
                      <a:pt x="91" y="161"/>
                    </a:lnTo>
                    <a:lnTo>
                      <a:pt x="0" y="113"/>
                    </a:lnTo>
                    <a:lnTo>
                      <a:pt x="4" y="0"/>
                    </a:lnTo>
                    <a:close/>
                  </a:path>
                </a:pathLst>
              </a:custGeom>
              <a:solidFill>
                <a:srgbClr val="B3B3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89" name="Google Shape;189;p12"/>
              <p:cNvSpPr/>
              <p:nvPr/>
            </p:nvSpPr>
            <p:spPr>
              <a:xfrm>
                <a:off x="3360738" y="5083175"/>
                <a:ext cx="196850" cy="255588"/>
              </a:xfrm>
              <a:custGeom>
                <a:rect b="b" l="l" r="r" t="t"/>
                <a:pathLst>
                  <a:path extrusionOk="0" h="161" w="124">
                    <a:moveTo>
                      <a:pt x="4" y="0"/>
                    </a:moveTo>
                    <a:lnTo>
                      <a:pt x="4" y="0"/>
                    </a:lnTo>
                    <a:lnTo>
                      <a:pt x="124" y="0"/>
                    </a:lnTo>
                    <a:lnTo>
                      <a:pt x="107" y="140"/>
                    </a:lnTo>
                    <a:lnTo>
                      <a:pt x="104" y="148"/>
                    </a:lnTo>
                    <a:lnTo>
                      <a:pt x="100" y="153"/>
                    </a:lnTo>
                    <a:lnTo>
                      <a:pt x="93" y="159"/>
                    </a:lnTo>
                    <a:lnTo>
                      <a:pt x="87" y="161"/>
                    </a:lnTo>
                    <a:lnTo>
                      <a:pt x="0" y="111"/>
                    </a:lnTo>
                    <a:lnTo>
                      <a:pt x="4" y="0"/>
                    </a:lnTo>
                    <a:close/>
                  </a:path>
                </a:pathLst>
              </a:custGeom>
              <a:solidFill>
                <a:srgbClr val="B4B4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90" name="Google Shape;190;p12"/>
              <p:cNvSpPr/>
              <p:nvPr/>
            </p:nvSpPr>
            <p:spPr>
              <a:xfrm>
                <a:off x="3367088" y="5083175"/>
                <a:ext cx="190500" cy="255588"/>
              </a:xfrm>
              <a:custGeom>
                <a:rect b="b" l="l" r="r" t="t"/>
                <a:pathLst>
                  <a:path extrusionOk="0" h="161" w="120">
                    <a:moveTo>
                      <a:pt x="4" y="0"/>
                    </a:moveTo>
                    <a:lnTo>
                      <a:pt x="4" y="0"/>
                    </a:lnTo>
                    <a:lnTo>
                      <a:pt x="120" y="0"/>
                    </a:lnTo>
                    <a:lnTo>
                      <a:pt x="103" y="140"/>
                    </a:lnTo>
                    <a:lnTo>
                      <a:pt x="100" y="148"/>
                    </a:lnTo>
                    <a:lnTo>
                      <a:pt x="96" y="153"/>
                    </a:lnTo>
                    <a:lnTo>
                      <a:pt x="89" y="159"/>
                    </a:lnTo>
                    <a:lnTo>
                      <a:pt x="83" y="161"/>
                    </a:lnTo>
                    <a:lnTo>
                      <a:pt x="0" y="110"/>
                    </a:lnTo>
                    <a:lnTo>
                      <a:pt x="4" y="0"/>
                    </a:lnTo>
                    <a:close/>
                  </a:path>
                </a:pathLst>
              </a:custGeom>
              <a:solidFill>
                <a:srgbClr val="B4B4B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91" name="Google Shape;191;p12"/>
              <p:cNvSpPr/>
              <p:nvPr/>
            </p:nvSpPr>
            <p:spPr>
              <a:xfrm>
                <a:off x="3371851" y="5083175"/>
                <a:ext cx="185738" cy="255588"/>
              </a:xfrm>
              <a:custGeom>
                <a:rect b="b" l="l" r="r" t="t"/>
                <a:pathLst>
                  <a:path extrusionOk="0" h="161" w="117">
                    <a:moveTo>
                      <a:pt x="5" y="0"/>
                    </a:moveTo>
                    <a:lnTo>
                      <a:pt x="5" y="0"/>
                    </a:lnTo>
                    <a:lnTo>
                      <a:pt x="117" y="0"/>
                    </a:lnTo>
                    <a:lnTo>
                      <a:pt x="100" y="140"/>
                    </a:lnTo>
                    <a:lnTo>
                      <a:pt x="97" y="148"/>
                    </a:lnTo>
                    <a:lnTo>
                      <a:pt x="93" y="153"/>
                    </a:lnTo>
                    <a:lnTo>
                      <a:pt x="86" y="157"/>
                    </a:lnTo>
                    <a:lnTo>
                      <a:pt x="81" y="161"/>
                    </a:lnTo>
                    <a:lnTo>
                      <a:pt x="0" y="109"/>
                    </a:lnTo>
                    <a:lnTo>
                      <a:pt x="5" y="0"/>
                    </a:lnTo>
                    <a:close/>
                  </a:path>
                </a:pathLst>
              </a:custGeom>
              <a:solidFill>
                <a:srgbClr val="B5B5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92" name="Google Shape;192;p12"/>
              <p:cNvSpPr/>
              <p:nvPr/>
            </p:nvSpPr>
            <p:spPr>
              <a:xfrm>
                <a:off x="3378201" y="5083175"/>
                <a:ext cx="179388" cy="255588"/>
              </a:xfrm>
              <a:custGeom>
                <a:rect b="b" l="l" r="r" t="t"/>
                <a:pathLst>
                  <a:path extrusionOk="0" h="161" w="113">
                    <a:moveTo>
                      <a:pt x="5" y="0"/>
                    </a:moveTo>
                    <a:lnTo>
                      <a:pt x="5" y="0"/>
                    </a:lnTo>
                    <a:lnTo>
                      <a:pt x="113" y="0"/>
                    </a:lnTo>
                    <a:lnTo>
                      <a:pt x="96" y="140"/>
                    </a:lnTo>
                    <a:lnTo>
                      <a:pt x="93" y="147"/>
                    </a:lnTo>
                    <a:lnTo>
                      <a:pt x="89" y="153"/>
                    </a:lnTo>
                    <a:lnTo>
                      <a:pt x="84" y="157"/>
                    </a:lnTo>
                    <a:lnTo>
                      <a:pt x="77" y="161"/>
                    </a:lnTo>
                    <a:lnTo>
                      <a:pt x="0" y="107"/>
                    </a:lnTo>
                    <a:lnTo>
                      <a:pt x="5" y="0"/>
                    </a:lnTo>
                    <a:close/>
                  </a:path>
                </a:pathLst>
              </a:custGeom>
              <a:solidFill>
                <a:srgbClr val="B6B6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93" name="Google Shape;193;p12"/>
              <p:cNvSpPr/>
              <p:nvPr/>
            </p:nvSpPr>
            <p:spPr>
              <a:xfrm>
                <a:off x="3384551" y="5083175"/>
                <a:ext cx="173038" cy="255588"/>
              </a:xfrm>
              <a:custGeom>
                <a:rect b="b" l="l" r="r" t="t"/>
                <a:pathLst>
                  <a:path extrusionOk="0" h="161" w="109">
                    <a:moveTo>
                      <a:pt x="5" y="0"/>
                    </a:moveTo>
                    <a:lnTo>
                      <a:pt x="5" y="0"/>
                    </a:lnTo>
                    <a:lnTo>
                      <a:pt x="109" y="0"/>
                    </a:lnTo>
                    <a:lnTo>
                      <a:pt x="92" y="140"/>
                    </a:lnTo>
                    <a:lnTo>
                      <a:pt x="89" y="147"/>
                    </a:lnTo>
                    <a:lnTo>
                      <a:pt x="85" y="153"/>
                    </a:lnTo>
                    <a:lnTo>
                      <a:pt x="80" y="157"/>
                    </a:lnTo>
                    <a:lnTo>
                      <a:pt x="73" y="161"/>
                    </a:lnTo>
                    <a:lnTo>
                      <a:pt x="0" y="106"/>
                    </a:lnTo>
                    <a:lnTo>
                      <a:pt x="5" y="0"/>
                    </a:lnTo>
                    <a:close/>
                  </a:path>
                </a:pathLst>
              </a:custGeom>
              <a:solidFill>
                <a:srgbClr val="B6B6B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94" name="Google Shape;194;p12"/>
              <p:cNvSpPr/>
              <p:nvPr/>
            </p:nvSpPr>
            <p:spPr>
              <a:xfrm>
                <a:off x="3390901" y="5083175"/>
                <a:ext cx="166688" cy="254000"/>
              </a:xfrm>
              <a:custGeom>
                <a:rect b="b" l="l" r="r" t="t"/>
                <a:pathLst>
                  <a:path extrusionOk="0" h="160" w="105">
                    <a:moveTo>
                      <a:pt x="5" y="0"/>
                    </a:moveTo>
                    <a:lnTo>
                      <a:pt x="5" y="0"/>
                    </a:lnTo>
                    <a:lnTo>
                      <a:pt x="105" y="0"/>
                    </a:lnTo>
                    <a:lnTo>
                      <a:pt x="88" y="140"/>
                    </a:lnTo>
                    <a:lnTo>
                      <a:pt x="87" y="147"/>
                    </a:lnTo>
                    <a:lnTo>
                      <a:pt x="81" y="153"/>
                    </a:lnTo>
                    <a:lnTo>
                      <a:pt x="76" y="157"/>
                    </a:lnTo>
                    <a:lnTo>
                      <a:pt x="69" y="160"/>
                    </a:lnTo>
                    <a:lnTo>
                      <a:pt x="0" y="106"/>
                    </a:lnTo>
                    <a:lnTo>
                      <a:pt x="5" y="0"/>
                    </a:lnTo>
                    <a:close/>
                  </a:path>
                </a:pathLst>
              </a:custGeom>
              <a:solidFill>
                <a:srgbClr val="B7B7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95" name="Google Shape;195;p12"/>
              <p:cNvSpPr/>
              <p:nvPr/>
            </p:nvSpPr>
            <p:spPr>
              <a:xfrm>
                <a:off x="3395663" y="5083175"/>
                <a:ext cx="161925" cy="254000"/>
              </a:xfrm>
              <a:custGeom>
                <a:rect b="b" l="l" r="r" t="t"/>
                <a:pathLst>
                  <a:path extrusionOk="0" h="160" w="102">
                    <a:moveTo>
                      <a:pt x="5" y="0"/>
                    </a:moveTo>
                    <a:lnTo>
                      <a:pt x="5" y="0"/>
                    </a:lnTo>
                    <a:lnTo>
                      <a:pt x="102" y="0"/>
                    </a:lnTo>
                    <a:lnTo>
                      <a:pt x="85" y="140"/>
                    </a:lnTo>
                    <a:lnTo>
                      <a:pt x="84" y="147"/>
                    </a:lnTo>
                    <a:lnTo>
                      <a:pt x="78" y="153"/>
                    </a:lnTo>
                    <a:lnTo>
                      <a:pt x="73" y="157"/>
                    </a:lnTo>
                    <a:lnTo>
                      <a:pt x="67" y="160"/>
                    </a:lnTo>
                    <a:lnTo>
                      <a:pt x="0" y="105"/>
                    </a:lnTo>
                    <a:lnTo>
                      <a:pt x="5" y="0"/>
                    </a:lnTo>
                    <a:close/>
                  </a:path>
                </a:pathLst>
              </a:custGeom>
              <a:solidFill>
                <a:srgbClr val="B7B7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96" name="Google Shape;196;p12"/>
              <p:cNvSpPr/>
              <p:nvPr/>
            </p:nvSpPr>
            <p:spPr>
              <a:xfrm>
                <a:off x="3402013" y="5083175"/>
                <a:ext cx="155575" cy="254000"/>
              </a:xfrm>
              <a:custGeom>
                <a:rect b="b" l="l" r="r" t="t"/>
                <a:pathLst>
                  <a:path extrusionOk="0" h="160" w="98">
                    <a:moveTo>
                      <a:pt x="5" y="0"/>
                    </a:moveTo>
                    <a:lnTo>
                      <a:pt x="5" y="0"/>
                    </a:lnTo>
                    <a:lnTo>
                      <a:pt x="98" y="0"/>
                    </a:lnTo>
                    <a:lnTo>
                      <a:pt x="81" y="140"/>
                    </a:lnTo>
                    <a:lnTo>
                      <a:pt x="80" y="147"/>
                    </a:lnTo>
                    <a:lnTo>
                      <a:pt x="74" y="152"/>
                    </a:lnTo>
                    <a:lnTo>
                      <a:pt x="69" y="157"/>
                    </a:lnTo>
                    <a:lnTo>
                      <a:pt x="63" y="160"/>
                    </a:lnTo>
                    <a:lnTo>
                      <a:pt x="0" y="103"/>
                    </a:lnTo>
                    <a:lnTo>
                      <a:pt x="5" y="0"/>
                    </a:lnTo>
                    <a:close/>
                  </a:path>
                </a:pathLst>
              </a:custGeom>
              <a:solidFill>
                <a:srgbClr val="B8B8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97" name="Google Shape;197;p12"/>
              <p:cNvSpPr/>
              <p:nvPr/>
            </p:nvSpPr>
            <p:spPr>
              <a:xfrm>
                <a:off x="3408363" y="5083175"/>
                <a:ext cx="149225" cy="254000"/>
              </a:xfrm>
              <a:custGeom>
                <a:rect b="b" l="l" r="r" t="t"/>
                <a:pathLst>
                  <a:path extrusionOk="0" h="160" w="94">
                    <a:moveTo>
                      <a:pt x="5" y="0"/>
                    </a:moveTo>
                    <a:lnTo>
                      <a:pt x="5" y="0"/>
                    </a:lnTo>
                    <a:lnTo>
                      <a:pt x="94" y="0"/>
                    </a:lnTo>
                    <a:lnTo>
                      <a:pt x="77" y="140"/>
                    </a:lnTo>
                    <a:lnTo>
                      <a:pt x="76" y="147"/>
                    </a:lnTo>
                    <a:lnTo>
                      <a:pt x="71" y="152"/>
                    </a:lnTo>
                    <a:lnTo>
                      <a:pt x="66" y="157"/>
                    </a:lnTo>
                    <a:lnTo>
                      <a:pt x="59" y="160"/>
                    </a:lnTo>
                    <a:lnTo>
                      <a:pt x="0" y="102"/>
                    </a:lnTo>
                    <a:lnTo>
                      <a:pt x="5" y="0"/>
                    </a:lnTo>
                    <a:close/>
                  </a:path>
                </a:pathLst>
              </a:custGeom>
              <a:solidFill>
                <a:srgbClr val="B9B9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98" name="Google Shape;198;p12"/>
              <p:cNvSpPr/>
              <p:nvPr/>
            </p:nvSpPr>
            <p:spPr>
              <a:xfrm>
                <a:off x="3414713" y="5083175"/>
                <a:ext cx="142875" cy="254000"/>
              </a:xfrm>
              <a:custGeom>
                <a:rect b="b" l="l" r="r" t="t"/>
                <a:pathLst>
                  <a:path extrusionOk="0" h="160" w="90">
                    <a:moveTo>
                      <a:pt x="5" y="0"/>
                    </a:moveTo>
                    <a:lnTo>
                      <a:pt x="5" y="0"/>
                    </a:lnTo>
                    <a:lnTo>
                      <a:pt x="90" y="0"/>
                    </a:lnTo>
                    <a:lnTo>
                      <a:pt x="73" y="140"/>
                    </a:lnTo>
                    <a:lnTo>
                      <a:pt x="72" y="147"/>
                    </a:lnTo>
                    <a:lnTo>
                      <a:pt x="67" y="152"/>
                    </a:lnTo>
                    <a:lnTo>
                      <a:pt x="62" y="157"/>
                    </a:lnTo>
                    <a:lnTo>
                      <a:pt x="55" y="160"/>
                    </a:lnTo>
                    <a:lnTo>
                      <a:pt x="0" y="101"/>
                    </a:lnTo>
                    <a:lnTo>
                      <a:pt x="5" y="0"/>
                    </a:lnTo>
                    <a:close/>
                  </a:path>
                </a:pathLst>
              </a:custGeom>
              <a:solidFill>
                <a:srgbClr val="B9B9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99" name="Google Shape;199;p12"/>
              <p:cNvSpPr/>
              <p:nvPr/>
            </p:nvSpPr>
            <p:spPr>
              <a:xfrm>
                <a:off x="3417888" y="5083175"/>
                <a:ext cx="139700" cy="254000"/>
              </a:xfrm>
              <a:custGeom>
                <a:rect b="b" l="l" r="r" t="t"/>
                <a:pathLst>
                  <a:path extrusionOk="0" h="160" w="88">
                    <a:moveTo>
                      <a:pt x="7" y="0"/>
                    </a:moveTo>
                    <a:lnTo>
                      <a:pt x="7" y="0"/>
                    </a:lnTo>
                    <a:lnTo>
                      <a:pt x="88" y="0"/>
                    </a:lnTo>
                    <a:lnTo>
                      <a:pt x="71" y="140"/>
                    </a:lnTo>
                    <a:lnTo>
                      <a:pt x="70" y="147"/>
                    </a:lnTo>
                    <a:lnTo>
                      <a:pt x="65" y="152"/>
                    </a:lnTo>
                    <a:lnTo>
                      <a:pt x="60" y="157"/>
                    </a:lnTo>
                    <a:lnTo>
                      <a:pt x="55" y="160"/>
                    </a:lnTo>
                    <a:lnTo>
                      <a:pt x="0" y="99"/>
                    </a:lnTo>
                    <a:lnTo>
                      <a:pt x="7" y="0"/>
                    </a:lnTo>
                    <a:close/>
                  </a:path>
                </a:pathLst>
              </a:custGeom>
              <a:solidFill>
                <a:srgbClr val="BABAB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00" name="Google Shape;200;p12"/>
              <p:cNvSpPr/>
              <p:nvPr/>
            </p:nvSpPr>
            <p:spPr>
              <a:xfrm>
                <a:off x="3425826" y="5083175"/>
                <a:ext cx="131763" cy="254000"/>
              </a:xfrm>
              <a:custGeom>
                <a:rect b="b" l="l" r="r" t="t"/>
                <a:pathLst>
                  <a:path extrusionOk="0" h="160" w="83">
                    <a:moveTo>
                      <a:pt x="6" y="0"/>
                    </a:moveTo>
                    <a:lnTo>
                      <a:pt x="6" y="0"/>
                    </a:lnTo>
                    <a:lnTo>
                      <a:pt x="83" y="0"/>
                    </a:lnTo>
                    <a:lnTo>
                      <a:pt x="66" y="140"/>
                    </a:lnTo>
                    <a:lnTo>
                      <a:pt x="65" y="147"/>
                    </a:lnTo>
                    <a:lnTo>
                      <a:pt x="60" y="152"/>
                    </a:lnTo>
                    <a:lnTo>
                      <a:pt x="55" y="156"/>
                    </a:lnTo>
                    <a:lnTo>
                      <a:pt x="50" y="160"/>
                    </a:lnTo>
                    <a:lnTo>
                      <a:pt x="0" y="99"/>
                    </a:lnTo>
                    <a:lnTo>
                      <a:pt x="6" y="0"/>
                    </a:lnTo>
                    <a:close/>
                  </a:path>
                </a:pathLst>
              </a:custGeom>
              <a:solidFill>
                <a:srgbClr val="BBBBB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01" name="Google Shape;201;p12"/>
              <p:cNvSpPr/>
              <p:nvPr/>
            </p:nvSpPr>
            <p:spPr>
              <a:xfrm>
                <a:off x="3432176" y="5083175"/>
                <a:ext cx="125413" cy="254000"/>
              </a:xfrm>
              <a:custGeom>
                <a:rect b="b" l="l" r="r" t="t"/>
                <a:pathLst>
                  <a:path extrusionOk="0" h="160" w="79">
                    <a:moveTo>
                      <a:pt x="5" y="0"/>
                    </a:moveTo>
                    <a:lnTo>
                      <a:pt x="5" y="0"/>
                    </a:lnTo>
                    <a:lnTo>
                      <a:pt x="79" y="0"/>
                    </a:lnTo>
                    <a:lnTo>
                      <a:pt x="62" y="140"/>
                    </a:lnTo>
                    <a:lnTo>
                      <a:pt x="61" y="147"/>
                    </a:lnTo>
                    <a:lnTo>
                      <a:pt x="56" y="152"/>
                    </a:lnTo>
                    <a:lnTo>
                      <a:pt x="51" y="156"/>
                    </a:lnTo>
                    <a:lnTo>
                      <a:pt x="46" y="160"/>
                    </a:lnTo>
                    <a:lnTo>
                      <a:pt x="0" y="98"/>
                    </a:lnTo>
                    <a:lnTo>
                      <a:pt x="5" y="0"/>
                    </a:lnTo>
                    <a:close/>
                  </a:path>
                </a:pathLst>
              </a:custGeom>
              <a:solidFill>
                <a:srgbClr val="BBBB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02" name="Google Shape;202;p12"/>
              <p:cNvSpPr/>
              <p:nvPr/>
            </p:nvSpPr>
            <p:spPr>
              <a:xfrm>
                <a:off x="3438526" y="5083175"/>
                <a:ext cx="119063" cy="254000"/>
              </a:xfrm>
              <a:custGeom>
                <a:rect b="b" l="l" r="r" t="t"/>
                <a:pathLst>
                  <a:path extrusionOk="0" h="160" w="75">
                    <a:moveTo>
                      <a:pt x="5" y="0"/>
                    </a:moveTo>
                    <a:lnTo>
                      <a:pt x="5" y="0"/>
                    </a:lnTo>
                    <a:lnTo>
                      <a:pt x="75" y="0"/>
                    </a:lnTo>
                    <a:lnTo>
                      <a:pt x="58" y="140"/>
                    </a:lnTo>
                    <a:lnTo>
                      <a:pt x="57" y="147"/>
                    </a:lnTo>
                    <a:lnTo>
                      <a:pt x="52" y="152"/>
                    </a:lnTo>
                    <a:lnTo>
                      <a:pt x="48" y="156"/>
                    </a:lnTo>
                    <a:lnTo>
                      <a:pt x="43" y="160"/>
                    </a:lnTo>
                    <a:lnTo>
                      <a:pt x="0" y="96"/>
                    </a:lnTo>
                    <a:lnTo>
                      <a:pt x="5" y="0"/>
                    </a:lnTo>
                    <a:close/>
                  </a:path>
                </a:pathLst>
              </a:custGeom>
              <a:solidFill>
                <a:srgbClr val="BCBC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03" name="Google Shape;203;p12"/>
              <p:cNvSpPr/>
              <p:nvPr/>
            </p:nvSpPr>
            <p:spPr>
              <a:xfrm>
                <a:off x="3444876" y="5083175"/>
                <a:ext cx="112713" cy="254000"/>
              </a:xfrm>
              <a:custGeom>
                <a:rect b="b" l="l" r="r" t="t"/>
                <a:pathLst>
                  <a:path extrusionOk="0" h="160" w="71">
                    <a:moveTo>
                      <a:pt x="5" y="0"/>
                    </a:moveTo>
                    <a:lnTo>
                      <a:pt x="5" y="0"/>
                    </a:lnTo>
                    <a:lnTo>
                      <a:pt x="71" y="0"/>
                    </a:lnTo>
                    <a:lnTo>
                      <a:pt x="54" y="140"/>
                    </a:lnTo>
                    <a:lnTo>
                      <a:pt x="53" y="147"/>
                    </a:lnTo>
                    <a:lnTo>
                      <a:pt x="48" y="152"/>
                    </a:lnTo>
                    <a:lnTo>
                      <a:pt x="44" y="156"/>
                    </a:lnTo>
                    <a:lnTo>
                      <a:pt x="39" y="160"/>
                    </a:lnTo>
                    <a:lnTo>
                      <a:pt x="0" y="95"/>
                    </a:lnTo>
                    <a:lnTo>
                      <a:pt x="5" y="0"/>
                    </a:lnTo>
                    <a:close/>
                  </a:path>
                </a:pathLst>
              </a:custGeom>
              <a:solidFill>
                <a:srgbClr val="BCBC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04" name="Google Shape;204;p12"/>
              <p:cNvSpPr/>
              <p:nvPr/>
            </p:nvSpPr>
            <p:spPr>
              <a:xfrm>
                <a:off x="3448051" y="5083175"/>
                <a:ext cx="109538" cy="252413"/>
              </a:xfrm>
              <a:custGeom>
                <a:rect b="b" l="l" r="r" t="t"/>
                <a:pathLst>
                  <a:path extrusionOk="0" h="159" w="69">
                    <a:moveTo>
                      <a:pt x="7" y="0"/>
                    </a:moveTo>
                    <a:lnTo>
                      <a:pt x="7" y="0"/>
                    </a:lnTo>
                    <a:lnTo>
                      <a:pt x="69" y="0"/>
                    </a:lnTo>
                    <a:lnTo>
                      <a:pt x="52" y="140"/>
                    </a:lnTo>
                    <a:lnTo>
                      <a:pt x="51" y="147"/>
                    </a:lnTo>
                    <a:lnTo>
                      <a:pt x="46" y="152"/>
                    </a:lnTo>
                    <a:lnTo>
                      <a:pt x="42" y="156"/>
                    </a:lnTo>
                    <a:lnTo>
                      <a:pt x="37" y="159"/>
                    </a:lnTo>
                    <a:lnTo>
                      <a:pt x="0" y="94"/>
                    </a:lnTo>
                    <a:lnTo>
                      <a:pt x="7" y="0"/>
                    </a:lnTo>
                    <a:close/>
                  </a:path>
                </a:pathLst>
              </a:custGeom>
              <a:solidFill>
                <a:srgbClr val="BDBDC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05" name="Google Shape;205;p12"/>
              <p:cNvSpPr/>
              <p:nvPr/>
            </p:nvSpPr>
            <p:spPr>
              <a:xfrm>
                <a:off x="3454401" y="5083175"/>
                <a:ext cx="103188" cy="252413"/>
              </a:xfrm>
              <a:custGeom>
                <a:rect b="b" l="l" r="r" t="t"/>
                <a:pathLst>
                  <a:path extrusionOk="0" h="159" w="65">
                    <a:moveTo>
                      <a:pt x="7" y="0"/>
                    </a:moveTo>
                    <a:lnTo>
                      <a:pt x="7" y="0"/>
                    </a:lnTo>
                    <a:lnTo>
                      <a:pt x="65" y="0"/>
                    </a:lnTo>
                    <a:lnTo>
                      <a:pt x="48" y="140"/>
                    </a:lnTo>
                    <a:lnTo>
                      <a:pt x="47" y="147"/>
                    </a:lnTo>
                    <a:lnTo>
                      <a:pt x="42" y="152"/>
                    </a:lnTo>
                    <a:lnTo>
                      <a:pt x="38" y="156"/>
                    </a:lnTo>
                    <a:lnTo>
                      <a:pt x="33" y="159"/>
                    </a:lnTo>
                    <a:lnTo>
                      <a:pt x="0" y="92"/>
                    </a:lnTo>
                    <a:lnTo>
                      <a:pt x="7" y="0"/>
                    </a:lnTo>
                    <a:close/>
                  </a:path>
                </a:pathLst>
              </a:custGeom>
              <a:solidFill>
                <a:srgbClr val="BEBEC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06" name="Google Shape;206;p12"/>
              <p:cNvSpPr/>
              <p:nvPr/>
            </p:nvSpPr>
            <p:spPr>
              <a:xfrm>
                <a:off x="3462338" y="5083175"/>
                <a:ext cx="95250" cy="252413"/>
              </a:xfrm>
              <a:custGeom>
                <a:rect b="b" l="l" r="r" t="t"/>
                <a:pathLst>
                  <a:path extrusionOk="0" h="159" w="60">
                    <a:moveTo>
                      <a:pt x="6" y="0"/>
                    </a:moveTo>
                    <a:lnTo>
                      <a:pt x="6" y="0"/>
                    </a:lnTo>
                    <a:lnTo>
                      <a:pt x="60" y="0"/>
                    </a:lnTo>
                    <a:lnTo>
                      <a:pt x="43" y="140"/>
                    </a:lnTo>
                    <a:lnTo>
                      <a:pt x="42" y="147"/>
                    </a:lnTo>
                    <a:lnTo>
                      <a:pt x="39" y="151"/>
                    </a:lnTo>
                    <a:lnTo>
                      <a:pt x="33" y="156"/>
                    </a:lnTo>
                    <a:lnTo>
                      <a:pt x="29" y="159"/>
                    </a:lnTo>
                    <a:lnTo>
                      <a:pt x="0" y="91"/>
                    </a:lnTo>
                    <a:lnTo>
                      <a:pt x="6" y="0"/>
                    </a:lnTo>
                    <a:close/>
                  </a:path>
                </a:pathLst>
              </a:custGeom>
              <a:solidFill>
                <a:srgbClr val="BEB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07" name="Google Shape;207;p12"/>
              <p:cNvSpPr/>
              <p:nvPr/>
            </p:nvSpPr>
            <p:spPr>
              <a:xfrm>
                <a:off x="3468688" y="5083175"/>
                <a:ext cx="88900" cy="252413"/>
              </a:xfrm>
              <a:custGeom>
                <a:rect b="b" l="l" r="r" t="t"/>
                <a:pathLst>
                  <a:path extrusionOk="0" h="159" w="56">
                    <a:moveTo>
                      <a:pt x="6" y="0"/>
                    </a:moveTo>
                    <a:lnTo>
                      <a:pt x="6" y="0"/>
                    </a:lnTo>
                    <a:lnTo>
                      <a:pt x="56" y="0"/>
                    </a:lnTo>
                    <a:lnTo>
                      <a:pt x="39" y="140"/>
                    </a:lnTo>
                    <a:lnTo>
                      <a:pt x="38" y="147"/>
                    </a:lnTo>
                    <a:lnTo>
                      <a:pt x="35" y="151"/>
                    </a:lnTo>
                    <a:lnTo>
                      <a:pt x="29" y="156"/>
                    </a:lnTo>
                    <a:lnTo>
                      <a:pt x="25" y="159"/>
                    </a:lnTo>
                    <a:lnTo>
                      <a:pt x="0" y="91"/>
                    </a:lnTo>
                    <a:lnTo>
                      <a:pt x="6" y="0"/>
                    </a:lnTo>
                    <a:close/>
                  </a:path>
                </a:pathLst>
              </a:custGeom>
              <a:solidFill>
                <a:srgbClr val="BFBFC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08" name="Google Shape;208;p12"/>
              <p:cNvSpPr/>
              <p:nvPr/>
            </p:nvSpPr>
            <p:spPr>
              <a:xfrm>
                <a:off x="3471863" y="5083175"/>
                <a:ext cx="85725" cy="252413"/>
              </a:xfrm>
              <a:custGeom>
                <a:rect b="b" l="l" r="r" t="t"/>
                <a:pathLst>
                  <a:path extrusionOk="0" h="159" w="54">
                    <a:moveTo>
                      <a:pt x="7" y="0"/>
                    </a:moveTo>
                    <a:lnTo>
                      <a:pt x="7" y="0"/>
                    </a:lnTo>
                    <a:lnTo>
                      <a:pt x="54" y="0"/>
                    </a:lnTo>
                    <a:lnTo>
                      <a:pt x="37" y="140"/>
                    </a:lnTo>
                    <a:lnTo>
                      <a:pt x="36" y="145"/>
                    </a:lnTo>
                    <a:lnTo>
                      <a:pt x="33" y="151"/>
                    </a:lnTo>
                    <a:lnTo>
                      <a:pt x="29" y="155"/>
                    </a:lnTo>
                    <a:lnTo>
                      <a:pt x="23" y="159"/>
                    </a:lnTo>
                    <a:lnTo>
                      <a:pt x="0" y="90"/>
                    </a:lnTo>
                    <a:lnTo>
                      <a:pt x="7" y="0"/>
                    </a:lnTo>
                    <a:close/>
                  </a:path>
                </a:pathLst>
              </a:custGeom>
              <a:solidFill>
                <a:srgbClr val="BFBFC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09" name="Google Shape;209;p12"/>
              <p:cNvSpPr/>
              <p:nvPr/>
            </p:nvSpPr>
            <p:spPr>
              <a:xfrm>
                <a:off x="3478213" y="5083175"/>
                <a:ext cx="79375" cy="252413"/>
              </a:xfrm>
              <a:custGeom>
                <a:rect b="b" l="l" r="r" t="t"/>
                <a:pathLst>
                  <a:path extrusionOk="0" h="159" w="50">
                    <a:moveTo>
                      <a:pt x="7" y="0"/>
                    </a:moveTo>
                    <a:lnTo>
                      <a:pt x="7" y="0"/>
                    </a:lnTo>
                    <a:lnTo>
                      <a:pt x="50" y="0"/>
                    </a:lnTo>
                    <a:lnTo>
                      <a:pt x="33" y="140"/>
                    </a:lnTo>
                    <a:lnTo>
                      <a:pt x="32" y="145"/>
                    </a:lnTo>
                    <a:lnTo>
                      <a:pt x="29" y="151"/>
                    </a:lnTo>
                    <a:lnTo>
                      <a:pt x="25" y="155"/>
                    </a:lnTo>
                    <a:lnTo>
                      <a:pt x="19" y="159"/>
                    </a:lnTo>
                    <a:lnTo>
                      <a:pt x="0" y="88"/>
                    </a:lnTo>
                    <a:lnTo>
                      <a:pt x="7" y="0"/>
                    </a:lnTo>
                    <a:close/>
                  </a:path>
                </a:pathLst>
              </a:custGeom>
              <a:solidFill>
                <a:srgbClr val="C0C0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10" name="Google Shape;210;p12"/>
              <p:cNvSpPr/>
              <p:nvPr/>
            </p:nvSpPr>
            <p:spPr>
              <a:xfrm>
                <a:off x="3484563" y="5083175"/>
                <a:ext cx="73025" cy="252413"/>
              </a:xfrm>
              <a:custGeom>
                <a:rect b="b" l="l" r="r" t="t"/>
                <a:pathLst>
                  <a:path extrusionOk="0" h="159" w="46">
                    <a:moveTo>
                      <a:pt x="7" y="0"/>
                    </a:moveTo>
                    <a:lnTo>
                      <a:pt x="7" y="0"/>
                    </a:lnTo>
                    <a:lnTo>
                      <a:pt x="46" y="0"/>
                    </a:lnTo>
                    <a:lnTo>
                      <a:pt x="29" y="140"/>
                    </a:lnTo>
                    <a:lnTo>
                      <a:pt x="28" y="145"/>
                    </a:lnTo>
                    <a:lnTo>
                      <a:pt x="25" y="151"/>
                    </a:lnTo>
                    <a:lnTo>
                      <a:pt x="21" y="155"/>
                    </a:lnTo>
                    <a:lnTo>
                      <a:pt x="17" y="159"/>
                    </a:lnTo>
                    <a:lnTo>
                      <a:pt x="0" y="87"/>
                    </a:lnTo>
                    <a:lnTo>
                      <a:pt x="7" y="0"/>
                    </a:lnTo>
                    <a:close/>
                  </a:path>
                </a:pathLst>
              </a:custGeom>
              <a:solidFill>
                <a:srgbClr val="C1C1C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11" name="Google Shape;211;p12"/>
              <p:cNvSpPr/>
              <p:nvPr/>
            </p:nvSpPr>
            <p:spPr>
              <a:xfrm>
                <a:off x="3492501" y="5083175"/>
                <a:ext cx="65088" cy="252413"/>
              </a:xfrm>
              <a:custGeom>
                <a:rect b="b" l="l" r="r" t="t"/>
                <a:pathLst>
                  <a:path extrusionOk="0" h="159" w="41">
                    <a:moveTo>
                      <a:pt x="6" y="0"/>
                    </a:moveTo>
                    <a:lnTo>
                      <a:pt x="6" y="0"/>
                    </a:lnTo>
                    <a:lnTo>
                      <a:pt x="41" y="0"/>
                    </a:lnTo>
                    <a:lnTo>
                      <a:pt x="24" y="140"/>
                    </a:lnTo>
                    <a:lnTo>
                      <a:pt x="23" y="145"/>
                    </a:lnTo>
                    <a:lnTo>
                      <a:pt x="20" y="151"/>
                    </a:lnTo>
                    <a:lnTo>
                      <a:pt x="16" y="155"/>
                    </a:lnTo>
                    <a:lnTo>
                      <a:pt x="12" y="159"/>
                    </a:lnTo>
                    <a:lnTo>
                      <a:pt x="0" y="86"/>
                    </a:lnTo>
                    <a:lnTo>
                      <a:pt x="6" y="0"/>
                    </a:lnTo>
                    <a:close/>
                  </a:path>
                </a:pathLst>
              </a:custGeom>
              <a:solidFill>
                <a:srgbClr val="C1C1C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12" name="Google Shape;212;p12"/>
              <p:cNvSpPr/>
              <p:nvPr/>
            </p:nvSpPr>
            <p:spPr>
              <a:xfrm>
                <a:off x="3495676" y="5083175"/>
                <a:ext cx="61913" cy="252413"/>
              </a:xfrm>
              <a:custGeom>
                <a:rect b="b" l="l" r="r" t="t"/>
                <a:pathLst>
                  <a:path extrusionOk="0" h="159" w="39">
                    <a:moveTo>
                      <a:pt x="8" y="0"/>
                    </a:moveTo>
                    <a:lnTo>
                      <a:pt x="8" y="0"/>
                    </a:lnTo>
                    <a:lnTo>
                      <a:pt x="39" y="0"/>
                    </a:lnTo>
                    <a:lnTo>
                      <a:pt x="22" y="140"/>
                    </a:lnTo>
                    <a:lnTo>
                      <a:pt x="21" y="145"/>
                    </a:lnTo>
                    <a:lnTo>
                      <a:pt x="18" y="151"/>
                    </a:lnTo>
                    <a:lnTo>
                      <a:pt x="14" y="155"/>
                    </a:lnTo>
                    <a:lnTo>
                      <a:pt x="10" y="159"/>
                    </a:lnTo>
                    <a:lnTo>
                      <a:pt x="0" y="84"/>
                    </a:lnTo>
                    <a:lnTo>
                      <a:pt x="8" y="0"/>
                    </a:lnTo>
                    <a:close/>
                  </a:path>
                </a:pathLst>
              </a:custGeom>
              <a:solidFill>
                <a:srgbClr val="C2C2C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13" name="Google Shape;213;p12"/>
              <p:cNvSpPr/>
              <p:nvPr/>
            </p:nvSpPr>
            <p:spPr>
              <a:xfrm>
                <a:off x="3502026" y="5083175"/>
                <a:ext cx="55563" cy="252413"/>
              </a:xfrm>
              <a:custGeom>
                <a:rect b="b" l="l" r="r" t="t"/>
                <a:pathLst>
                  <a:path extrusionOk="0" h="159" w="35">
                    <a:moveTo>
                      <a:pt x="8" y="0"/>
                    </a:moveTo>
                    <a:lnTo>
                      <a:pt x="8" y="0"/>
                    </a:lnTo>
                    <a:lnTo>
                      <a:pt x="35" y="0"/>
                    </a:lnTo>
                    <a:lnTo>
                      <a:pt x="18" y="140"/>
                    </a:lnTo>
                    <a:lnTo>
                      <a:pt x="17" y="145"/>
                    </a:lnTo>
                    <a:lnTo>
                      <a:pt x="14" y="151"/>
                    </a:lnTo>
                    <a:lnTo>
                      <a:pt x="11" y="155"/>
                    </a:lnTo>
                    <a:lnTo>
                      <a:pt x="7" y="159"/>
                    </a:lnTo>
                    <a:lnTo>
                      <a:pt x="0" y="84"/>
                    </a:lnTo>
                    <a:lnTo>
                      <a:pt x="8" y="0"/>
                    </a:lnTo>
                    <a:close/>
                  </a:path>
                </a:pathLst>
              </a:custGeom>
              <a:solidFill>
                <a:srgbClr val="C3C3C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14" name="Google Shape;214;p12"/>
              <p:cNvSpPr/>
              <p:nvPr/>
            </p:nvSpPr>
            <p:spPr>
              <a:xfrm>
                <a:off x="3508376" y="5083175"/>
                <a:ext cx="49213" cy="249238"/>
              </a:xfrm>
              <a:custGeom>
                <a:rect b="b" l="l" r="r" t="t"/>
                <a:pathLst>
                  <a:path extrusionOk="0" h="157" w="31">
                    <a:moveTo>
                      <a:pt x="7" y="0"/>
                    </a:moveTo>
                    <a:lnTo>
                      <a:pt x="7" y="0"/>
                    </a:lnTo>
                    <a:lnTo>
                      <a:pt x="31" y="0"/>
                    </a:lnTo>
                    <a:lnTo>
                      <a:pt x="14" y="140"/>
                    </a:lnTo>
                    <a:lnTo>
                      <a:pt x="13" y="145"/>
                    </a:lnTo>
                    <a:lnTo>
                      <a:pt x="10" y="151"/>
                    </a:lnTo>
                    <a:lnTo>
                      <a:pt x="7" y="155"/>
                    </a:lnTo>
                    <a:lnTo>
                      <a:pt x="3" y="157"/>
                    </a:lnTo>
                    <a:lnTo>
                      <a:pt x="0" y="83"/>
                    </a:lnTo>
                    <a:lnTo>
                      <a:pt x="7" y="0"/>
                    </a:lnTo>
                    <a:close/>
                  </a:path>
                </a:pathLst>
              </a:custGeom>
              <a:solidFill>
                <a:srgbClr val="C3C3C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15" name="Google Shape;215;p12"/>
              <p:cNvSpPr/>
              <p:nvPr/>
            </p:nvSpPr>
            <p:spPr>
              <a:xfrm>
                <a:off x="3513138" y="5083175"/>
                <a:ext cx="44450" cy="249238"/>
              </a:xfrm>
              <a:custGeom>
                <a:rect b="b" l="l" r="r" t="t"/>
                <a:pathLst>
                  <a:path extrusionOk="0" h="157" w="28">
                    <a:moveTo>
                      <a:pt x="8" y="0"/>
                    </a:moveTo>
                    <a:lnTo>
                      <a:pt x="8" y="0"/>
                    </a:lnTo>
                    <a:lnTo>
                      <a:pt x="28" y="0"/>
                    </a:lnTo>
                    <a:lnTo>
                      <a:pt x="11" y="140"/>
                    </a:lnTo>
                    <a:lnTo>
                      <a:pt x="10" y="145"/>
                    </a:lnTo>
                    <a:lnTo>
                      <a:pt x="7" y="151"/>
                    </a:lnTo>
                    <a:lnTo>
                      <a:pt x="4" y="155"/>
                    </a:lnTo>
                    <a:lnTo>
                      <a:pt x="0" y="157"/>
                    </a:lnTo>
                    <a:lnTo>
                      <a:pt x="1" y="82"/>
                    </a:lnTo>
                    <a:lnTo>
                      <a:pt x="8" y="0"/>
                    </a:lnTo>
                    <a:close/>
                  </a:path>
                </a:pathLst>
              </a:custGeom>
              <a:solidFill>
                <a:srgbClr val="C4C4C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16" name="Google Shape;216;p12"/>
              <p:cNvSpPr/>
              <p:nvPr/>
            </p:nvSpPr>
            <p:spPr>
              <a:xfrm>
                <a:off x="3513138" y="5083175"/>
                <a:ext cx="44450" cy="249238"/>
              </a:xfrm>
              <a:custGeom>
                <a:rect b="b" l="l" r="r" t="t"/>
                <a:pathLst>
                  <a:path extrusionOk="0" h="157" w="28">
                    <a:moveTo>
                      <a:pt x="12" y="0"/>
                    </a:moveTo>
                    <a:lnTo>
                      <a:pt x="12" y="0"/>
                    </a:lnTo>
                    <a:lnTo>
                      <a:pt x="28" y="0"/>
                    </a:lnTo>
                    <a:lnTo>
                      <a:pt x="11" y="140"/>
                    </a:lnTo>
                    <a:lnTo>
                      <a:pt x="10" y="145"/>
                    </a:lnTo>
                    <a:lnTo>
                      <a:pt x="8" y="149"/>
                    </a:lnTo>
                    <a:lnTo>
                      <a:pt x="4" y="155"/>
                    </a:lnTo>
                    <a:lnTo>
                      <a:pt x="0" y="157"/>
                    </a:lnTo>
                    <a:lnTo>
                      <a:pt x="5" y="80"/>
                    </a:lnTo>
                    <a:lnTo>
                      <a:pt x="12" y="0"/>
                    </a:lnTo>
                    <a:close/>
                  </a:path>
                </a:pathLst>
              </a:custGeom>
              <a:solidFill>
                <a:srgbClr val="C4C4C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17" name="Google Shape;217;p12"/>
              <p:cNvSpPr/>
              <p:nvPr/>
            </p:nvSpPr>
            <p:spPr>
              <a:xfrm>
                <a:off x="3514726" y="5083175"/>
                <a:ext cx="42863" cy="249238"/>
              </a:xfrm>
              <a:custGeom>
                <a:rect b="b" l="l" r="r" t="t"/>
                <a:pathLst>
                  <a:path extrusionOk="0" h="157" w="27">
                    <a:moveTo>
                      <a:pt x="15" y="0"/>
                    </a:moveTo>
                    <a:lnTo>
                      <a:pt x="27" y="0"/>
                    </a:lnTo>
                    <a:lnTo>
                      <a:pt x="10" y="140"/>
                    </a:lnTo>
                    <a:lnTo>
                      <a:pt x="9" y="145"/>
                    </a:lnTo>
                    <a:lnTo>
                      <a:pt x="7" y="149"/>
                    </a:lnTo>
                    <a:lnTo>
                      <a:pt x="3" y="153"/>
                    </a:lnTo>
                    <a:lnTo>
                      <a:pt x="0" y="157"/>
                    </a:lnTo>
                    <a:lnTo>
                      <a:pt x="15" y="0"/>
                    </a:lnTo>
                    <a:close/>
                  </a:path>
                </a:pathLst>
              </a:custGeom>
              <a:solidFill>
                <a:srgbClr val="C5C5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18" name="Google Shape;218;p12"/>
              <p:cNvSpPr/>
              <p:nvPr/>
            </p:nvSpPr>
            <p:spPr>
              <a:xfrm>
                <a:off x="2687638" y="4930775"/>
                <a:ext cx="47625" cy="55563"/>
              </a:xfrm>
              <a:custGeom>
                <a:rect b="b" l="l" r="r" t="t"/>
                <a:pathLst>
                  <a:path extrusionOk="0" h="35" w="30">
                    <a:moveTo>
                      <a:pt x="30" y="2"/>
                    </a:moveTo>
                    <a:lnTo>
                      <a:pt x="30" y="2"/>
                    </a:lnTo>
                    <a:lnTo>
                      <a:pt x="27" y="14"/>
                    </a:lnTo>
                    <a:lnTo>
                      <a:pt x="23" y="30"/>
                    </a:lnTo>
                    <a:lnTo>
                      <a:pt x="20" y="34"/>
                    </a:lnTo>
                    <a:lnTo>
                      <a:pt x="19" y="35"/>
                    </a:lnTo>
                    <a:lnTo>
                      <a:pt x="16" y="34"/>
                    </a:lnTo>
                    <a:lnTo>
                      <a:pt x="14" y="31"/>
                    </a:lnTo>
                    <a:lnTo>
                      <a:pt x="11" y="26"/>
                    </a:lnTo>
                    <a:lnTo>
                      <a:pt x="0" y="7"/>
                    </a:lnTo>
                    <a:lnTo>
                      <a:pt x="3" y="6"/>
                    </a:lnTo>
                    <a:lnTo>
                      <a:pt x="8" y="2"/>
                    </a:lnTo>
                    <a:lnTo>
                      <a:pt x="12" y="0"/>
                    </a:lnTo>
                    <a:lnTo>
                      <a:pt x="18" y="0"/>
                    </a:lnTo>
                    <a:lnTo>
                      <a:pt x="23" y="0"/>
                    </a:lnTo>
                    <a:lnTo>
                      <a:pt x="30" y="2"/>
                    </a:lnTo>
                    <a:close/>
                  </a:path>
                </a:pathLst>
              </a:custGeom>
              <a:solidFill>
                <a:srgbClr val="F246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grpSp>
          <p:nvGrpSpPr>
            <p:cNvPr id="219" name="Google Shape;219;p12"/>
            <p:cNvGrpSpPr/>
            <p:nvPr/>
          </p:nvGrpSpPr>
          <p:grpSpPr>
            <a:xfrm>
              <a:off x="5954074" y="4142851"/>
              <a:ext cx="183612" cy="543663"/>
              <a:chOff x="2555876" y="4340225"/>
              <a:chExt cx="203200" cy="601663"/>
            </a:xfrm>
          </p:grpSpPr>
          <p:sp>
            <p:nvSpPr>
              <p:cNvPr id="220" name="Google Shape;220;p12"/>
              <p:cNvSpPr/>
              <p:nvPr/>
            </p:nvSpPr>
            <p:spPr>
              <a:xfrm>
                <a:off x="2582863" y="4424363"/>
                <a:ext cx="176213" cy="517525"/>
              </a:xfrm>
              <a:custGeom>
                <a:rect b="b" l="l" r="r" t="t"/>
                <a:pathLst>
                  <a:path extrusionOk="0" h="326" w="111">
                    <a:moveTo>
                      <a:pt x="35" y="266"/>
                    </a:moveTo>
                    <a:lnTo>
                      <a:pt x="66" y="326"/>
                    </a:lnTo>
                    <a:lnTo>
                      <a:pt x="94" y="322"/>
                    </a:lnTo>
                    <a:lnTo>
                      <a:pt x="111" y="256"/>
                    </a:lnTo>
                    <a:lnTo>
                      <a:pt x="76" y="0"/>
                    </a:lnTo>
                    <a:lnTo>
                      <a:pt x="0" y="11"/>
                    </a:lnTo>
                    <a:lnTo>
                      <a:pt x="35" y="266"/>
                    </a:lnTo>
                    <a:close/>
                  </a:path>
                </a:pathLst>
              </a:custGeom>
              <a:solidFill>
                <a:srgbClr val="5268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21" name="Google Shape;221;p12"/>
              <p:cNvSpPr/>
              <p:nvPr/>
            </p:nvSpPr>
            <p:spPr>
              <a:xfrm>
                <a:off x="2576513" y="4340225"/>
                <a:ext cx="127000" cy="146050"/>
              </a:xfrm>
              <a:custGeom>
                <a:rect b="b" l="l" r="r" t="t"/>
                <a:pathLst>
                  <a:path extrusionOk="0" h="92" w="80">
                    <a:moveTo>
                      <a:pt x="4" y="59"/>
                    </a:moveTo>
                    <a:lnTo>
                      <a:pt x="4" y="59"/>
                    </a:lnTo>
                    <a:lnTo>
                      <a:pt x="5" y="66"/>
                    </a:lnTo>
                    <a:lnTo>
                      <a:pt x="9" y="73"/>
                    </a:lnTo>
                    <a:lnTo>
                      <a:pt x="13" y="80"/>
                    </a:lnTo>
                    <a:lnTo>
                      <a:pt x="19" y="84"/>
                    </a:lnTo>
                    <a:lnTo>
                      <a:pt x="24" y="88"/>
                    </a:lnTo>
                    <a:lnTo>
                      <a:pt x="31" y="91"/>
                    </a:lnTo>
                    <a:lnTo>
                      <a:pt x="39" y="92"/>
                    </a:lnTo>
                    <a:lnTo>
                      <a:pt x="46" y="92"/>
                    </a:lnTo>
                    <a:lnTo>
                      <a:pt x="47" y="92"/>
                    </a:lnTo>
                    <a:lnTo>
                      <a:pt x="47" y="92"/>
                    </a:lnTo>
                    <a:lnTo>
                      <a:pt x="55" y="89"/>
                    </a:lnTo>
                    <a:lnTo>
                      <a:pt x="62" y="87"/>
                    </a:lnTo>
                    <a:lnTo>
                      <a:pt x="67" y="82"/>
                    </a:lnTo>
                    <a:lnTo>
                      <a:pt x="71" y="77"/>
                    </a:lnTo>
                    <a:lnTo>
                      <a:pt x="75" y="70"/>
                    </a:lnTo>
                    <a:lnTo>
                      <a:pt x="78" y="64"/>
                    </a:lnTo>
                    <a:lnTo>
                      <a:pt x="80" y="57"/>
                    </a:lnTo>
                    <a:lnTo>
                      <a:pt x="80" y="49"/>
                    </a:lnTo>
                    <a:lnTo>
                      <a:pt x="75" y="15"/>
                    </a:lnTo>
                    <a:lnTo>
                      <a:pt x="75" y="15"/>
                    </a:lnTo>
                    <a:lnTo>
                      <a:pt x="73" y="8"/>
                    </a:lnTo>
                    <a:lnTo>
                      <a:pt x="70" y="4"/>
                    </a:lnTo>
                    <a:lnTo>
                      <a:pt x="66" y="1"/>
                    </a:lnTo>
                    <a:lnTo>
                      <a:pt x="62" y="0"/>
                    </a:lnTo>
                    <a:lnTo>
                      <a:pt x="50" y="1"/>
                    </a:lnTo>
                    <a:lnTo>
                      <a:pt x="35" y="3"/>
                    </a:lnTo>
                    <a:lnTo>
                      <a:pt x="35" y="3"/>
                    </a:lnTo>
                    <a:lnTo>
                      <a:pt x="35" y="3"/>
                    </a:lnTo>
                    <a:lnTo>
                      <a:pt x="20" y="5"/>
                    </a:lnTo>
                    <a:lnTo>
                      <a:pt x="8" y="7"/>
                    </a:lnTo>
                    <a:lnTo>
                      <a:pt x="4" y="9"/>
                    </a:lnTo>
                    <a:lnTo>
                      <a:pt x="1" y="13"/>
                    </a:lnTo>
                    <a:lnTo>
                      <a:pt x="0" y="17"/>
                    </a:lnTo>
                    <a:lnTo>
                      <a:pt x="0" y="24"/>
                    </a:lnTo>
                    <a:lnTo>
                      <a:pt x="4" y="59"/>
                    </a:lnTo>
                    <a:close/>
                  </a:path>
                </a:pathLst>
              </a:custGeom>
              <a:solidFill>
                <a:srgbClr val="5268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22" name="Google Shape;222;p12"/>
              <p:cNvSpPr/>
              <p:nvPr/>
            </p:nvSpPr>
            <p:spPr>
              <a:xfrm>
                <a:off x="2571751" y="4389438"/>
                <a:ext cx="150813" cy="144463"/>
              </a:xfrm>
              <a:custGeom>
                <a:rect b="b" l="l" r="r" t="t"/>
                <a:pathLst>
                  <a:path extrusionOk="0" h="91" w="95">
                    <a:moveTo>
                      <a:pt x="11" y="91"/>
                    </a:moveTo>
                    <a:lnTo>
                      <a:pt x="95" y="80"/>
                    </a:lnTo>
                    <a:lnTo>
                      <a:pt x="84" y="0"/>
                    </a:lnTo>
                    <a:lnTo>
                      <a:pt x="0" y="11"/>
                    </a:lnTo>
                    <a:lnTo>
                      <a:pt x="11" y="91"/>
                    </a:lnTo>
                    <a:close/>
                  </a:path>
                </a:pathLst>
              </a:custGeom>
              <a:solidFill>
                <a:srgbClr val="5268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23" name="Google Shape;223;p12"/>
              <p:cNvSpPr/>
              <p:nvPr/>
            </p:nvSpPr>
            <p:spPr>
              <a:xfrm>
                <a:off x="2555876" y="4430713"/>
                <a:ext cx="44450" cy="260350"/>
              </a:xfrm>
              <a:custGeom>
                <a:rect b="b" l="l" r="r" t="t"/>
                <a:pathLst>
                  <a:path extrusionOk="0" h="164" w="28">
                    <a:moveTo>
                      <a:pt x="21" y="0"/>
                    </a:moveTo>
                    <a:lnTo>
                      <a:pt x="21" y="0"/>
                    </a:lnTo>
                    <a:lnTo>
                      <a:pt x="11" y="7"/>
                    </a:lnTo>
                    <a:lnTo>
                      <a:pt x="5" y="13"/>
                    </a:lnTo>
                    <a:lnTo>
                      <a:pt x="2" y="17"/>
                    </a:lnTo>
                    <a:lnTo>
                      <a:pt x="0" y="20"/>
                    </a:lnTo>
                    <a:lnTo>
                      <a:pt x="0" y="20"/>
                    </a:lnTo>
                    <a:lnTo>
                      <a:pt x="3" y="44"/>
                    </a:lnTo>
                    <a:lnTo>
                      <a:pt x="9" y="90"/>
                    </a:lnTo>
                    <a:lnTo>
                      <a:pt x="18" y="154"/>
                    </a:lnTo>
                    <a:lnTo>
                      <a:pt x="18" y="154"/>
                    </a:lnTo>
                    <a:lnTo>
                      <a:pt x="17" y="155"/>
                    </a:lnTo>
                    <a:lnTo>
                      <a:pt x="18" y="160"/>
                    </a:lnTo>
                    <a:lnTo>
                      <a:pt x="19" y="161"/>
                    </a:lnTo>
                    <a:lnTo>
                      <a:pt x="21" y="162"/>
                    </a:lnTo>
                    <a:lnTo>
                      <a:pt x="23" y="164"/>
                    </a:lnTo>
                    <a:lnTo>
                      <a:pt x="28" y="164"/>
                    </a:lnTo>
                    <a:lnTo>
                      <a:pt x="13" y="58"/>
                    </a:lnTo>
                    <a:lnTo>
                      <a:pt x="19" y="44"/>
                    </a:lnTo>
                    <a:lnTo>
                      <a:pt x="21" y="0"/>
                    </a:lnTo>
                    <a:lnTo>
                      <a:pt x="21" y="0"/>
                    </a:lnTo>
                    <a:close/>
                  </a:path>
                </a:pathLst>
              </a:custGeom>
              <a:solidFill>
                <a:srgbClr val="5268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grpSp>
          <p:nvGrpSpPr>
            <p:cNvPr id="224" name="Google Shape;224;p12"/>
            <p:cNvGrpSpPr/>
            <p:nvPr/>
          </p:nvGrpSpPr>
          <p:grpSpPr>
            <a:xfrm>
              <a:off x="6372935" y="4148582"/>
              <a:ext cx="720101" cy="553704"/>
              <a:chOff x="3019426" y="4346575"/>
              <a:chExt cx="796925" cy="612776"/>
            </a:xfrm>
          </p:grpSpPr>
          <p:sp>
            <p:nvSpPr>
              <p:cNvPr id="225" name="Google Shape;225;p12"/>
              <p:cNvSpPr/>
              <p:nvPr/>
            </p:nvSpPr>
            <p:spPr>
              <a:xfrm>
                <a:off x="3040063" y="4346575"/>
                <a:ext cx="776288" cy="347663"/>
              </a:xfrm>
              <a:custGeom>
                <a:rect b="b" l="l" r="r" t="t"/>
                <a:pathLst>
                  <a:path extrusionOk="0" h="219" w="489">
                    <a:moveTo>
                      <a:pt x="247" y="219"/>
                    </a:moveTo>
                    <a:lnTo>
                      <a:pt x="489" y="110"/>
                    </a:lnTo>
                    <a:lnTo>
                      <a:pt x="240" y="0"/>
                    </a:lnTo>
                    <a:lnTo>
                      <a:pt x="0" y="107"/>
                    </a:lnTo>
                    <a:lnTo>
                      <a:pt x="247" y="219"/>
                    </a:lnTo>
                    <a:close/>
                  </a:path>
                </a:pathLst>
              </a:custGeom>
              <a:solidFill>
                <a:srgbClr val="5E5C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26" name="Google Shape;226;p12"/>
              <p:cNvSpPr/>
              <p:nvPr/>
            </p:nvSpPr>
            <p:spPr>
              <a:xfrm>
                <a:off x="3049588" y="4510088"/>
                <a:ext cx="22200" cy="255600"/>
              </a:xfrm>
              <a:prstGeom prst="rect">
                <a:avLst/>
              </a:prstGeom>
              <a:solidFill>
                <a:srgbClr val="5E5C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27" name="Google Shape;227;p12"/>
              <p:cNvSpPr/>
              <p:nvPr/>
            </p:nvSpPr>
            <p:spPr>
              <a:xfrm>
                <a:off x="3022601" y="4735513"/>
                <a:ext cx="76200" cy="77788"/>
              </a:xfrm>
              <a:custGeom>
                <a:rect b="b" l="l" r="r" t="t"/>
                <a:pathLst>
                  <a:path extrusionOk="0" h="49" w="48">
                    <a:moveTo>
                      <a:pt x="0" y="24"/>
                    </a:moveTo>
                    <a:lnTo>
                      <a:pt x="0" y="24"/>
                    </a:lnTo>
                    <a:lnTo>
                      <a:pt x="0" y="20"/>
                    </a:lnTo>
                    <a:lnTo>
                      <a:pt x="2" y="15"/>
                    </a:lnTo>
                    <a:lnTo>
                      <a:pt x="4" y="11"/>
                    </a:lnTo>
                    <a:lnTo>
                      <a:pt x="7" y="8"/>
                    </a:lnTo>
                    <a:lnTo>
                      <a:pt x="11" y="4"/>
                    </a:lnTo>
                    <a:lnTo>
                      <a:pt x="15" y="3"/>
                    </a:lnTo>
                    <a:lnTo>
                      <a:pt x="19" y="1"/>
                    </a:lnTo>
                    <a:lnTo>
                      <a:pt x="25" y="0"/>
                    </a:lnTo>
                    <a:lnTo>
                      <a:pt x="25" y="0"/>
                    </a:lnTo>
                    <a:lnTo>
                      <a:pt x="29" y="1"/>
                    </a:lnTo>
                    <a:lnTo>
                      <a:pt x="34" y="3"/>
                    </a:lnTo>
                    <a:lnTo>
                      <a:pt x="38" y="4"/>
                    </a:lnTo>
                    <a:lnTo>
                      <a:pt x="41" y="8"/>
                    </a:lnTo>
                    <a:lnTo>
                      <a:pt x="44" y="11"/>
                    </a:lnTo>
                    <a:lnTo>
                      <a:pt x="46" y="15"/>
                    </a:lnTo>
                    <a:lnTo>
                      <a:pt x="48" y="20"/>
                    </a:lnTo>
                    <a:lnTo>
                      <a:pt x="48" y="24"/>
                    </a:lnTo>
                    <a:lnTo>
                      <a:pt x="48" y="24"/>
                    </a:lnTo>
                    <a:lnTo>
                      <a:pt x="48" y="30"/>
                    </a:lnTo>
                    <a:lnTo>
                      <a:pt x="46" y="34"/>
                    </a:lnTo>
                    <a:lnTo>
                      <a:pt x="44" y="38"/>
                    </a:lnTo>
                    <a:lnTo>
                      <a:pt x="41" y="42"/>
                    </a:lnTo>
                    <a:lnTo>
                      <a:pt x="38" y="45"/>
                    </a:lnTo>
                    <a:lnTo>
                      <a:pt x="34" y="47"/>
                    </a:lnTo>
                    <a:lnTo>
                      <a:pt x="29" y="49"/>
                    </a:lnTo>
                    <a:lnTo>
                      <a:pt x="25" y="49"/>
                    </a:lnTo>
                    <a:lnTo>
                      <a:pt x="25" y="49"/>
                    </a:lnTo>
                    <a:lnTo>
                      <a:pt x="19" y="49"/>
                    </a:lnTo>
                    <a:lnTo>
                      <a:pt x="15" y="47"/>
                    </a:lnTo>
                    <a:lnTo>
                      <a:pt x="11" y="45"/>
                    </a:lnTo>
                    <a:lnTo>
                      <a:pt x="7" y="42"/>
                    </a:lnTo>
                    <a:lnTo>
                      <a:pt x="4" y="38"/>
                    </a:lnTo>
                    <a:lnTo>
                      <a:pt x="2" y="34"/>
                    </a:lnTo>
                    <a:lnTo>
                      <a:pt x="0" y="30"/>
                    </a:lnTo>
                    <a:lnTo>
                      <a:pt x="0" y="24"/>
                    </a:lnTo>
                    <a:lnTo>
                      <a:pt x="0" y="24"/>
                    </a:lnTo>
                    <a:close/>
                  </a:path>
                </a:pathLst>
              </a:custGeom>
              <a:solidFill>
                <a:srgbClr val="5E5C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28" name="Google Shape;228;p12"/>
              <p:cNvSpPr/>
              <p:nvPr/>
            </p:nvSpPr>
            <p:spPr>
              <a:xfrm>
                <a:off x="3052763" y="4778375"/>
                <a:ext cx="46038" cy="169863"/>
              </a:xfrm>
              <a:custGeom>
                <a:rect b="b" l="l" r="r" t="t"/>
                <a:pathLst>
                  <a:path extrusionOk="0" h="107" w="29">
                    <a:moveTo>
                      <a:pt x="17" y="5"/>
                    </a:moveTo>
                    <a:lnTo>
                      <a:pt x="17" y="5"/>
                    </a:lnTo>
                    <a:lnTo>
                      <a:pt x="19" y="12"/>
                    </a:lnTo>
                    <a:lnTo>
                      <a:pt x="22" y="22"/>
                    </a:lnTo>
                    <a:lnTo>
                      <a:pt x="25" y="33"/>
                    </a:lnTo>
                    <a:lnTo>
                      <a:pt x="27" y="47"/>
                    </a:lnTo>
                    <a:lnTo>
                      <a:pt x="29" y="65"/>
                    </a:lnTo>
                    <a:lnTo>
                      <a:pt x="29" y="84"/>
                    </a:lnTo>
                    <a:lnTo>
                      <a:pt x="27" y="107"/>
                    </a:lnTo>
                    <a:lnTo>
                      <a:pt x="0" y="107"/>
                    </a:lnTo>
                    <a:lnTo>
                      <a:pt x="0" y="0"/>
                    </a:lnTo>
                    <a:lnTo>
                      <a:pt x="0" y="0"/>
                    </a:lnTo>
                    <a:lnTo>
                      <a:pt x="8" y="4"/>
                    </a:lnTo>
                    <a:lnTo>
                      <a:pt x="14" y="5"/>
                    </a:lnTo>
                    <a:lnTo>
                      <a:pt x="15" y="5"/>
                    </a:lnTo>
                    <a:lnTo>
                      <a:pt x="17" y="5"/>
                    </a:lnTo>
                    <a:lnTo>
                      <a:pt x="17" y="5"/>
                    </a:lnTo>
                    <a:close/>
                  </a:path>
                </a:pathLst>
              </a:custGeom>
              <a:solidFill>
                <a:srgbClr val="5E5C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29" name="Google Shape;229;p12"/>
              <p:cNvSpPr/>
              <p:nvPr/>
            </p:nvSpPr>
            <p:spPr>
              <a:xfrm>
                <a:off x="3019426" y="4778375"/>
                <a:ext cx="46038" cy="169863"/>
              </a:xfrm>
              <a:custGeom>
                <a:rect b="b" l="l" r="r" t="t"/>
                <a:pathLst>
                  <a:path extrusionOk="0" h="107" w="29">
                    <a:moveTo>
                      <a:pt x="13" y="5"/>
                    </a:moveTo>
                    <a:lnTo>
                      <a:pt x="13" y="5"/>
                    </a:lnTo>
                    <a:lnTo>
                      <a:pt x="10" y="12"/>
                    </a:lnTo>
                    <a:lnTo>
                      <a:pt x="4" y="33"/>
                    </a:lnTo>
                    <a:lnTo>
                      <a:pt x="2" y="47"/>
                    </a:lnTo>
                    <a:lnTo>
                      <a:pt x="0" y="65"/>
                    </a:lnTo>
                    <a:lnTo>
                      <a:pt x="0" y="84"/>
                    </a:lnTo>
                    <a:lnTo>
                      <a:pt x="1" y="107"/>
                    </a:lnTo>
                    <a:lnTo>
                      <a:pt x="29" y="107"/>
                    </a:lnTo>
                    <a:lnTo>
                      <a:pt x="29" y="0"/>
                    </a:lnTo>
                    <a:lnTo>
                      <a:pt x="29" y="0"/>
                    </a:lnTo>
                    <a:lnTo>
                      <a:pt x="21" y="4"/>
                    </a:lnTo>
                    <a:lnTo>
                      <a:pt x="16" y="5"/>
                    </a:lnTo>
                    <a:lnTo>
                      <a:pt x="13" y="5"/>
                    </a:lnTo>
                    <a:lnTo>
                      <a:pt x="13" y="5"/>
                    </a:lnTo>
                    <a:lnTo>
                      <a:pt x="13" y="5"/>
                    </a:lnTo>
                    <a:close/>
                  </a:path>
                </a:pathLst>
              </a:custGeom>
              <a:solidFill>
                <a:srgbClr val="5E5C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30" name="Google Shape;230;p12"/>
              <p:cNvSpPr/>
              <p:nvPr/>
            </p:nvSpPr>
            <p:spPr>
              <a:xfrm>
                <a:off x="3211513" y="4624388"/>
                <a:ext cx="449263" cy="334963"/>
              </a:xfrm>
              <a:custGeom>
                <a:rect b="b" l="l" r="r" t="t"/>
                <a:pathLst>
                  <a:path extrusionOk="0" h="211" w="283">
                    <a:moveTo>
                      <a:pt x="0" y="0"/>
                    </a:moveTo>
                    <a:lnTo>
                      <a:pt x="0" y="0"/>
                    </a:lnTo>
                    <a:lnTo>
                      <a:pt x="63" y="29"/>
                    </a:lnTo>
                    <a:lnTo>
                      <a:pt x="143" y="67"/>
                    </a:lnTo>
                    <a:lnTo>
                      <a:pt x="143" y="67"/>
                    </a:lnTo>
                    <a:lnTo>
                      <a:pt x="221" y="29"/>
                    </a:lnTo>
                    <a:lnTo>
                      <a:pt x="283" y="0"/>
                    </a:lnTo>
                    <a:lnTo>
                      <a:pt x="283" y="163"/>
                    </a:lnTo>
                    <a:lnTo>
                      <a:pt x="283" y="163"/>
                    </a:lnTo>
                    <a:lnTo>
                      <a:pt x="277" y="170"/>
                    </a:lnTo>
                    <a:lnTo>
                      <a:pt x="267" y="177"/>
                    </a:lnTo>
                    <a:lnTo>
                      <a:pt x="259" y="182"/>
                    </a:lnTo>
                    <a:lnTo>
                      <a:pt x="250" y="188"/>
                    </a:lnTo>
                    <a:lnTo>
                      <a:pt x="229" y="196"/>
                    </a:lnTo>
                    <a:lnTo>
                      <a:pt x="209" y="201"/>
                    </a:lnTo>
                    <a:lnTo>
                      <a:pt x="190" y="205"/>
                    </a:lnTo>
                    <a:lnTo>
                      <a:pt x="172" y="208"/>
                    </a:lnTo>
                    <a:lnTo>
                      <a:pt x="147" y="211"/>
                    </a:lnTo>
                    <a:lnTo>
                      <a:pt x="147" y="211"/>
                    </a:lnTo>
                    <a:lnTo>
                      <a:pt x="147" y="211"/>
                    </a:lnTo>
                    <a:lnTo>
                      <a:pt x="143" y="211"/>
                    </a:lnTo>
                    <a:lnTo>
                      <a:pt x="143" y="211"/>
                    </a:lnTo>
                    <a:lnTo>
                      <a:pt x="139" y="211"/>
                    </a:lnTo>
                    <a:lnTo>
                      <a:pt x="139" y="211"/>
                    </a:lnTo>
                    <a:lnTo>
                      <a:pt x="139" y="211"/>
                    </a:lnTo>
                    <a:lnTo>
                      <a:pt x="113" y="208"/>
                    </a:lnTo>
                    <a:lnTo>
                      <a:pt x="94" y="205"/>
                    </a:lnTo>
                    <a:lnTo>
                      <a:pt x="75" y="201"/>
                    </a:lnTo>
                    <a:lnTo>
                      <a:pt x="55" y="196"/>
                    </a:lnTo>
                    <a:lnTo>
                      <a:pt x="36" y="188"/>
                    </a:lnTo>
                    <a:lnTo>
                      <a:pt x="26" y="182"/>
                    </a:lnTo>
                    <a:lnTo>
                      <a:pt x="17" y="177"/>
                    </a:lnTo>
                    <a:lnTo>
                      <a:pt x="9" y="170"/>
                    </a:lnTo>
                    <a:lnTo>
                      <a:pt x="0" y="163"/>
                    </a:lnTo>
                    <a:lnTo>
                      <a:pt x="0" y="0"/>
                    </a:lnTo>
                    <a:close/>
                  </a:path>
                </a:pathLst>
              </a:custGeom>
              <a:solidFill>
                <a:srgbClr val="5E5C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sp>
          <p:nvSpPr>
            <p:cNvPr id="231" name="Google Shape;231;p12"/>
            <p:cNvSpPr/>
            <p:nvPr/>
          </p:nvSpPr>
          <p:spPr>
            <a:xfrm>
              <a:off x="7286565" y="2226950"/>
              <a:ext cx="354301" cy="444669"/>
            </a:xfrm>
            <a:custGeom>
              <a:rect b="b" l="l" r="r" t="t"/>
              <a:pathLst>
                <a:path extrusionOk="0" h="310" w="247">
                  <a:moveTo>
                    <a:pt x="80" y="150"/>
                  </a:moveTo>
                  <a:lnTo>
                    <a:pt x="80" y="150"/>
                  </a:lnTo>
                  <a:lnTo>
                    <a:pt x="82" y="150"/>
                  </a:lnTo>
                  <a:lnTo>
                    <a:pt x="84" y="146"/>
                  </a:lnTo>
                  <a:lnTo>
                    <a:pt x="86" y="140"/>
                  </a:lnTo>
                  <a:lnTo>
                    <a:pt x="87" y="132"/>
                  </a:lnTo>
                  <a:lnTo>
                    <a:pt x="87" y="59"/>
                  </a:lnTo>
                  <a:lnTo>
                    <a:pt x="82" y="55"/>
                  </a:lnTo>
                  <a:lnTo>
                    <a:pt x="80" y="50"/>
                  </a:lnTo>
                  <a:lnTo>
                    <a:pt x="79" y="50"/>
                  </a:lnTo>
                  <a:lnTo>
                    <a:pt x="79" y="17"/>
                  </a:lnTo>
                  <a:lnTo>
                    <a:pt x="80" y="17"/>
                  </a:lnTo>
                  <a:lnTo>
                    <a:pt x="80" y="16"/>
                  </a:lnTo>
                  <a:lnTo>
                    <a:pt x="80" y="13"/>
                  </a:lnTo>
                  <a:lnTo>
                    <a:pt x="83" y="10"/>
                  </a:lnTo>
                  <a:lnTo>
                    <a:pt x="87" y="6"/>
                  </a:lnTo>
                  <a:lnTo>
                    <a:pt x="92" y="5"/>
                  </a:lnTo>
                  <a:lnTo>
                    <a:pt x="107" y="1"/>
                  </a:lnTo>
                  <a:lnTo>
                    <a:pt x="125" y="0"/>
                  </a:lnTo>
                  <a:lnTo>
                    <a:pt x="141" y="1"/>
                  </a:lnTo>
                  <a:lnTo>
                    <a:pt x="156" y="5"/>
                  </a:lnTo>
                  <a:lnTo>
                    <a:pt x="162" y="6"/>
                  </a:lnTo>
                  <a:lnTo>
                    <a:pt x="166" y="10"/>
                  </a:lnTo>
                  <a:lnTo>
                    <a:pt x="168" y="13"/>
                  </a:lnTo>
                  <a:lnTo>
                    <a:pt x="168" y="16"/>
                  </a:lnTo>
                  <a:lnTo>
                    <a:pt x="168" y="17"/>
                  </a:lnTo>
                  <a:lnTo>
                    <a:pt x="170" y="17"/>
                  </a:lnTo>
                  <a:lnTo>
                    <a:pt x="170" y="50"/>
                  </a:lnTo>
                  <a:lnTo>
                    <a:pt x="168" y="50"/>
                  </a:lnTo>
                  <a:lnTo>
                    <a:pt x="168" y="52"/>
                  </a:lnTo>
                  <a:lnTo>
                    <a:pt x="166" y="55"/>
                  </a:lnTo>
                  <a:lnTo>
                    <a:pt x="162" y="58"/>
                  </a:lnTo>
                  <a:lnTo>
                    <a:pt x="156" y="59"/>
                  </a:lnTo>
                  <a:lnTo>
                    <a:pt x="156" y="132"/>
                  </a:lnTo>
                  <a:lnTo>
                    <a:pt x="156" y="136"/>
                  </a:lnTo>
                  <a:lnTo>
                    <a:pt x="157" y="140"/>
                  </a:lnTo>
                  <a:lnTo>
                    <a:pt x="160" y="146"/>
                  </a:lnTo>
                  <a:lnTo>
                    <a:pt x="164" y="150"/>
                  </a:lnTo>
                  <a:lnTo>
                    <a:pt x="166" y="150"/>
                  </a:lnTo>
                  <a:lnTo>
                    <a:pt x="175" y="158"/>
                  </a:lnTo>
                  <a:lnTo>
                    <a:pt x="190" y="171"/>
                  </a:lnTo>
                  <a:lnTo>
                    <a:pt x="206" y="189"/>
                  </a:lnTo>
                  <a:lnTo>
                    <a:pt x="222" y="211"/>
                  </a:lnTo>
                  <a:lnTo>
                    <a:pt x="231" y="222"/>
                  </a:lnTo>
                  <a:lnTo>
                    <a:pt x="236" y="232"/>
                  </a:lnTo>
                  <a:lnTo>
                    <a:pt x="241" y="243"/>
                  </a:lnTo>
                  <a:lnTo>
                    <a:pt x="246" y="253"/>
                  </a:lnTo>
                  <a:lnTo>
                    <a:pt x="247" y="262"/>
                  </a:lnTo>
                  <a:lnTo>
                    <a:pt x="246" y="272"/>
                  </a:lnTo>
                  <a:lnTo>
                    <a:pt x="243" y="278"/>
                  </a:lnTo>
                  <a:lnTo>
                    <a:pt x="240" y="282"/>
                  </a:lnTo>
                  <a:lnTo>
                    <a:pt x="236" y="285"/>
                  </a:lnTo>
                  <a:lnTo>
                    <a:pt x="221" y="293"/>
                  </a:lnTo>
                  <a:lnTo>
                    <a:pt x="205" y="300"/>
                  </a:lnTo>
                  <a:lnTo>
                    <a:pt x="187" y="304"/>
                  </a:lnTo>
                  <a:lnTo>
                    <a:pt x="171" y="307"/>
                  </a:lnTo>
                  <a:lnTo>
                    <a:pt x="155" y="310"/>
                  </a:lnTo>
                  <a:lnTo>
                    <a:pt x="141" y="310"/>
                  </a:lnTo>
                  <a:lnTo>
                    <a:pt x="124" y="310"/>
                  </a:lnTo>
                  <a:lnTo>
                    <a:pt x="113" y="310"/>
                  </a:lnTo>
                  <a:lnTo>
                    <a:pt x="95" y="310"/>
                  </a:lnTo>
                  <a:lnTo>
                    <a:pt x="74" y="307"/>
                  </a:lnTo>
                  <a:lnTo>
                    <a:pt x="51" y="303"/>
                  </a:lnTo>
                  <a:lnTo>
                    <a:pt x="51" y="282"/>
                  </a:lnTo>
                  <a:lnTo>
                    <a:pt x="63" y="285"/>
                  </a:lnTo>
                  <a:lnTo>
                    <a:pt x="72" y="287"/>
                  </a:lnTo>
                  <a:lnTo>
                    <a:pt x="83" y="287"/>
                  </a:lnTo>
                  <a:lnTo>
                    <a:pt x="72" y="284"/>
                  </a:lnTo>
                  <a:lnTo>
                    <a:pt x="61" y="280"/>
                  </a:lnTo>
                  <a:lnTo>
                    <a:pt x="51" y="274"/>
                  </a:lnTo>
                  <a:lnTo>
                    <a:pt x="51" y="211"/>
                  </a:lnTo>
                  <a:lnTo>
                    <a:pt x="60" y="199"/>
                  </a:lnTo>
                  <a:lnTo>
                    <a:pt x="68" y="189"/>
                  </a:lnTo>
                  <a:lnTo>
                    <a:pt x="76" y="180"/>
                  </a:lnTo>
                  <a:lnTo>
                    <a:pt x="68" y="186"/>
                  </a:lnTo>
                  <a:lnTo>
                    <a:pt x="51" y="203"/>
                  </a:lnTo>
                  <a:lnTo>
                    <a:pt x="51" y="178"/>
                  </a:lnTo>
                  <a:lnTo>
                    <a:pt x="68" y="159"/>
                  </a:lnTo>
                  <a:lnTo>
                    <a:pt x="80" y="150"/>
                  </a:lnTo>
                  <a:close/>
                  <a:moveTo>
                    <a:pt x="51" y="303"/>
                  </a:moveTo>
                  <a:lnTo>
                    <a:pt x="51" y="303"/>
                  </a:lnTo>
                  <a:lnTo>
                    <a:pt x="40" y="299"/>
                  </a:lnTo>
                  <a:lnTo>
                    <a:pt x="30" y="296"/>
                  </a:lnTo>
                  <a:lnTo>
                    <a:pt x="21" y="291"/>
                  </a:lnTo>
                  <a:lnTo>
                    <a:pt x="11" y="285"/>
                  </a:lnTo>
                  <a:lnTo>
                    <a:pt x="6" y="281"/>
                  </a:lnTo>
                  <a:lnTo>
                    <a:pt x="3" y="276"/>
                  </a:lnTo>
                  <a:lnTo>
                    <a:pt x="2" y="270"/>
                  </a:lnTo>
                  <a:lnTo>
                    <a:pt x="0" y="265"/>
                  </a:lnTo>
                  <a:lnTo>
                    <a:pt x="0" y="258"/>
                  </a:lnTo>
                  <a:lnTo>
                    <a:pt x="3" y="251"/>
                  </a:lnTo>
                  <a:lnTo>
                    <a:pt x="9" y="236"/>
                  </a:lnTo>
                  <a:lnTo>
                    <a:pt x="17" y="222"/>
                  </a:lnTo>
                  <a:lnTo>
                    <a:pt x="27" y="205"/>
                  </a:lnTo>
                  <a:lnTo>
                    <a:pt x="38" y="192"/>
                  </a:lnTo>
                  <a:lnTo>
                    <a:pt x="51" y="178"/>
                  </a:lnTo>
                  <a:lnTo>
                    <a:pt x="51" y="203"/>
                  </a:lnTo>
                  <a:lnTo>
                    <a:pt x="38" y="215"/>
                  </a:lnTo>
                  <a:lnTo>
                    <a:pt x="27" y="228"/>
                  </a:lnTo>
                  <a:lnTo>
                    <a:pt x="23" y="235"/>
                  </a:lnTo>
                  <a:lnTo>
                    <a:pt x="21" y="242"/>
                  </a:lnTo>
                  <a:lnTo>
                    <a:pt x="18" y="249"/>
                  </a:lnTo>
                  <a:lnTo>
                    <a:pt x="18" y="255"/>
                  </a:lnTo>
                  <a:lnTo>
                    <a:pt x="18" y="261"/>
                  </a:lnTo>
                  <a:lnTo>
                    <a:pt x="21" y="266"/>
                  </a:lnTo>
                  <a:lnTo>
                    <a:pt x="23" y="270"/>
                  </a:lnTo>
                  <a:lnTo>
                    <a:pt x="27" y="273"/>
                  </a:lnTo>
                  <a:lnTo>
                    <a:pt x="38" y="278"/>
                  </a:lnTo>
                  <a:lnTo>
                    <a:pt x="51" y="282"/>
                  </a:lnTo>
                  <a:lnTo>
                    <a:pt x="51" y="303"/>
                  </a:lnTo>
                  <a:close/>
                  <a:moveTo>
                    <a:pt x="51" y="211"/>
                  </a:moveTo>
                  <a:lnTo>
                    <a:pt x="51" y="211"/>
                  </a:lnTo>
                  <a:lnTo>
                    <a:pt x="44" y="222"/>
                  </a:lnTo>
                  <a:lnTo>
                    <a:pt x="38" y="232"/>
                  </a:lnTo>
                  <a:lnTo>
                    <a:pt x="34" y="243"/>
                  </a:lnTo>
                  <a:lnTo>
                    <a:pt x="33" y="253"/>
                  </a:lnTo>
                  <a:lnTo>
                    <a:pt x="36" y="259"/>
                  </a:lnTo>
                  <a:lnTo>
                    <a:pt x="38" y="265"/>
                  </a:lnTo>
                  <a:lnTo>
                    <a:pt x="44" y="270"/>
                  </a:lnTo>
                  <a:lnTo>
                    <a:pt x="51" y="274"/>
                  </a:lnTo>
                  <a:lnTo>
                    <a:pt x="51" y="211"/>
                  </a:lnTo>
                  <a:close/>
                </a:path>
              </a:pathLst>
            </a:custGeom>
            <a:solidFill>
              <a:srgbClr val="4276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nvGrpSpPr>
            <p:cNvPr id="232" name="Google Shape;232;p12"/>
            <p:cNvGrpSpPr/>
            <p:nvPr/>
          </p:nvGrpSpPr>
          <p:grpSpPr>
            <a:xfrm>
              <a:off x="4730470" y="2075783"/>
              <a:ext cx="365789" cy="552270"/>
              <a:chOff x="1201738" y="2052638"/>
              <a:chExt cx="404813" cy="611188"/>
            </a:xfrm>
          </p:grpSpPr>
          <p:sp>
            <p:nvSpPr>
              <p:cNvPr id="233" name="Google Shape;233;p12"/>
              <p:cNvSpPr/>
              <p:nvPr/>
            </p:nvSpPr>
            <p:spPr>
              <a:xfrm>
                <a:off x="1325563" y="2101850"/>
                <a:ext cx="139700" cy="139700"/>
              </a:xfrm>
              <a:custGeom>
                <a:rect b="b" l="l" r="r" t="t"/>
                <a:pathLst>
                  <a:path extrusionOk="0" h="88" w="88">
                    <a:moveTo>
                      <a:pt x="88" y="44"/>
                    </a:moveTo>
                    <a:lnTo>
                      <a:pt x="88" y="44"/>
                    </a:lnTo>
                    <a:lnTo>
                      <a:pt x="86" y="36"/>
                    </a:lnTo>
                    <a:lnTo>
                      <a:pt x="83" y="27"/>
                    </a:lnTo>
                    <a:lnTo>
                      <a:pt x="79" y="19"/>
                    </a:lnTo>
                    <a:lnTo>
                      <a:pt x="74" y="13"/>
                    </a:lnTo>
                    <a:lnTo>
                      <a:pt x="67" y="7"/>
                    </a:lnTo>
                    <a:lnTo>
                      <a:pt x="60" y="3"/>
                    </a:lnTo>
                    <a:lnTo>
                      <a:pt x="52" y="0"/>
                    </a:lnTo>
                    <a:lnTo>
                      <a:pt x="43" y="0"/>
                    </a:lnTo>
                    <a:lnTo>
                      <a:pt x="43" y="0"/>
                    </a:lnTo>
                    <a:lnTo>
                      <a:pt x="35" y="0"/>
                    </a:lnTo>
                    <a:lnTo>
                      <a:pt x="27" y="3"/>
                    </a:lnTo>
                    <a:lnTo>
                      <a:pt x="18" y="7"/>
                    </a:lnTo>
                    <a:lnTo>
                      <a:pt x="12" y="13"/>
                    </a:lnTo>
                    <a:lnTo>
                      <a:pt x="6" y="19"/>
                    </a:lnTo>
                    <a:lnTo>
                      <a:pt x="2" y="27"/>
                    </a:lnTo>
                    <a:lnTo>
                      <a:pt x="0" y="36"/>
                    </a:lnTo>
                    <a:lnTo>
                      <a:pt x="0" y="44"/>
                    </a:lnTo>
                    <a:lnTo>
                      <a:pt x="0" y="44"/>
                    </a:lnTo>
                    <a:lnTo>
                      <a:pt x="0" y="53"/>
                    </a:lnTo>
                    <a:lnTo>
                      <a:pt x="2" y="61"/>
                    </a:lnTo>
                    <a:lnTo>
                      <a:pt x="6" y="68"/>
                    </a:lnTo>
                    <a:lnTo>
                      <a:pt x="12" y="75"/>
                    </a:lnTo>
                    <a:lnTo>
                      <a:pt x="18" y="80"/>
                    </a:lnTo>
                    <a:lnTo>
                      <a:pt x="27" y="84"/>
                    </a:lnTo>
                    <a:lnTo>
                      <a:pt x="35" y="87"/>
                    </a:lnTo>
                    <a:lnTo>
                      <a:pt x="43" y="88"/>
                    </a:lnTo>
                    <a:lnTo>
                      <a:pt x="43" y="88"/>
                    </a:lnTo>
                    <a:lnTo>
                      <a:pt x="52" y="87"/>
                    </a:lnTo>
                    <a:lnTo>
                      <a:pt x="60" y="84"/>
                    </a:lnTo>
                    <a:lnTo>
                      <a:pt x="67" y="80"/>
                    </a:lnTo>
                    <a:lnTo>
                      <a:pt x="74" y="75"/>
                    </a:lnTo>
                    <a:lnTo>
                      <a:pt x="79" y="68"/>
                    </a:lnTo>
                    <a:lnTo>
                      <a:pt x="83" y="61"/>
                    </a:lnTo>
                    <a:lnTo>
                      <a:pt x="86" y="53"/>
                    </a:lnTo>
                    <a:lnTo>
                      <a:pt x="88" y="44"/>
                    </a:lnTo>
                    <a:lnTo>
                      <a:pt x="88" y="44"/>
                    </a:lnTo>
                    <a:close/>
                  </a:path>
                </a:pathLst>
              </a:custGeom>
              <a:solidFill>
                <a:srgbClr val="178AA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34" name="Google Shape;234;p12"/>
              <p:cNvSpPr/>
              <p:nvPr/>
            </p:nvSpPr>
            <p:spPr>
              <a:xfrm>
                <a:off x="1201738" y="2205038"/>
                <a:ext cx="212725" cy="458788"/>
              </a:xfrm>
              <a:custGeom>
                <a:rect b="b" l="l" r="r" t="t"/>
                <a:pathLst>
                  <a:path extrusionOk="0" h="289" w="134">
                    <a:moveTo>
                      <a:pt x="134" y="7"/>
                    </a:moveTo>
                    <a:lnTo>
                      <a:pt x="134" y="7"/>
                    </a:lnTo>
                    <a:lnTo>
                      <a:pt x="88" y="129"/>
                    </a:lnTo>
                    <a:lnTo>
                      <a:pt x="42" y="248"/>
                    </a:lnTo>
                    <a:lnTo>
                      <a:pt x="42" y="248"/>
                    </a:lnTo>
                    <a:lnTo>
                      <a:pt x="22" y="268"/>
                    </a:lnTo>
                    <a:lnTo>
                      <a:pt x="8" y="282"/>
                    </a:lnTo>
                    <a:lnTo>
                      <a:pt x="3" y="286"/>
                    </a:lnTo>
                    <a:lnTo>
                      <a:pt x="0" y="289"/>
                    </a:lnTo>
                    <a:lnTo>
                      <a:pt x="0" y="289"/>
                    </a:lnTo>
                    <a:lnTo>
                      <a:pt x="3" y="275"/>
                    </a:lnTo>
                    <a:lnTo>
                      <a:pt x="15" y="243"/>
                    </a:lnTo>
                    <a:lnTo>
                      <a:pt x="50" y="144"/>
                    </a:lnTo>
                    <a:lnTo>
                      <a:pt x="105" y="0"/>
                    </a:lnTo>
                    <a:lnTo>
                      <a:pt x="134" y="7"/>
                    </a:lnTo>
                    <a:close/>
                  </a:path>
                </a:pathLst>
              </a:custGeom>
              <a:solidFill>
                <a:srgbClr val="178AA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35" name="Google Shape;235;p12"/>
              <p:cNvSpPr/>
              <p:nvPr/>
            </p:nvSpPr>
            <p:spPr>
              <a:xfrm>
                <a:off x="1371601" y="2205038"/>
                <a:ext cx="234950" cy="449263"/>
              </a:xfrm>
              <a:custGeom>
                <a:rect b="b" l="l" r="r" t="t"/>
                <a:pathLst>
                  <a:path extrusionOk="0" h="283" w="148">
                    <a:moveTo>
                      <a:pt x="2" y="13"/>
                    </a:moveTo>
                    <a:lnTo>
                      <a:pt x="109" y="244"/>
                    </a:lnTo>
                    <a:lnTo>
                      <a:pt x="148" y="283"/>
                    </a:lnTo>
                    <a:lnTo>
                      <a:pt x="137" y="229"/>
                    </a:lnTo>
                    <a:lnTo>
                      <a:pt x="33" y="0"/>
                    </a:lnTo>
                    <a:lnTo>
                      <a:pt x="0" y="10"/>
                    </a:lnTo>
                    <a:lnTo>
                      <a:pt x="2" y="13"/>
                    </a:lnTo>
                    <a:close/>
                  </a:path>
                </a:pathLst>
              </a:custGeom>
              <a:solidFill>
                <a:srgbClr val="178AA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36" name="Google Shape;236;p12"/>
              <p:cNvSpPr/>
              <p:nvPr/>
            </p:nvSpPr>
            <p:spPr>
              <a:xfrm>
                <a:off x="1376363" y="2052638"/>
                <a:ext cx="25400" cy="77788"/>
              </a:xfrm>
              <a:custGeom>
                <a:rect b="b" l="l" r="r" t="t"/>
                <a:pathLst>
                  <a:path extrusionOk="0" h="49" w="16">
                    <a:moveTo>
                      <a:pt x="0" y="41"/>
                    </a:moveTo>
                    <a:lnTo>
                      <a:pt x="0" y="41"/>
                    </a:lnTo>
                    <a:lnTo>
                      <a:pt x="0" y="44"/>
                    </a:lnTo>
                    <a:lnTo>
                      <a:pt x="3" y="46"/>
                    </a:lnTo>
                    <a:lnTo>
                      <a:pt x="4" y="48"/>
                    </a:lnTo>
                    <a:lnTo>
                      <a:pt x="8" y="49"/>
                    </a:lnTo>
                    <a:lnTo>
                      <a:pt x="8" y="49"/>
                    </a:lnTo>
                    <a:lnTo>
                      <a:pt x="11" y="48"/>
                    </a:lnTo>
                    <a:lnTo>
                      <a:pt x="14" y="46"/>
                    </a:lnTo>
                    <a:lnTo>
                      <a:pt x="15" y="44"/>
                    </a:lnTo>
                    <a:lnTo>
                      <a:pt x="16" y="41"/>
                    </a:lnTo>
                    <a:lnTo>
                      <a:pt x="16" y="8"/>
                    </a:lnTo>
                    <a:lnTo>
                      <a:pt x="16" y="8"/>
                    </a:lnTo>
                    <a:lnTo>
                      <a:pt x="15" y="6"/>
                    </a:lnTo>
                    <a:lnTo>
                      <a:pt x="14" y="3"/>
                    </a:lnTo>
                    <a:lnTo>
                      <a:pt x="11" y="0"/>
                    </a:lnTo>
                    <a:lnTo>
                      <a:pt x="8" y="0"/>
                    </a:lnTo>
                    <a:lnTo>
                      <a:pt x="8" y="0"/>
                    </a:lnTo>
                    <a:lnTo>
                      <a:pt x="4" y="0"/>
                    </a:lnTo>
                    <a:lnTo>
                      <a:pt x="3" y="3"/>
                    </a:lnTo>
                    <a:lnTo>
                      <a:pt x="0" y="6"/>
                    </a:lnTo>
                    <a:lnTo>
                      <a:pt x="0" y="8"/>
                    </a:lnTo>
                    <a:lnTo>
                      <a:pt x="0" y="41"/>
                    </a:lnTo>
                    <a:close/>
                  </a:path>
                </a:pathLst>
              </a:custGeom>
              <a:solidFill>
                <a:srgbClr val="178AA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grpSp>
          <p:nvGrpSpPr>
            <p:cNvPr id="237" name="Google Shape;237;p12"/>
            <p:cNvGrpSpPr/>
            <p:nvPr/>
          </p:nvGrpSpPr>
          <p:grpSpPr>
            <a:xfrm>
              <a:off x="5552421" y="1768809"/>
              <a:ext cx="543663" cy="543663"/>
              <a:chOff x="2111376" y="1712913"/>
              <a:chExt cx="601663" cy="601663"/>
            </a:xfrm>
          </p:grpSpPr>
          <p:sp>
            <p:nvSpPr>
              <p:cNvPr id="238" name="Google Shape;238;p12"/>
              <p:cNvSpPr/>
              <p:nvPr/>
            </p:nvSpPr>
            <p:spPr>
              <a:xfrm>
                <a:off x="2300288" y="1712913"/>
                <a:ext cx="223838" cy="601663"/>
              </a:xfrm>
              <a:custGeom>
                <a:rect b="b" l="l" r="r" t="t"/>
                <a:pathLst>
                  <a:path extrusionOk="0" h="379" w="141">
                    <a:moveTo>
                      <a:pt x="71" y="0"/>
                    </a:moveTo>
                    <a:lnTo>
                      <a:pt x="71" y="0"/>
                    </a:lnTo>
                    <a:lnTo>
                      <a:pt x="77" y="2"/>
                    </a:lnTo>
                    <a:lnTo>
                      <a:pt x="84" y="4"/>
                    </a:lnTo>
                    <a:lnTo>
                      <a:pt x="91" y="8"/>
                    </a:lnTo>
                    <a:lnTo>
                      <a:pt x="98" y="15"/>
                    </a:lnTo>
                    <a:lnTo>
                      <a:pt x="105" y="23"/>
                    </a:lnTo>
                    <a:lnTo>
                      <a:pt x="110" y="33"/>
                    </a:lnTo>
                    <a:lnTo>
                      <a:pt x="115" y="44"/>
                    </a:lnTo>
                    <a:lnTo>
                      <a:pt x="119" y="56"/>
                    </a:lnTo>
                    <a:lnTo>
                      <a:pt x="129" y="84"/>
                    </a:lnTo>
                    <a:lnTo>
                      <a:pt x="136" y="117"/>
                    </a:lnTo>
                    <a:lnTo>
                      <a:pt x="140" y="152"/>
                    </a:lnTo>
                    <a:lnTo>
                      <a:pt x="141" y="190"/>
                    </a:lnTo>
                    <a:lnTo>
                      <a:pt x="141" y="190"/>
                    </a:lnTo>
                    <a:lnTo>
                      <a:pt x="140" y="228"/>
                    </a:lnTo>
                    <a:lnTo>
                      <a:pt x="136" y="264"/>
                    </a:lnTo>
                    <a:lnTo>
                      <a:pt x="129" y="295"/>
                    </a:lnTo>
                    <a:lnTo>
                      <a:pt x="119" y="324"/>
                    </a:lnTo>
                    <a:lnTo>
                      <a:pt x="115" y="336"/>
                    </a:lnTo>
                    <a:lnTo>
                      <a:pt x="110" y="347"/>
                    </a:lnTo>
                    <a:lnTo>
                      <a:pt x="105" y="356"/>
                    </a:lnTo>
                    <a:lnTo>
                      <a:pt x="98" y="365"/>
                    </a:lnTo>
                    <a:lnTo>
                      <a:pt x="91" y="371"/>
                    </a:lnTo>
                    <a:lnTo>
                      <a:pt x="84" y="375"/>
                    </a:lnTo>
                    <a:lnTo>
                      <a:pt x="77" y="378"/>
                    </a:lnTo>
                    <a:lnTo>
                      <a:pt x="71" y="379"/>
                    </a:lnTo>
                    <a:lnTo>
                      <a:pt x="71" y="379"/>
                    </a:lnTo>
                    <a:lnTo>
                      <a:pt x="71" y="348"/>
                    </a:lnTo>
                    <a:lnTo>
                      <a:pt x="71" y="348"/>
                    </a:lnTo>
                    <a:lnTo>
                      <a:pt x="71" y="348"/>
                    </a:lnTo>
                    <a:lnTo>
                      <a:pt x="71" y="348"/>
                    </a:lnTo>
                    <a:lnTo>
                      <a:pt x="76" y="348"/>
                    </a:lnTo>
                    <a:lnTo>
                      <a:pt x="83" y="346"/>
                    </a:lnTo>
                    <a:lnTo>
                      <a:pt x="88" y="342"/>
                    </a:lnTo>
                    <a:lnTo>
                      <a:pt x="94" y="336"/>
                    </a:lnTo>
                    <a:lnTo>
                      <a:pt x="99" y="329"/>
                    </a:lnTo>
                    <a:lnTo>
                      <a:pt x="103" y="321"/>
                    </a:lnTo>
                    <a:lnTo>
                      <a:pt x="113" y="302"/>
                    </a:lnTo>
                    <a:lnTo>
                      <a:pt x="119" y="279"/>
                    </a:lnTo>
                    <a:lnTo>
                      <a:pt x="125" y="252"/>
                    </a:lnTo>
                    <a:lnTo>
                      <a:pt x="128" y="222"/>
                    </a:lnTo>
                    <a:lnTo>
                      <a:pt x="129" y="190"/>
                    </a:lnTo>
                    <a:lnTo>
                      <a:pt x="129" y="190"/>
                    </a:lnTo>
                    <a:lnTo>
                      <a:pt x="128" y="157"/>
                    </a:lnTo>
                    <a:lnTo>
                      <a:pt x="125" y="128"/>
                    </a:lnTo>
                    <a:lnTo>
                      <a:pt x="119" y="102"/>
                    </a:lnTo>
                    <a:lnTo>
                      <a:pt x="113" y="77"/>
                    </a:lnTo>
                    <a:lnTo>
                      <a:pt x="103" y="59"/>
                    </a:lnTo>
                    <a:lnTo>
                      <a:pt x="99" y="50"/>
                    </a:lnTo>
                    <a:lnTo>
                      <a:pt x="94" y="44"/>
                    </a:lnTo>
                    <a:lnTo>
                      <a:pt x="88" y="38"/>
                    </a:lnTo>
                    <a:lnTo>
                      <a:pt x="83" y="34"/>
                    </a:lnTo>
                    <a:lnTo>
                      <a:pt x="76" y="31"/>
                    </a:lnTo>
                    <a:lnTo>
                      <a:pt x="71" y="31"/>
                    </a:lnTo>
                    <a:lnTo>
                      <a:pt x="71" y="31"/>
                    </a:lnTo>
                    <a:lnTo>
                      <a:pt x="71" y="0"/>
                    </a:lnTo>
                    <a:lnTo>
                      <a:pt x="71" y="0"/>
                    </a:lnTo>
                    <a:close/>
                    <a:moveTo>
                      <a:pt x="71" y="379"/>
                    </a:moveTo>
                    <a:lnTo>
                      <a:pt x="71" y="379"/>
                    </a:lnTo>
                    <a:lnTo>
                      <a:pt x="64" y="378"/>
                    </a:lnTo>
                    <a:lnTo>
                      <a:pt x="57" y="375"/>
                    </a:lnTo>
                    <a:lnTo>
                      <a:pt x="50" y="371"/>
                    </a:lnTo>
                    <a:lnTo>
                      <a:pt x="44" y="365"/>
                    </a:lnTo>
                    <a:lnTo>
                      <a:pt x="37" y="356"/>
                    </a:lnTo>
                    <a:lnTo>
                      <a:pt x="31" y="347"/>
                    </a:lnTo>
                    <a:lnTo>
                      <a:pt x="26" y="336"/>
                    </a:lnTo>
                    <a:lnTo>
                      <a:pt x="22" y="324"/>
                    </a:lnTo>
                    <a:lnTo>
                      <a:pt x="12" y="295"/>
                    </a:lnTo>
                    <a:lnTo>
                      <a:pt x="7" y="264"/>
                    </a:lnTo>
                    <a:lnTo>
                      <a:pt x="3" y="228"/>
                    </a:lnTo>
                    <a:lnTo>
                      <a:pt x="0" y="190"/>
                    </a:lnTo>
                    <a:lnTo>
                      <a:pt x="0" y="190"/>
                    </a:lnTo>
                    <a:lnTo>
                      <a:pt x="3" y="152"/>
                    </a:lnTo>
                    <a:lnTo>
                      <a:pt x="7" y="117"/>
                    </a:lnTo>
                    <a:lnTo>
                      <a:pt x="12" y="84"/>
                    </a:lnTo>
                    <a:lnTo>
                      <a:pt x="22" y="56"/>
                    </a:lnTo>
                    <a:lnTo>
                      <a:pt x="26" y="44"/>
                    </a:lnTo>
                    <a:lnTo>
                      <a:pt x="31" y="33"/>
                    </a:lnTo>
                    <a:lnTo>
                      <a:pt x="37" y="23"/>
                    </a:lnTo>
                    <a:lnTo>
                      <a:pt x="44" y="15"/>
                    </a:lnTo>
                    <a:lnTo>
                      <a:pt x="50" y="8"/>
                    </a:lnTo>
                    <a:lnTo>
                      <a:pt x="57" y="4"/>
                    </a:lnTo>
                    <a:lnTo>
                      <a:pt x="64" y="2"/>
                    </a:lnTo>
                    <a:lnTo>
                      <a:pt x="71" y="0"/>
                    </a:lnTo>
                    <a:lnTo>
                      <a:pt x="71" y="31"/>
                    </a:lnTo>
                    <a:lnTo>
                      <a:pt x="71" y="31"/>
                    </a:lnTo>
                    <a:lnTo>
                      <a:pt x="65" y="31"/>
                    </a:lnTo>
                    <a:lnTo>
                      <a:pt x="59" y="34"/>
                    </a:lnTo>
                    <a:lnTo>
                      <a:pt x="53" y="38"/>
                    </a:lnTo>
                    <a:lnTo>
                      <a:pt x="48" y="44"/>
                    </a:lnTo>
                    <a:lnTo>
                      <a:pt x="42" y="50"/>
                    </a:lnTo>
                    <a:lnTo>
                      <a:pt x="38" y="59"/>
                    </a:lnTo>
                    <a:lnTo>
                      <a:pt x="29" y="77"/>
                    </a:lnTo>
                    <a:lnTo>
                      <a:pt x="22" y="102"/>
                    </a:lnTo>
                    <a:lnTo>
                      <a:pt x="17" y="128"/>
                    </a:lnTo>
                    <a:lnTo>
                      <a:pt x="14" y="157"/>
                    </a:lnTo>
                    <a:lnTo>
                      <a:pt x="12" y="190"/>
                    </a:lnTo>
                    <a:lnTo>
                      <a:pt x="12" y="190"/>
                    </a:lnTo>
                    <a:lnTo>
                      <a:pt x="14" y="222"/>
                    </a:lnTo>
                    <a:lnTo>
                      <a:pt x="17" y="252"/>
                    </a:lnTo>
                    <a:lnTo>
                      <a:pt x="22" y="279"/>
                    </a:lnTo>
                    <a:lnTo>
                      <a:pt x="29" y="302"/>
                    </a:lnTo>
                    <a:lnTo>
                      <a:pt x="38" y="321"/>
                    </a:lnTo>
                    <a:lnTo>
                      <a:pt x="42" y="329"/>
                    </a:lnTo>
                    <a:lnTo>
                      <a:pt x="48" y="336"/>
                    </a:lnTo>
                    <a:lnTo>
                      <a:pt x="53" y="342"/>
                    </a:lnTo>
                    <a:lnTo>
                      <a:pt x="59" y="346"/>
                    </a:lnTo>
                    <a:lnTo>
                      <a:pt x="65" y="348"/>
                    </a:lnTo>
                    <a:lnTo>
                      <a:pt x="71" y="348"/>
                    </a:lnTo>
                    <a:lnTo>
                      <a:pt x="71" y="379"/>
                    </a:lnTo>
                    <a:close/>
                  </a:path>
                </a:pathLst>
              </a:custGeom>
              <a:solidFill>
                <a:srgbClr val="5E5C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39" name="Google Shape;239;p12"/>
              <p:cNvSpPr/>
              <p:nvPr/>
            </p:nvSpPr>
            <p:spPr>
              <a:xfrm>
                <a:off x="2111376" y="1905000"/>
                <a:ext cx="601663" cy="220663"/>
              </a:xfrm>
              <a:custGeom>
                <a:rect b="b" l="l" r="r" t="t"/>
                <a:pathLst>
                  <a:path extrusionOk="0" h="139" w="379">
                    <a:moveTo>
                      <a:pt x="190" y="0"/>
                    </a:moveTo>
                    <a:lnTo>
                      <a:pt x="190" y="0"/>
                    </a:lnTo>
                    <a:lnTo>
                      <a:pt x="190" y="0"/>
                    </a:lnTo>
                    <a:lnTo>
                      <a:pt x="228" y="1"/>
                    </a:lnTo>
                    <a:lnTo>
                      <a:pt x="264" y="5"/>
                    </a:lnTo>
                    <a:lnTo>
                      <a:pt x="295" y="11"/>
                    </a:lnTo>
                    <a:lnTo>
                      <a:pt x="324" y="20"/>
                    </a:lnTo>
                    <a:lnTo>
                      <a:pt x="336" y="24"/>
                    </a:lnTo>
                    <a:lnTo>
                      <a:pt x="347" y="30"/>
                    </a:lnTo>
                    <a:lnTo>
                      <a:pt x="356" y="35"/>
                    </a:lnTo>
                    <a:lnTo>
                      <a:pt x="364" y="42"/>
                    </a:lnTo>
                    <a:lnTo>
                      <a:pt x="371" y="49"/>
                    </a:lnTo>
                    <a:lnTo>
                      <a:pt x="375" y="55"/>
                    </a:lnTo>
                    <a:lnTo>
                      <a:pt x="378" y="62"/>
                    </a:lnTo>
                    <a:lnTo>
                      <a:pt x="379" y="69"/>
                    </a:lnTo>
                    <a:lnTo>
                      <a:pt x="379" y="69"/>
                    </a:lnTo>
                    <a:lnTo>
                      <a:pt x="378" y="76"/>
                    </a:lnTo>
                    <a:lnTo>
                      <a:pt x="375" y="82"/>
                    </a:lnTo>
                    <a:lnTo>
                      <a:pt x="371" y="89"/>
                    </a:lnTo>
                    <a:lnTo>
                      <a:pt x="364" y="96"/>
                    </a:lnTo>
                    <a:lnTo>
                      <a:pt x="356" y="103"/>
                    </a:lnTo>
                    <a:lnTo>
                      <a:pt x="347" y="108"/>
                    </a:lnTo>
                    <a:lnTo>
                      <a:pt x="336" y="114"/>
                    </a:lnTo>
                    <a:lnTo>
                      <a:pt x="324" y="119"/>
                    </a:lnTo>
                    <a:lnTo>
                      <a:pt x="295" y="127"/>
                    </a:lnTo>
                    <a:lnTo>
                      <a:pt x="264" y="134"/>
                    </a:lnTo>
                    <a:lnTo>
                      <a:pt x="228" y="138"/>
                    </a:lnTo>
                    <a:lnTo>
                      <a:pt x="190" y="139"/>
                    </a:lnTo>
                    <a:lnTo>
                      <a:pt x="190" y="139"/>
                    </a:lnTo>
                    <a:lnTo>
                      <a:pt x="190" y="127"/>
                    </a:lnTo>
                    <a:lnTo>
                      <a:pt x="190" y="127"/>
                    </a:lnTo>
                    <a:lnTo>
                      <a:pt x="190" y="127"/>
                    </a:lnTo>
                    <a:lnTo>
                      <a:pt x="222" y="126"/>
                    </a:lnTo>
                    <a:lnTo>
                      <a:pt x="252" y="123"/>
                    </a:lnTo>
                    <a:lnTo>
                      <a:pt x="279" y="118"/>
                    </a:lnTo>
                    <a:lnTo>
                      <a:pt x="302" y="111"/>
                    </a:lnTo>
                    <a:lnTo>
                      <a:pt x="321" y="101"/>
                    </a:lnTo>
                    <a:lnTo>
                      <a:pt x="329" y="97"/>
                    </a:lnTo>
                    <a:lnTo>
                      <a:pt x="336" y="92"/>
                    </a:lnTo>
                    <a:lnTo>
                      <a:pt x="341" y="86"/>
                    </a:lnTo>
                    <a:lnTo>
                      <a:pt x="345" y="81"/>
                    </a:lnTo>
                    <a:lnTo>
                      <a:pt x="348" y="74"/>
                    </a:lnTo>
                    <a:lnTo>
                      <a:pt x="348" y="69"/>
                    </a:lnTo>
                    <a:lnTo>
                      <a:pt x="348" y="69"/>
                    </a:lnTo>
                    <a:lnTo>
                      <a:pt x="348" y="69"/>
                    </a:lnTo>
                    <a:lnTo>
                      <a:pt x="348" y="63"/>
                    </a:lnTo>
                    <a:lnTo>
                      <a:pt x="345" y="57"/>
                    </a:lnTo>
                    <a:lnTo>
                      <a:pt x="341" y="51"/>
                    </a:lnTo>
                    <a:lnTo>
                      <a:pt x="336" y="46"/>
                    </a:lnTo>
                    <a:lnTo>
                      <a:pt x="329" y="40"/>
                    </a:lnTo>
                    <a:lnTo>
                      <a:pt x="321" y="36"/>
                    </a:lnTo>
                    <a:lnTo>
                      <a:pt x="302" y="28"/>
                    </a:lnTo>
                    <a:lnTo>
                      <a:pt x="279" y="20"/>
                    </a:lnTo>
                    <a:lnTo>
                      <a:pt x="252" y="15"/>
                    </a:lnTo>
                    <a:lnTo>
                      <a:pt x="222" y="12"/>
                    </a:lnTo>
                    <a:lnTo>
                      <a:pt x="190" y="11"/>
                    </a:lnTo>
                    <a:lnTo>
                      <a:pt x="190" y="11"/>
                    </a:lnTo>
                    <a:lnTo>
                      <a:pt x="190" y="0"/>
                    </a:lnTo>
                    <a:close/>
                    <a:moveTo>
                      <a:pt x="0" y="69"/>
                    </a:moveTo>
                    <a:lnTo>
                      <a:pt x="0" y="69"/>
                    </a:lnTo>
                    <a:lnTo>
                      <a:pt x="1" y="62"/>
                    </a:lnTo>
                    <a:lnTo>
                      <a:pt x="4" y="55"/>
                    </a:lnTo>
                    <a:lnTo>
                      <a:pt x="8" y="49"/>
                    </a:lnTo>
                    <a:lnTo>
                      <a:pt x="15" y="42"/>
                    </a:lnTo>
                    <a:lnTo>
                      <a:pt x="23" y="36"/>
                    </a:lnTo>
                    <a:lnTo>
                      <a:pt x="33" y="30"/>
                    </a:lnTo>
                    <a:lnTo>
                      <a:pt x="43" y="24"/>
                    </a:lnTo>
                    <a:lnTo>
                      <a:pt x="56" y="20"/>
                    </a:lnTo>
                    <a:lnTo>
                      <a:pt x="84" y="11"/>
                    </a:lnTo>
                    <a:lnTo>
                      <a:pt x="117" y="5"/>
                    </a:lnTo>
                    <a:lnTo>
                      <a:pt x="152" y="1"/>
                    </a:lnTo>
                    <a:lnTo>
                      <a:pt x="190" y="0"/>
                    </a:lnTo>
                    <a:lnTo>
                      <a:pt x="190" y="11"/>
                    </a:lnTo>
                    <a:lnTo>
                      <a:pt x="190" y="11"/>
                    </a:lnTo>
                    <a:lnTo>
                      <a:pt x="157" y="12"/>
                    </a:lnTo>
                    <a:lnTo>
                      <a:pt x="127" y="15"/>
                    </a:lnTo>
                    <a:lnTo>
                      <a:pt x="102" y="20"/>
                    </a:lnTo>
                    <a:lnTo>
                      <a:pt x="77" y="28"/>
                    </a:lnTo>
                    <a:lnTo>
                      <a:pt x="58" y="36"/>
                    </a:lnTo>
                    <a:lnTo>
                      <a:pt x="50" y="40"/>
                    </a:lnTo>
                    <a:lnTo>
                      <a:pt x="43" y="46"/>
                    </a:lnTo>
                    <a:lnTo>
                      <a:pt x="38" y="51"/>
                    </a:lnTo>
                    <a:lnTo>
                      <a:pt x="34" y="57"/>
                    </a:lnTo>
                    <a:lnTo>
                      <a:pt x="31" y="63"/>
                    </a:lnTo>
                    <a:lnTo>
                      <a:pt x="31" y="69"/>
                    </a:lnTo>
                    <a:lnTo>
                      <a:pt x="31" y="69"/>
                    </a:lnTo>
                    <a:lnTo>
                      <a:pt x="31" y="74"/>
                    </a:lnTo>
                    <a:lnTo>
                      <a:pt x="34" y="81"/>
                    </a:lnTo>
                    <a:lnTo>
                      <a:pt x="38" y="86"/>
                    </a:lnTo>
                    <a:lnTo>
                      <a:pt x="43" y="92"/>
                    </a:lnTo>
                    <a:lnTo>
                      <a:pt x="50" y="97"/>
                    </a:lnTo>
                    <a:lnTo>
                      <a:pt x="58" y="101"/>
                    </a:lnTo>
                    <a:lnTo>
                      <a:pt x="77" y="111"/>
                    </a:lnTo>
                    <a:lnTo>
                      <a:pt x="102" y="118"/>
                    </a:lnTo>
                    <a:lnTo>
                      <a:pt x="127" y="123"/>
                    </a:lnTo>
                    <a:lnTo>
                      <a:pt x="157" y="126"/>
                    </a:lnTo>
                    <a:lnTo>
                      <a:pt x="190" y="127"/>
                    </a:lnTo>
                    <a:lnTo>
                      <a:pt x="190" y="139"/>
                    </a:lnTo>
                    <a:lnTo>
                      <a:pt x="190" y="139"/>
                    </a:lnTo>
                    <a:lnTo>
                      <a:pt x="152" y="138"/>
                    </a:lnTo>
                    <a:lnTo>
                      <a:pt x="117" y="134"/>
                    </a:lnTo>
                    <a:lnTo>
                      <a:pt x="84" y="127"/>
                    </a:lnTo>
                    <a:lnTo>
                      <a:pt x="56" y="119"/>
                    </a:lnTo>
                    <a:lnTo>
                      <a:pt x="43" y="114"/>
                    </a:lnTo>
                    <a:lnTo>
                      <a:pt x="33" y="108"/>
                    </a:lnTo>
                    <a:lnTo>
                      <a:pt x="23" y="103"/>
                    </a:lnTo>
                    <a:lnTo>
                      <a:pt x="15" y="96"/>
                    </a:lnTo>
                    <a:lnTo>
                      <a:pt x="8" y="89"/>
                    </a:lnTo>
                    <a:lnTo>
                      <a:pt x="4" y="82"/>
                    </a:lnTo>
                    <a:lnTo>
                      <a:pt x="1" y="76"/>
                    </a:lnTo>
                    <a:lnTo>
                      <a:pt x="0" y="69"/>
                    </a:lnTo>
                    <a:lnTo>
                      <a:pt x="0" y="69"/>
                    </a:lnTo>
                    <a:close/>
                  </a:path>
                </a:pathLst>
              </a:custGeom>
              <a:solidFill>
                <a:srgbClr val="5E5C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40" name="Google Shape;240;p12"/>
              <p:cNvSpPr/>
              <p:nvPr/>
            </p:nvSpPr>
            <p:spPr>
              <a:xfrm>
                <a:off x="2187576" y="1789113"/>
                <a:ext cx="450850" cy="452438"/>
              </a:xfrm>
              <a:custGeom>
                <a:rect b="b" l="l" r="r" t="t"/>
                <a:pathLst>
                  <a:path extrusionOk="0" h="285" w="284">
                    <a:moveTo>
                      <a:pt x="142" y="50"/>
                    </a:moveTo>
                    <a:lnTo>
                      <a:pt x="142" y="50"/>
                    </a:lnTo>
                    <a:lnTo>
                      <a:pt x="166" y="70"/>
                    </a:lnTo>
                    <a:lnTo>
                      <a:pt x="190" y="93"/>
                    </a:lnTo>
                    <a:lnTo>
                      <a:pt x="190" y="93"/>
                    </a:lnTo>
                    <a:lnTo>
                      <a:pt x="218" y="120"/>
                    </a:lnTo>
                    <a:lnTo>
                      <a:pt x="239" y="149"/>
                    </a:lnTo>
                    <a:lnTo>
                      <a:pt x="258" y="176"/>
                    </a:lnTo>
                    <a:lnTo>
                      <a:pt x="272" y="201"/>
                    </a:lnTo>
                    <a:lnTo>
                      <a:pt x="277" y="214"/>
                    </a:lnTo>
                    <a:lnTo>
                      <a:pt x="280" y="226"/>
                    </a:lnTo>
                    <a:lnTo>
                      <a:pt x="283" y="237"/>
                    </a:lnTo>
                    <a:lnTo>
                      <a:pt x="284" y="246"/>
                    </a:lnTo>
                    <a:lnTo>
                      <a:pt x="284" y="256"/>
                    </a:lnTo>
                    <a:lnTo>
                      <a:pt x="283" y="264"/>
                    </a:lnTo>
                    <a:lnTo>
                      <a:pt x="280" y="271"/>
                    </a:lnTo>
                    <a:lnTo>
                      <a:pt x="276" y="276"/>
                    </a:lnTo>
                    <a:lnTo>
                      <a:pt x="276" y="276"/>
                    </a:lnTo>
                    <a:lnTo>
                      <a:pt x="272" y="280"/>
                    </a:lnTo>
                    <a:lnTo>
                      <a:pt x="266" y="283"/>
                    </a:lnTo>
                    <a:lnTo>
                      <a:pt x="261" y="284"/>
                    </a:lnTo>
                    <a:lnTo>
                      <a:pt x="254" y="285"/>
                    </a:lnTo>
                    <a:lnTo>
                      <a:pt x="239" y="284"/>
                    </a:lnTo>
                    <a:lnTo>
                      <a:pt x="223" y="280"/>
                    </a:lnTo>
                    <a:lnTo>
                      <a:pt x="204" y="273"/>
                    </a:lnTo>
                    <a:lnTo>
                      <a:pt x="184" y="262"/>
                    </a:lnTo>
                    <a:lnTo>
                      <a:pt x="163" y="250"/>
                    </a:lnTo>
                    <a:lnTo>
                      <a:pt x="142" y="235"/>
                    </a:lnTo>
                    <a:lnTo>
                      <a:pt x="142" y="219"/>
                    </a:lnTo>
                    <a:lnTo>
                      <a:pt x="142" y="219"/>
                    </a:lnTo>
                    <a:lnTo>
                      <a:pt x="159" y="233"/>
                    </a:lnTo>
                    <a:lnTo>
                      <a:pt x="177" y="243"/>
                    </a:lnTo>
                    <a:lnTo>
                      <a:pt x="195" y="252"/>
                    </a:lnTo>
                    <a:lnTo>
                      <a:pt x="209" y="257"/>
                    </a:lnTo>
                    <a:lnTo>
                      <a:pt x="223" y="261"/>
                    </a:lnTo>
                    <a:lnTo>
                      <a:pt x="235" y="261"/>
                    </a:lnTo>
                    <a:lnTo>
                      <a:pt x="241" y="261"/>
                    </a:lnTo>
                    <a:lnTo>
                      <a:pt x="246" y="260"/>
                    </a:lnTo>
                    <a:lnTo>
                      <a:pt x="250" y="257"/>
                    </a:lnTo>
                    <a:lnTo>
                      <a:pt x="254" y="254"/>
                    </a:lnTo>
                    <a:lnTo>
                      <a:pt x="254" y="254"/>
                    </a:lnTo>
                    <a:lnTo>
                      <a:pt x="254" y="254"/>
                    </a:lnTo>
                    <a:lnTo>
                      <a:pt x="258" y="249"/>
                    </a:lnTo>
                    <a:lnTo>
                      <a:pt x="260" y="243"/>
                    </a:lnTo>
                    <a:lnTo>
                      <a:pt x="261" y="237"/>
                    </a:lnTo>
                    <a:lnTo>
                      <a:pt x="261" y="230"/>
                    </a:lnTo>
                    <a:lnTo>
                      <a:pt x="260" y="220"/>
                    </a:lnTo>
                    <a:lnTo>
                      <a:pt x="258" y="212"/>
                    </a:lnTo>
                    <a:lnTo>
                      <a:pt x="250" y="192"/>
                    </a:lnTo>
                    <a:lnTo>
                      <a:pt x="239" y="170"/>
                    </a:lnTo>
                    <a:lnTo>
                      <a:pt x="223" y="147"/>
                    </a:lnTo>
                    <a:lnTo>
                      <a:pt x="205" y="124"/>
                    </a:lnTo>
                    <a:lnTo>
                      <a:pt x="184" y="101"/>
                    </a:lnTo>
                    <a:lnTo>
                      <a:pt x="184" y="101"/>
                    </a:lnTo>
                    <a:lnTo>
                      <a:pt x="162" y="81"/>
                    </a:lnTo>
                    <a:lnTo>
                      <a:pt x="142" y="65"/>
                    </a:lnTo>
                    <a:lnTo>
                      <a:pt x="142" y="50"/>
                    </a:lnTo>
                    <a:close/>
                    <a:moveTo>
                      <a:pt x="8" y="8"/>
                    </a:moveTo>
                    <a:lnTo>
                      <a:pt x="8" y="8"/>
                    </a:lnTo>
                    <a:lnTo>
                      <a:pt x="12" y="5"/>
                    </a:lnTo>
                    <a:lnTo>
                      <a:pt x="17" y="2"/>
                    </a:lnTo>
                    <a:lnTo>
                      <a:pt x="23" y="0"/>
                    </a:lnTo>
                    <a:lnTo>
                      <a:pt x="29" y="0"/>
                    </a:lnTo>
                    <a:lnTo>
                      <a:pt x="44" y="0"/>
                    </a:lnTo>
                    <a:lnTo>
                      <a:pt x="60" y="4"/>
                    </a:lnTo>
                    <a:lnTo>
                      <a:pt x="79" y="11"/>
                    </a:lnTo>
                    <a:lnTo>
                      <a:pt x="100" y="21"/>
                    </a:lnTo>
                    <a:lnTo>
                      <a:pt x="120" y="34"/>
                    </a:lnTo>
                    <a:lnTo>
                      <a:pt x="142" y="50"/>
                    </a:lnTo>
                    <a:lnTo>
                      <a:pt x="142" y="65"/>
                    </a:lnTo>
                    <a:lnTo>
                      <a:pt x="142" y="65"/>
                    </a:lnTo>
                    <a:lnTo>
                      <a:pt x="124" y="51"/>
                    </a:lnTo>
                    <a:lnTo>
                      <a:pt x="107" y="40"/>
                    </a:lnTo>
                    <a:lnTo>
                      <a:pt x="89" y="32"/>
                    </a:lnTo>
                    <a:lnTo>
                      <a:pt x="74" y="27"/>
                    </a:lnTo>
                    <a:lnTo>
                      <a:pt x="60" y="23"/>
                    </a:lnTo>
                    <a:lnTo>
                      <a:pt x="48" y="23"/>
                    </a:lnTo>
                    <a:lnTo>
                      <a:pt x="43" y="23"/>
                    </a:lnTo>
                    <a:lnTo>
                      <a:pt x="37" y="24"/>
                    </a:lnTo>
                    <a:lnTo>
                      <a:pt x="33" y="27"/>
                    </a:lnTo>
                    <a:lnTo>
                      <a:pt x="29" y="29"/>
                    </a:lnTo>
                    <a:lnTo>
                      <a:pt x="29" y="29"/>
                    </a:lnTo>
                    <a:lnTo>
                      <a:pt x="25" y="35"/>
                    </a:lnTo>
                    <a:lnTo>
                      <a:pt x="24" y="40"/>
                    </a:lnTo>
                    <a:lnTo>
                      <a:pt x="23" y="47"/>
                    </a:lnTo>
                    <a:lnTo>
                      <a:pt x="23" y="55"/>
                    </a:lnTo>
                    <a:lnTo>
                      <a:pt x="24" y="63"/>
                    </a:lnTo>
                    <a:lnTo>
                      <a:pt x="25" y="71"/>
                    </a:lnTo>
                    <a:lnTo>
                      <a:pt x="33" y="92"/>
                    </a:lnTo>
                    <a:lnTo>
                      <a:pt x="44" y="113"/>
                    </a:lnTo>
                    <a:lnTo>
                      <a:pt x="60" y="136"/>
                    </a:lnTo>
                    <a:lnTo>
                      <a:pt x="78" y="159"/>
                    </a:lnTo>
                    <a:lnTo>
                      <a:pt x="100" y="184"/>
                    </a:lnTo>
                    <a:lnTo>
                      <a:pt x="100" y="184"/>
                    </a:lnTo>
                    <a:lnTo>
                      <a:pt x="121" y="203"/>
                    </a:lnTo>
                    <a:lnTo>
                      <a:pt x="142" y="219"/>
                    </a:lnTo>
                    <a:lnTo>
                      <a:pt x="142" y="235"/>
                    </a:lnTo>
                    <a:lnTo>
                      <a:pt x="142" y="235"/>
                    </a:lnTo>
                    <a:lnTo>
                      <a:pt x="117" y="215"/>
                    </a:lnTo>
                    <a:lnTo>
                      <a:pt x="93" y="192"/>
                    </a:lnTo>
                    <a:lnTo>
                      <a:pt x="93" y="192"/>
                    </a:lnTo>
                    <a:lnTo>
                      <a:pt x="66" y="164"/>
                    </a:lnTo>
                    <a:lnTo>
                      <a:pt x="44" y="135"/>
                    </a:lnTo>
                    <a:lnTo>
                      <a:pt x="25" y="108"/>
                    </a:lnTo>
                    <a:lnTo>
                      <a:pt x="12" y="82"/>
                    </a:lnTo>
                    <a:lnTo>
                      <a:pt x="6" y="70"/>
                    </a:lnTo>
                    <a:lnTo>
                      <a:pt x="4" y="58"/>
                    </a:lnTo>
                    <a:lnTo>
                      <a:pt x="1" y="47"/>
                    </a:lnTo>
                    <a:lnTo>
                      <a:pt x="0" y="38"/>
                    </a:lnTo>
                    <a:lnTo>
                      <a:pt x="0" y="28"/>
                    </a:lnTo>
                    <a:lnTo>
                      <a:pt x="1" y="20"/>
                    </a:lnTo>
                    <a:lnTo>
                      <a:pt x="4" y="13"/>
                    </a:lnTo>
                    <a:lnTo>
                      <a:pt x="8" y="8"/>
                    </a:lnTo>
                    <a:lnTo>
                      <a:pt x="8" y="8"/>
                    </a:lnTo>
                    <a:close/>
                  </a:path>
                </a:pathLst>
              </a:custGeom>
              <a:solidFill>
                <a:srgbClr val="5E5C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41" name="Google Shape;241;p12"/>
              <p:cNvSpPr/>
              <p:nvPr/>
            </p:nvSpPr>
            <p:spPr>
              <a:xfrm>
                <a:off x="2187576" y="1789113"/>
                <a:ext cx="450850" cy="452438"/>
              </a:xfrm>
              <a:custGeom>
                <a:rect b="b" l="l" r="r" t="t"/>
                <a:pathLst>
                  <a:path extrusionOk="0" h="285" w="284">
                    <a:moveTo>
                      <a:pt x="142" y="50"/>
                    </a:moveTo>
                    <a:lnTo>
                      <a:pt x="142" y="50"/>
                    </a:lnTo>
                    <a:lnTo>
                      <a:pt x="163" y="34"/>
                    </a:lnTo>
                    <a:lnTo>
                      <a:pt x="184" y="21"/>
                    </a:lnTo>
                    <a:lnTo>
                      <a:pt x="204" y="11"/>
                    </a:lnTo>
                    <a:lnTo>
                      <a:pt x="223" y="4"/>
                    </a:lnTo>
                    <a:lnTo>
                      <a:pt x="239" y="0"/>
                    </a:lnTo>
                    <a:lnTo>
                      <a:pt x="254" y="0"/>
                    </a:lnTo>
                    <a:lnTo>
                      <a:pt x="261" y="0"/>
                    </a:lnTo>
                    <a:lnTo>
                      <a:pt x="266" y="2"/>
                    </a:lnTo>
                    <a:lnTo>
                      <a:pt x="272" y="4"/>
                    </a:lnTo>
                    <a:lnTo>
                      <a:pt x="276" y="8"/>
                    </a:lnTo>
                    <a:lnTo>
                      <a:pt x="276" y="8"/>
                    </a:lnTo>
                    <a:lnTo>
                      <a:pt x="280" y="13"/>
                    </a:lnTo>
                    <a:lnTo>
                      <a:pt x="283" y="20"/>
                    </a:lnTo>
                    <a:lnTo>
                      <a:pt x="284" y="28"/>
                    </a:lnTo>
                    <a:lnTo>
                      <a:pt x="284" y="38"/>
                    </a:lnTo>
                    <a:lnTo>
                      <a:pt x="283" y="47"/>
                    </a:lnTo>
                    <a:lnTo>
                      <a:pt x="280" y="58"/>
                    </a:lnTo>
                    <a:lnTo>
                      <a:pt x="277" y="70"/>
                    </a:lnTo>
                    <a:lnTo>
                      <a:pt x="272" y="82"/>
                    </a:lnTo>
                    <a:lnTo>
                      <a:pt x="258" y="108"/>
                    </a:lnTo>
                    <a:lnTo>
                      <a:pt x="239" y="135"/>
                    </a:lnTo>
                    <a:lnTo>
                      <a:pt x="218" y="164"/>
                    </a:lnTo>
                    <a:lnTo>
                      <a:pt x="190" y="192"/>
                    </a:lnTo>
                    <a:lnTo>
                      <a:pt x="190" y="192"/>
                    </a:lnTo>
                    <a:lnTo>
                      <a:pt x="166" y="215"/>
                    </a:lnTo>
                    <a:lnTo>
                      <a:pt x="142" y="235"/>
                    </a:lnTo>
                    <a:lnTo>
                      <a:pt x="142" y="219"/>
                    </a:lnTo>
                    <a:lnTo>
                      <a:pt x="142" y="219"/>
                    </a:lnTo>
                    <a:lnTo>
                      <a:pt x="162" y="203"/>
                    </a:lnTo>
                    <a:lnTo>
                      <a:pt x="184" y="184"/>
                    </a:lnTo>
                    <a:lnTo>
                      <a:pt x="184" y="184"/>
                    </a:lnTo>
                    <a:lnTo>
                      <a:pt x="205" y="159"/>
                    </a:lnTo>
                    <a:lnTo>
                      <a:pt x="223" y="136"/>
                    </a:lnTo>
                    <a:lnTo>
                      <a:pt x="239" y="113"/>
                    </a:lnTo>
                    <a:lnTo>
                      <a:pt x="250" y="92"/>
                    </a:lnTo>
                    <a:lnTo>
                      <a:pt x="258" y="71"/>
                    </a:lnTo>
                    <a:lnTo>
                      <a:pt x="260" y="63"/>
                    </a:lnTo>
                    <a:lnTo>
                      <a:pt x="261" y="55"/>
                    </a:lnTo>
                    <a:lnTo>
                      <a:pt x="261" y="47"/>
                    </a:lnTo>
                    <a:lnTo>
                      <a:pt x="260" y="40"/>
                    </a:lnTo>
                    <a:lnTo>
                      <a:pt x="258" y="35"/>
                    </a:lnTo>
                    <a:lnTo>
                      <a:pt x="254" y="29"/>
                    </a:lnTo>
                    <a:lnTo>
                      <a:pt x="254" y="29"/>
                    </a:lnTo>
                    <a:lnTo>
                      <a:pt x="254" y="29"/>
                    </a:lnTo>
                    <a:lnTo>
                      <a:pt x="250" y="27"/>
                    </a:lnTo>
                    <a:lnTo>
                      <a:pt x="246" y="24"/>
                    </a:lnTo>
                    <a:lnTo>
                      <a:pt x="241" y="23"/>
                    </a:lnTo>
                    <a:lnTo>
                      <a:pt x="235" y="23"/>
                    </a:lnTo>
                    <a:lnTo>
                      <a:pt x="223" y="23"/>
                    </a:lnTo>
                    <a:lnTo>
                      <a:pt x="209" y="27"/>
                    </a:lnTo>
                    <a:lnTo>
                      <a:pt x="195" y="32"/>
                    </a:lnTo>
                    <a:lnTo>
                      <a:pt x="177" y="40"/>
                    </a:lnTo>
                    <a:lnTo>
                      <a:pt x="159" y="51"/>
                    </a:lnTo>
                    <a:lnTo>
                      <a:pt x="142" y="65"/>
                    </a:lnTo>
                    <a:lnTo>
                      <a:pt x="142" y="50"/>
                    </a:lnTo>
                    <a:close/>
                    <a:moveTo>
                      <a:pt x="8" y="276"/>
                    </a:moveTo>
                    <a:lnTo>
                      <a:pt x="8" y="276"/>
                    </a:lnTo>
                    <a:lnTo>
                      <a:pt x="4" y="271"/>
                    </a:lnTo>
                    <a:lnTo>
                      <a:pt x="1" y="264"/>
                    </a:lnTo>
                    <a:lnTo>
                      <a:pt x="0" y="256"/>
                    </a:lnTo>
                    <a:lnTo>
                      <a:pt x="0" y="246"/>
                    </a:lnTo>
                    <a:lnTo>
                      <a:pt x="1" y="237"/>
                    </a:lnTo>
                    <a:lnTo>
                      <a:pt x="4" y="226"/>
                    </a:lnTo>
                    <a:lnTo>
                      <a:pt x="6" y="214"/>
                    </a:lnTo>
                    <a:lnTo>
                      <a:pt x="12" y="201"/>
                    </a:lnTo>
                    <a:lnTo>
                      <a:pt x="25" y="176"/>
                    </a:lnTo>
                    <a:lnTo>
                      <a:pt x="44" y="149"/>
                    </a:lnTo>
                    <a:lnTo>
                      <a:pt x="66" y="120"/>
                    </a:lnTo>
                    <a:lnTo>
                      <a:pt x="93" y="93"/>
                    </a:lnTo>
                    <a:lnTo>
                      <a:pt x="93" y="93"/>
                    </a:lnTo>
                    <a:lnTo>
                      <a:pt x="117" y="70"/>
                    </a:lnTo>
                    <a:lnTo>
                      <a:pt x="142" y="50"/>
                    </a:lnTo>
                    <a:lnTo>
                      <a:pt x="142" y="65"/>
                    </a:lnTo>
                    <a:lnTo>
                      <a:pt x="142" y="65"/>
                    </a:lnTo>
                    <a:lnTo>
                      <a:pt x="121" y="81"/>
                    </a:lnTo>
                    <a:lnTo>
                      <a:pt x="100" y="101"/>
                    </a:lnTo>
                    <a:lnTo>
                      <a:pt x="100" y="101"/>
                    </a:lnTo>
                    <a:lnTo>
                      <a:pt x="78" y="124"/>
                    </a:lnTo>
                    <a:lnTo>
                      <a:pt x="60" y="147"/>
                    </a:lnTo>
                    <a:lnTo>
                      <a:pt x="44" y="170"/>
                    </a:lnTo>
                    <a:lnTo>
                      <a:pt x="33" y="192"/>
                    </a:lnTo>
                    <a:lnTo>
                      <a:pt x="25" y="212"/>
                    </a:lnTo>
                    <a:lnTo>
                      <a:pt x="24" y="220"/>
                    </a:lnTo>
                    <a:lnTo>
                      <a:pt x="23" y="230"/>
                    </a:lnTo>
                    <a:lnTo>
                      <a:pt x="23" y="237"/>
                    </a:lnTo>
                    <a:lnTo>
                      <a:pt x="24" y="243"/>
                    </a:lnTo>
                    <a:lnTo>
                      <a:pt x="25" y="249"/>
                    </a:lnTo>
                    <a:lnTo>
                      <a:pt x="29" y="254"/>
                    </a:lnTo>
                    <a:lnTo>
                      <a:pt x="29" y="254"/>
                    </a:lnTo>
                    <a:lnTo>
                      <a:pt x="33" y="257"/>
                    </a:lnTo>
                    <a:lnTo>
                      <a:pt x="37" y="260"/>
                    </a:lnTo>
                    <a:lnTo>
                      <a:pt x="43" y="261"/>
                    </a:lnTo>
                    <a:lnTo>
                      <a:pt x="48" y="261"/>
                    </a:lnTo>
                    <a:lnTo>
                      <a:pt x="60" y="261"/>
                    </a:lnTo>
                    <a:lnTo>
                      <a:pt x="74" y="257"/>
                    </a:lnTo>
                    <a:lnTo>
                      <a:pt x="89" y="252"/>
                    </a:lnTo>
                    <a:lnTo>
                      <a:pt x="107" y="243"/>
                    </a:lnTo>
                    <a:lnTo>
                      <a:pt x="124" y="233"/>
                    </a:lnTo>
                    <a:lnTo>
                      <a:pt x="142" y="219"/>
                    </a:lnTo>
                    <a:lnTo>
                      <a:pt x="142" y="235"/>
                    </a:lnTo>
                    <a:lnTo>
                      <a:pt x="142" y="235"/>
                    </a:lnTo>
                    <a:lnTo>
                      <a:pt x="120" y="250"/>
                    </a:lnTo>
                    <a:lnTo>
                      <a:pt x="100" y="262"/>
                    </a:lnTo>
                    <a:lnTo>
                      <a:pt x="79" y="273"/>
                    </a:lnTo>
                    <a:lnTo>
                      <a:pt x="60" y="280"/>
                    </a:lnTo>
                    <a:lnTo>
                      <a:pt x="44" y="284"/>
                    </a:lnTo>
                    <a:lnTo>
                      <a:pt x="29" y="285"/>
                    </a:lnTo>
                    <a:lnTo>
                      <a:pt x="23" y="284"/>
                    </a:lnTo>
                    <a:lnTo>
                      <a:pt x="17" y="283"/>
                    </a:lnTo>
                    <a:lnTo>
                      <a:pt x="12" y="280"/>
                    </a:lnTo>
                    <a:lnTo>
                      <a:pt x="8" y="276"/>
                    </a:lnTo>
                    <a:lnTo>
                      <a:pt x="8" y="276"/>
                    </a:lnTo>
                    <a:close/>
                  </a:path>
                </a:pathLst>
              </a:custGeom>
              <a:solidFill>
                <a:srgbClr val="5E5C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42" name="Google Shape;242;p12"/>
              <p:cNvSpPr/>
              <p:nvPr/>
            </p:nvSpPr>
            <p:spPr>
              <a:xfrm>
                <a:off x="2365376" y="1966913"/>
                <a:ext cx="92075" cy="95250"/>
              </a:xfrm>
              <a:custGeom>
                <a:rect b="b" l="l" r="r" t="t"/>
                <a:pathLst>
                  <a:path extrusionOk="0" h="60" w="58">
                    <a:moveTo>
                      <a:pt x="0" y="30"/>
                    </a:moveTo>
                    <a:lnTo>
                      <a:pt x="0" y="30"/>
                    </a:lnTo>
                    <a:lnTo>
                      <a:pt x="1" y="24"/>
                    </a:lnTo>
                    <a:lnTo>
                      <a:pt x="3" y="19"/>
                    </a:lnTo>
                    <a:lnTo>
                      <a:pt x="5" y="14"/>
                    </a:lnTo>
                    <a:lnTo>
                      <a:pt x="9" y="10"/>
                    </a:lnTo>
                    <a:lnTo>
                      <a:pt x="13" y="6"/>
                    </a:lnTo>
                    <a:lnTo>
                      <a:pt x="18" y="3"/>
                    </a:lnTo>
                    <a:lnTo>
                      <a:pt x="24" y="1"/>
                    </a:lnTo>
                    <a:lnTo>
                      <a:pt x="30" y="0"/>
                    </a:lnTo>
                    <a:lnTo>
                      <a:pt x="30" y="0"/>
                    </a:lnTo>
                    <a:lnTo>
                      <a:pt x="35" y="1"/>
                    </a:lnTo>
                    <a:lnTo>
                      <a:pt x="41" y="3"/>
                    </a:lnTo>
                    <a:lnTo>
                      <a:pt x="46" y="6"/>
                    </a:lnTo>
                    <a:lnTo>
                      <a:pt x="50" y="10"/>
                    </a:lnTo>
                    <a:lnTo>
                      <a:pt x="54" y="14"/>
                    </a:lnTo>
                    <a:lnTo>
                      <a:pt x="57" y="19"/>
                    </a:lnTo>
                    <a:lnTo>
                      <a:pt x="58" y="24"/>
                    </a:lnTo>
                    <a:lnTo>
                      <a:pt x="58" y="30"/>
                    </a:lnTo>
                    <a:lnTo>
                      <a:pt x="58" y="30"/>
                    </a:lnTo>
                    <a:lnTo>
                      <a:pt x="58" y="35"/>
                    </a:lnTo>
                    <a:lnTo>
                      <a:pt x="57" y="41"/>
                    </a:lnTo>
                    <a:lnTo>
                      <a:pt x="54" y="46"/>
                    </a:lnTo>
                    <a:lnTo>
                      <a:pt x="50" y="50"/>
                    </a:lnTo>
                    <a:lnTo>
                      <a:pt x="46" y="54"/>
                    </a:lnTo>
                    <a:lnTo>
                      <a:pt x="41" y="57"/>
                    </a:lnTo>
                    <a:lnTo>
                      <a:pt x="35" y="58"/>
                    </a:lnTo>
                    <a:lnTo>
                      <a:pt x="30" y="60"/>
                    </a:lnTo>
                    <a:lnTo>
                      <a:pt x="30" y="60"/>
                    </a:lnTo>
                    <a:lnTo>
                      <a:pt x="24" y="58"/>
                    </a:lnTo>
                    <a:lnTo>
                      <a:pt x="18" y="57"/>
                    </a:lnTo>
                    <a:lnTo>
                      <a:pt x="13" y="54"/>
                    </a:lnTo>
                    <a:lnTo>
                      <a:pt x="9" y="50"/>
                    </a:lnTo>
                    <a:lnTo>
                      <a:pt x="5" y="46"/>
                    </a:lnTo>
                    <a:lnTo>
                      <a:pt x="3" y="41"/>
                    </a:lnTo>
                    <a:lnTo>
                      <a:pt x="1" y="35"/>
                    </a:lnTo>
                    <a:lnTo>
                      <a:pt x="0" y="30"/>
                    </a:lnTo>
                    <a:lnTo>
                      <a:pt x="0" y="30"/>
                    </a:lnTo>
                    <a:close/>
                  </a:path>
                </a:pathLst>
              </a:custGeom>
              <a:solidFill>
                <a:srgbClr val="5E5C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grpSp>
          <p:nvGrpSpPr>
            <p:cNvPr id="243" name="Google Shape;243;p12"/>
            <p:cNvGrpSpPr/>
            <p:nvPr/>
          </p:nvGrpSpPr>
          <p:grpSpPr>
            <a:xfrm>
              <a:off x="4994412" y="1613885"/>
              <a:ext cx="344362" cy="437511"/>
              <a:chOff x="1493838" y="1541463"/>
              <a:chExt cx="381100" cy="484187"/>
            </a:xfrm>
          </p:grpSpPr>
          <p:sp>
            <p:nvSpPr>
              <p:cNvPr id="244" name="Google Shape;244;p12"/>
              <p:cNvSpPr/>
              <p:nvPr/>
            </p:nvSpPr>
            <p:spPr>
              <a:xfrm>
                <a:off x="1493838" y="1546225"/>
                <a:ext cx="254000" cy="479425"/>
              </a:xfrm>
              <a:custGeom>
                <a:rect b="b" l="l" r="r" t="t"/>
                <a:pathLst>
                  <a:path extrusionOk="0" h="302" w="160">
                    <a:moveTo>
                      <a:pt x="160" y="0"/>
                    </a:moveTo>
                    <a:lnTo>
                      <a:pt x="160" y="302"/>
                    </a:lnTo>
                    <a:lnTo>
                      <a:pt x="94" y="302"/>
                    </a:lnTo>
                    <a:lnTo>
                      <a:pt x="94" y="261"/>
                    </a:lnTo>
                    <a:lnTo>
                      <a:pt x="136" y="261"/>
                    </a:lnTo>
                    <a:lnTo>
                      <a:pt x="136" y="116"/>
                    </a:lnTo>
                    <a:lnTo>
                      <a:pt x="136" y="116"/>
                    </a:lnTo>
                    <a:lnTo>
                      <a:pt x="94" y="189"/>
                    </a:lnTo>
                    <a:lnTo>
                      <a:pt x="94" y="124"/>
                    </a:lnTo>
                    <a:lnTo>
                      <a:pt x="160" y="0"/>
                    </a:lnTo>
                    <a:close/>
                    <a:moveTo>
                      <a:pt x="94" y="302"/>
                    </a:moveTo>
                    <a:lnTo>
                      <a:pt x="0" y="302"/>
                    </a:lnTo>
                    <a:lnTo>
                      <a:pt x="94" y="124"/>
                    </a:lnTo>
                    <a:lnTo>
                      <a:pt x="94" y="189"/>
                    </a:lnTo>
                    <a:lnTo>
                      <a:pt x="53" y="261"/>
                    </a:lnTo>
                    <a:lnTo>
                      <a:pt x="94" y="261"/>
                    </a:lnTo>
                    <a:lnTo>
                      <a:pt x="94" y="302"/>
                    </a:lnTo>
                    <a:close/>
                  </a:path>
                </a:pathLst>
              </a:custGeom>
              <a:solidFill>
                <a:srgbClr val="5268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45" name="Google Shape;245;p12"/>
              <p:cNvSpPr/>
              <p:nvPr/>
            </p:nvSpPr>
            <p:spPr>
              <a:xfrm>
                <a:off x="1811338" y="1541463"/>
                <a:ext cx="63600" cy="471600"/>
              </a:xfrm>
              <a:prstGeom prst="rect">
                <a:avLst/>
              </a:prstGeom>
              <a:solidFill>
                <a:srgbClr val="5268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sp>
          <p:nvSpPr>
            <p:cNvPr id="246" name="Google Shape;246;p12"/>
            <p:cNvSpPr/>
            <p:nvPr/>
          </p:nvSpPr>
          <p:spPr>
            <a:xfrm>
              <a:off x="6725709" y="3753170"/>
              <a:ext cx="459013" cy="358604"/>
            </a:xfrm>
            <a:custGeom>
              <a:rect b="b" l="l" r="r" t="t"/>
              <a:pathLst>
                <a:path extrusionOk="0" h="250" w="320">
                  <a:moveTo>
                    <a:pt x="261" y="19"/>
                  </a:moveTo>
                  <a:lnTo>
                    <a:pt x="261" y="19"/>
                  </a:lnTo>
                  <a:lnTo>
                    <a:pt x="276" y="30"/>
                  </a:lnTo>
                  <a:lnTo>
                    <a:pt x="288" y="42"/>
                  </a:lnTo>
                  <a:lnTo>
                    <a:pt x="298" y="57"/>
                  </a:lnTo>
                  <a:lnTo>
                    <a:pt x="306" y="71"/>
                  </a:lnTo>
                  <a:lnTo>
                    <a:pt x="312" y="88"/>
                  </a:lnTo>
                  <a:lnTo>
                    <a:pt x="316" y="104"/>
                  </a:lnTo>
                  <a:lnTo>
                    <a:pt x="318" y="120"/>
                  </a:lnTo>
                  <a:lnTo>
                    <a:pt x="320" y="138"/>
                  </a:lnTo>
                  <a:lnTo>
                    <a:pt x="320" y="154"/>
                  </a:lnTo>
                  <a:lnTo>
                    <a:pt x="317" y="170"/>
                  </a:lnTo>
                  <a:lnTo>
                    <a:pt x="314" y="185"/>
                  </a:lnTo>
                  <a:lnTo>
                    <a:pt x="310" y="200"/>
                  </a:lnTo>
                  <a:lnTo>
                    <a:pt x="303" y="212"/>
                  </a:lnTo>
                  <a:lnTo>
                    <a:pt x="297" y="223"/>
                  </a:lnTo>
                  <a:lnTo>
                    <a:pt x="290" y="233"/>
                  </a:lnTo>
                  <a:lnTo>
                    <a:pt x="282" y="239"/>
                  </a:lnTo>
                  <a:lnTo>
                    <a:pt x="282" y="239"/>
                  </a:lnTo>
                  <a:lnTo>
                    <a:pt x="271" y="245"/>
                  </a:lnTo>
                  <a:lnTo>
                    <a:pt x="261" y="247"/>
                  </a:lnTo>
                  <a:lnTo>
                    <a:pt x="261" y="233"/>
                  </a:lnTo>
                  <a:lnTo>
                    <a:pt x="261" y="233"/>
                  </a:lnTo>
                  <a:lnTo>
                    <a:pt x="263" y="233"/>
                  </a:lnTo>
                  <a:lnTo>
                    <a:pt x="263" y="233"/>
                  </a:lnTo>
                  <a:lnTo>
                    <a:pt x="263" y="233"/>
                  </a:lnTo>
                  <a:lnTo>
                    <a:pt x="268" y="229"/>
                  </a:lnTo>
                  <a:lnTo>
                    <a:pt x="272" y="224"/>
                  </a:lnTo>
                  <a:lnTo>
                    <a:pt x="276" y="219"/>
                  </a:lnTo>
                  <a:lnTo>
                    <a:pt x="279" y="214"/>
                  </a:lnTo>
                  <a:lnTo>
                    <a:pt x="280" y="208"/>
                  </a:lnTo>
                  <a:lnTo>
                    <a:pt x="280" y="203"/>
                  </a:lnTo>
                  <a:lnTo>
                    <a:pt x="279" y="196"/>
                  </a:lnTo>
                  <a:lnTo>
                    <a:pt x="276" y="191"/>
                  </a:lnTo>
                  <a:lnTo>
                    <a:pt x="276" y="191"/>
                  </a:lnTo>
                  <a:lnTo>
                    <a:pt x="274" y="185"/>
                  </a:lnTo>
                  <a:lnTo>
                    <a:pt x="271" y="181"/>
                  </a:lnTo>
                  <a:lnTo>
                    <a:pt x="267" y="178"/>
                  </a:lnTo>
                  <a:lnTo>
                    <a:pt x="261" y="176"/>
                  </a:lnTo>
                  <a:lnTo>
                    <a:pt x="261" y="165"/>
                  </a:lnTo>
                  <a:lnTo>
                    <a:pt x="261" y="165"/>
                  </a:lnTo>
                  <a:lnTo>
                    <a:pt x="268" y="168"/>
                  </a:lnTo>
                  <a:lnTo>
                    <a:pt x="275" y="168"/>
                  </a:lnTo>
                  <a:lnTo>
                    <a:pt x="280" y="168"/>
                  </a:lnTo>
                  <a:lnTo>
                    <a:pt x="287" y="165"/>
                  </a:lnTo>
                  <a:lnTo>
                    <a:pt x="287" y="165"/>
                  </a:lnTo>
                  <a:lnTo>
                    <a:pt x="287" y="165"/>
                  </a:lnTo>
                  <a:lnTo>
                    <a:pt x="293" y="162"/>
                  </a:lnTo>
                  <a:lnTo>
                    <a:pt x="297" y="158"/>
                  </a:lnTo>
                  <a:lnTo>
                    <a:pt x="299" y="153"/>
                  </a:lnTo>
                  <a:lnTo>
                    <a:pt x="302" y="149"/>
                  </a:lnTo>
                  <a:lnTo>
                    <a:pt x="303" y="143"/>
                  </a:lnTo>
                  <a:lnTo>
                    <a:pt x="303" y="136"/>
                  </a:lnTo>
                  <a:lnTo>
                    <a:pt x="302" y="131"/>
                  </a:lnTo>
                  <a:lnTo>
                    <a:pt x="299" y="126"/>
                  </a:lnTo>
                  <a:lnTo>
                    <a:pt x="299" y="126"/>
                  </a:lnTo>
                  <a:lnTo>
                    <a:pt x="297" y="122"/>
                  </a:lnTo>
                  <a:lnTo>
                    <a:pt x="293" y="118"/>
                  </a:lnTo>
                  <a:lnTo>
                    <a:pt x="288" y="113"/>
                  </a:lnTo>
                  <a:lnTo>
                    <a:pt x="283" y="112"/>
                  </a:lnTo>
                  <a:lnTo>
                    <a:pt x="279" y="111"/>
                  </a:lnTo>
                  <a:lnTo>
                    <a:pt x="272" y="109"/>
                  </a:lnTo>
                  <a:lnTo>
                    <a:pt x="267" y="111"/>
                  </a:lnTo>
                  <a:lnTo>
                    <a:pt x="261" y="112"/>
                  </a:lnTo>
                  <a:lnTo>
                    <a:pt x="261" y="100"/>
                  </a:lnTo>
                  <a:lnTo>
                    <a:pt x="261" y="100"/>
                  </a:lnTo>
                  <a:lnTo>
                    <a:pt x="268" y="100"/>
                  </a:lnTo>
                  <a:lnTo>
                    <a:pt x="274" y="99"/>
                  </a:lnTo>
                  <a:lnTo>
                    <a:pt x="274" y="99"/>
                  </a:lnTo>
                  <a:lnTo>
                    <a:pt x="278" y="96"/>
                  </a:lnTo>
                  <a:lnTo>
                    <a:pt x="282" y="92"/>
                  </a:lnTo>
                  <a:lnTo>
                    <a:pt x="284" y="88"/>
                  </a:lnTo>
                  <a:lnTo>
                    <a:pt x="286" y="84"/>
                  </a:lnTo>
                  <a:lnTo>
                    <a:pt x="287" y="78"/>
                  </a:lnTo>
                  <a:lnTo>
                    <a:pt x="287" y="74"/>
                  </a:lnTo>
                  <a:lnTo>
                    <a:pt x="286" y="69"/>
                  </a:lnTo>
                  <a:lnTo>
                    <a:pt x="284" y="63"/>
                  </a:lnTo>
                  <a:lnTo>
                    <a:pt x="284" y="63"/>
                  </a:lnTo>
                  <a:lnTo>
                    <a:pt x="284" y="63"/>
                  </a:lnTo>
                  <a:lnTo>
                    <a:pt x="280" y="58"/>
                  </a:lnTo>
                  <a:lnTo>
                    <a:pt x="275" y="54"/>
                  </a:lnTo>
                  <a:lnTo>
                    <a:pt x="270" y="51"/>
                  </a:lnTo>
                  <a:lnTo>
                    <a:pt x="261" y="50"/>
                  </a:lnTo>
                  <a:lnTo>
                    <a:pt x="261" y="19"/>
                  </a:lnTo>
                  <a:close/>
                  <a:moveTo>
                    <a:pt x="238" y="8"/>
                  </a:moveTo>
                  <a:lnTo>
                    <a:pt x="238" y="8"/>
                  </a:lnTo>
                  <a:lnTo>
                    <a:pt x="251" y="12"/>
                  </a:lnTo>
                  <a:lnTo>
                    <a:pt x="261" y="19"/>
                  </a:lnTo>
                  <a:lnTo>
                    <a:pt x="261" y="50"/>
                  </a:lnTo>
                  <a:lnTo>
                    <a:pt x="261" y="50"/>
                  </a:lnTo>
                  <a:lnTo>
                    <a:pt x="256" y="50"/>
                  </a:lnTo>
                  <a:lnTo>
                    <a:pt x="251" y="53"/>
                  </a:lnTo>
                  <a:lnTo>
                    <a:pt x="251" y="53"/>
                  </a:lnTo>
                  <a:lnTo>
                    <a:pt x="247" y="55"/>
                  </a:lnTo>
                  <a:lnTo>
                    <a:pt x="242" y="59"/>
                  </a:lnTo>
                  <a:lnTo>
                    <a:pt x="240" y="63"/>
                  </a:lnTo>
                  <a:lnTo>
                    <a:pt x="238" y="67"/>
                  </a:lnTo>
                  <a:lnTo>
                    <a:pt x="238" y="39"/>
                  </a:lnTo>
                  <a:lnTo>
                    <a:pt x="238" y="39"/>
                  </a:lnTo>
                  <a:lnTo>
                    <a:pt x="238" y="34"/>
                  </a:lnTo>
                  <a:lnTo>
                    <a:pt x="238" y="27"/>
                  </a:lnTo>
                  <a:lnTo>
                    <a:pt x="238" y="8"/>
                  </a:lnTo>
                  <a:lnTo>
                    <a:pt x="238" y="8"/>
                  </a:lnTo>
                  <a:close/>
                  <a:moveTo>
                    <a:pt x="261" y="247"/>
                  </a:moveTo>
                  <a:lnTo>
                    <a:pt x="261" y="247"/>
                  </a:lnTo>
                  <a:lnTo>
                    <a:pt x="249" y="250"/>
                  </a:lnTo>
                  <a:lnTo>
                    <a:pt x="238" y="250"/>
                  </a:lnTo>
                  <a:lnTo>
                    <a:pt x="238" y="233"/>
                  </a:lnTo>
                  <a:lnTo>
                    <a:pt x="238" y="233"/>
                  </a:lnTo>
                  <a:lnTo>
                    <a:pt x="244" y="235"/>
                  </a:lnTo>
                  <a:lnTo>
                    <a:pt x="249" y="235"/>
                  </a:lnTo>
                  <a:lnTo>
                    <a:pt x="256" y="235"/>
                  </a:lnTo>
                  <a:lnTo>
                    <a:pt x="261" y="233"/>
                  </a:lnTo>
                  <a:lnTo>
                    <a:pt x="261" y="247"/>
                  </a:lnTo>
                  <a:lnTo>
                    <a:pt x="261" y="247"/>
                  </a:lnTo>
                  <a:close/>
                  <a:moveTo>
                    <a:pt x="261" y="100"/>
                  </a:moveTo>
                  <a:lnTo>
                    <a:pt x="261" y="112"/>
                  </a:lnTo>
                  <a:lnTo>
                    <a:pt x="261" y="112"/>
                  </a:lnTo>
                  <a:lnTo>
                    <a:pt x="261" y="113"/>
                  </a:lnTo>
                  <a:lnTo>
                    <a:pt x="261" y="113"/>
                  </a:lnTo>
                  <a:lnTo>
                    <a:pt x="256" y="116"/>
                  </a:lnTo>
                  <a:lnTo>
                    <a:pt x="252" y="120"/>
                  </a:lnTo>
                  <a:lnTo>
                    <a:pt x="249" y="124"/>
                  </a:lnTo>
                  <a:lnTo>
                    <a:pt x="247" y="130"/>
                  </a:lnTo>
                  <a:lnTo>
                    <a:pt x="245" y="135"/>
                  </a:lnTo>
                  <a:lnTo>
                    <a:pt x="245" y="141"/>
                  </a:lnTo>
                  <a:lnTo>
                    <a:pt x="247" y="146"/>
                  </a:lnTo>
                  <a:lnTo>
                    <a:pt x="249" y="151"/>
                  </a:lnTo>
                  <a:lnTo>
                    <a:pt x="249" y="151"/>
                  </a:lnTo>
                  <a:lnTo>
                    <a:pt x="252" y="155"/>
                  </a:lnTo>
                  <a:lnTo>
                    <a:pt x="255" y="159"/>
                  </a:lnTo>
                  <a:lnTo>
                    <a:pt x="261" y="165"/>
                  </a:lnTo>
                  <a:lnTo>
                    <a:pt x="261" y="176"/>
                  </a:lnTo>
                  <a:lnTo>
                    <a:pt x="261" y="176"/>
                  </a:lnTo>
                  <a:lnTo>
                    <a:pt x="256" y="174"/>
                  </a:lnTo>
                  <a:lnTo>
                    <a:pt x="251" y="173"/>
                  </a:lnTo>
                  <a:lnTo>
                    <a:pt x="244" y="173"/>
                  </a:lnTo>
                  <a:lnTo>
                    <a:pt x="238" y="174"/>
                  </a:lnTo>
                  <a:lnTo>
                    <a:pt x="238" y="82"/>
                  </a:lnTo>
                  <a:lnTo>
                    <a:pt x="238" y="82"/>
                  </a:lnTo>
                  <a:lnTo>
                    <a:pt x="240" y="86"/>
                  </a:lnTo>
                  <a:lnTo>
                    <a:pt x="240" y="86"/>
                  </a:lnTo>
                  <a:lnTo>
                    <a:pt x="244" y="92"/>
                  </a:lnTo>
                  <a:lnTo>
                    <a:pt x="249" y="97"/>
                  </a:lnTo>
                  <a:lnTo>
                    <a:pt x="255" y="100"/>
                  </a:lnTo>
                  <a:lnTo>
                    <a:pt x="261" y="100"/>
                  </a:lnTo>
                  <a:lnTo>
                    <a:pt x="261" y="100"/>
                  </a:lnTo>
                  <a:close/>
                  <a:moveTo>
                    <a:pt x="219" y="2"/>
                  </a:moveTo>
                  <a:lnTo>
                    <a:pt x="219" y="2"/>
                  </a:lnTo>
                  <a:lnTo>
                    <a:pt x="238" y="8"/>
                  </a:lnTo>
                  <a:lnTo>
                    <a:pt x="238" y="27"/>
                  </a:lnTo>
                  <a:lnTo>
                    <a:pt x="238" y="27"/>
                  </a:lnTo>
                  <a:lnTo>
                    <a:pt x="237" y="24"/>
                  </a:lnTo>
                  <a:lnTo>
                    <a:pt x="237" y="24"/>
                  </a:lnTo>
                  <a:lnTo>
                    <a:pt x="234" y="20"/>
                  </a:lnTo>
                  <a:lnTo>
                    <a:pt x="230" y="17"/>
                  </a:lnTo>
                  <a:lnTo>
                    <a:pt x="225" y="15"/>
                  </a:lnTo>
                  <a:lnTo>
                    <a:pt x="219" y="15"/>
                  </a:lnTo>
                  <a:lnTo>
                    <a:pt x="219" y="2"/>
                  </a:lnTo>
                  <a:lnTo>
                    <a:pt x="219" y="2"/>
                  </a:lnTo>
                  <a:close/>
                  <a:moveTo>
                    <a:pt x="238" y="250"/>
                  </a:moveTo>
                  <a:lnTo>
                    <a:pt x="238" y="250"/>
                  </a:lnTo>
                  <a:lnTo>
                    <a:pt x="229" y="247"/>
                  </a:lnTo>
                  <a:lnTo>
                    <a:pt x="219" y="245"/>
                  </a:lnTo>
                  <a:lnTo>
                    <a:pt x="219" y="215"/>
                  </a:lnTo>
                  <a:lnTo>
                    <a:pt x="219" y="215"/>
                  </a:lnTo>
                  <a:lnTo>
                    <a:pt x="221" y="218"/>
                  </a:lnTo>
                  <a:lnTo>
                    <a:pt x="221" y="218"/>
                  </a:lnTo>
                  <a:lnTo>
                    <a:pt x="225" y="223"/>
                  </a:lnTo>
                  <a:lnTo>
                    <a:pt x="229" y="227"/>
                  </a:lnTo>
                  <a:lnTo>
                    <a:pt x="233" y="231"/>
                  </a:lnTo>
                  <a:lnTo>
                    <a:pt x="238" y="233"/>
                  </a:lnTo>
                  <a:lnTo>
                    <a:pt x="238" y="250"/>
                  </a:lnTo>
                  <a:lnTo>
                    <a:pt x="238" y="250"/>
                  </a:lnTo>
                  <a:close/>
                  <a:moveTo>
                    <a:pt x="238" y="39"/>
                  </a:moveTo>
                  <a:lnTo>
                    <a:pt x="238" y="67"/>
                  </a:lnTo>
                  <a:lnTo>
                    <a:pt x="238" y="67"/>
                  </a:lnTo>
                  <a:lnTo>
                    <a:pt x="237" y="74"/>
                  </a:lnTo>
                  <a:lnTo>
                    <a:pt x="238" y="82"/>
                  </a:lnTo>
                  <a:lnTo>
                    <a:pt x="238" y="174"/>
                  </a:lnTo>
                  <a:lnTo>
                    <a:pt x="238" y="174"/>
                  </a:lnTo>
                  <a:lnTo>
                    <a:pt x="236" y="176"/>
                  </a:lnTo>
                  <a:lnTo>
                    <a:pt x="236" y="176"/>
                  </a:lnTo>
                  <a:lnTo>
                    <a:pt x="230" y="180"/>
                  </a:lnTo>
                  <a:lnTo>
                    <a:pt x="226" y="184"/>
                  </a:lnTo>
                  <a:lnTo>
                    <a:pt x="222" y="188"/>
                  </a:lnTo>
                  <a:lnTo>
                    <a:pt x="219" y="193"/>
                  </a:lnTo>
                  <a:lnTo>
                    <a:pt x="219" y="53"/>
                  </a:lnTo>
                  <a:lnTo>
                    <a:pt x="219" y="53"/>
                  </a:lnTo>
                  <a:lnTo>
                    <a:pt x="225" y="51"/>
                  </a:lnTo>
                  <a:lnTo>
                    <a:pt x="229" y="50"/>
                  </a:lnTo>
                  <a:lnTo>
                    <a:pt x="229" y="50"/>
                  </a:lnTo>
                  <a:lnTo>
                    <a:pt x="234" y="46"/>
                  </a:lnTo>
                  <a:lnTo>
                    <a:pt x="238" y="39"/>
                  </a:lnTo>
                  <a:lnTo>
                    <a:pt x="238" y="39"/>
                  </a:lnTo>
                  <a:close/>
                  <a:moveTo>
                    <a:pt x="68" y="31"/>
                  </a:moveTo>
                  <a:lnTo>
                    <a:pt x="68" y="31"/>
                  </a:lnTo>
                  <a:lnTo>
                    <a:pt x="91" y="21"/>
                  </a:lnTo>
                  <a:lnTo>
                    <a:pt x="112" y="13"/>
                  </a:lnTo>
                  <a:lnTo>
                    <a:pt x="134" y="8"/>
                  </a:lnTo>
                  <a:lnTo>
                    <a:pt x="153" y="4"/>
                  </a:lnTo>
                  <a:lnTo>
                    <a:pt x="172" y="1"/>
                  </a:lnTo>
                  <a:lnTo>
                    <a:pt x="190" y="0"/>
                  </a:lnTo>
                  <a:lnTo>
                    <a:pt x="205" y="1"/>
                  </a:lnTo>
                  <a:lnTo>
                    <a:pt x="219" y="2"/>
                  </a:lnTo>
                  <a:lnTo>
                    <a:pt x="219" y="15"/>
                  </a:lnTo>
                  <a:lnTo>
                    <a:pt x="219" y="15"/>
                  </a:lnTo>
                  <a:lnTo>
                    <a:pt x="215" y="15"/>
                  </a:lnTo>
                  <a:lnTo>
                    <a:pt x="211" y="16"/>
                  </a:lnTo>
                  <a:lnTo>
                    <a:pt x="211" y="16"/>
                  </a:lnTo>
                  <a:lnTo>
                    <a:pt x="211" y="16"/>
                  </a:lnTo>
                  <a:lnTo>
                    <a:pt x="206" y="20"/>
                  </a:lnTo>
                  <a:lnTo>
                    <a:pt x="202" y="27"/>
                  </a:lnTo>
                  <a:lnTo>
                    <a:pt x="200" y="34"/>
                  </a:lnTo>
                  <a:lnTo>
                    <a:pt x="203" y="42"/>
                  </a:lnTo>
                  <a:lnTo>
                    <a:pt x="203" y="42"/>
                  </a:lnTo>
                  <a:lnTo>
                    <a:pt x="206" y="46"/>
                  </a:lnTo>
                  <a:lnTo>
                    <a:pt x="210" y="50"/>
                  </a:lnTo>
                  <a:lnTo>
                    <a:pt x="215" y="51"/>
                  </a:lnTo>
                  <a:lnTo>
                    <a:pt x="219" y="53"/>
                  </a:lnTo>
                  <a:lnTo>
                    <a:pt x="219" y="193"/>
                  </a:lnTo>
                  <a:lnTo>
                    <a:pt x="219" y="193"/>
                  </a:lnTo>
                  <a:lnTo>
                    <a:pt x="218" y="199"/>
                  </a:lnTo>
                  <a:lnTo>
                    <a:pt x="218" y="204"/>
                  </a:lnTo>
                  <a:lnTo>
                    <a:pt x="218" y="210"/>
                  </a:lnTo>
                  <a:lnTo>
                    <a:pt x="219" y="215"/>
                  </a:lnTo>
                  <a:lnTo>
                    <a:pt x="219" y="245"/>
                  </a:lnTo>
                  <a:lnTo>
                    <a:pt x="219" y="245"/>
                  </a:lnTo>
                  <a:lnTo>
                    <a:pt x="207" y="238"/>
                  </a:lnTo>
                  <a:lnTo>
                    <a:pt x="194" y="230"/>
                  </a:lnTo>
                  <a:lnTo>
                    <a:pt x="169" y="212"/>
                  </a:lnTo>
                  <a:lnTo>
                    <a:pt x="157" y="203"/>
                  </a:lnTo>
                  <a:lnTo>
                    <a:pt x="145" y="196"/>
                  </a:lnTo>
                  <a:lnTo>
                    <a:pt x="131" y="192"/>
                  </a:lnTo>
                  <a:lnTo>
                    <a:pt x="125" y="192"/>
                  </a:lnTo>
                  <a:lnTo>
                    <a:pt x="118" y="192"/>
                  </a:lnTo>
                  <a:lnTo>
                    <a:pt x="118" y="192"/>
                  </a:lnTo>
                  <a:lnTo>
                    <a:pt x="92" y="193"/>
                  </a:lnTo>
                  <a:lnTo>
                    <a:pt x="68" y="193"/>
                  </a:lnTo>
                  <a:lnTo>
                    <a:pt x="68" y="164"/>
                  </a:lnTo>
                  <a:lnTo>
                    <a:pt x="68" y="164"/>
                  </a:lnTo>
                  <a:lnTo>
                    <a:pt x="76" y="162"/>
                  </a:lnTo>
                  <a:lnTo>
                    <a:pt x="84" y="159"/>
                  </a:lnTo>
                  <a:lnTo>
                    <a:pt x="84" y="159"/>
                  </a:lnTo>
                  <a:lnTo>
                    <a:pt x="84" y="159"/>
                  </a:lnTo>
                  <a:lnTo>
                    <a:pt x="91" y="155"/>
                  </a:lnTo>
                  <a:lnTo>
                    <a:pt x="96" y="150"/>
                  </a:lnTo>
                  <a:lnTo>
                    <a:pt x="100" y="145"/>
                  </a:lnTo>
                  <a:lnTo>
                    <a:pt x="103" y="138"/>
                  </a:lnTo>
                  <a:lnTo>
                    <a:pt x="104" y="131"/>
                  </a:lnTo>
                  <a:lnTo>
                    <a:pt x="104" y="123"/>
                  </a:lnTo>
                  <a:lnTo>
                    <a:pt x="103" y="116"/>
                  </a:lnTo>
                  <a:lnTo>
                    <a:pt x="100" y="109"/>
                  </a:lnTo>
                  <a:lnTo>
                    <a:pt x="100" y="109"/>
                  </a:lnTo>
                  <a:lnTo>
                    <a:pt x="95" y="100"/>
                  </a:lnTo>
                  <a:lnTo>
                    <a:pt x="87" y="93"/>
                  </a:lnTo>
                  <a:lnTo>
                    <a:pt x="77" y="89"/>
                  </a:lnTo>
                  <a:lnTo>
                    <a:pt x="68" y="88"/>
                  </a:lnTo>
                  <a:lnTo>
                    <a:pt x="68" y="31"/>
                  </a:lnTo>
                  <a:close/>
                  <a:moveTo>
                    <a:pt x="0" y="136"/>
                  </a:moveTo>
                  <a:lnTo>
                    <a:pt x="0" y="136"/>
                  </a:lnTo>
                  <a:lnTo>
                    <a:pt x="0" y="124"/>
                  </a:lnTo>
                  <a:lnTo>
                    <a:pt x="0" y="115"/>
                  </a:lnTo>
                  <a:lnTo>
                    <a:pt x="3" y="104"/>
                  </a:lnTo>
                  <a:lnTo>
                    <a:pt x="5" y="96"/>
                  </a:lnTo>
                  <a:lnTo>
                    <a:pt x="10" y="86"/>
                  </a:lnTo>
                  <a:lnTo>
                    <a:pt x="14" y="78"/>
                  </a:lnTo>
                  <a:lnTo>
                    <a:pt x="24" y="65"/>
                  </a:lnTo>
                  <a:lnTo>
                    <a:pt x="35" y="53"/>
                  </a:lnTo>
                  <a:lnTo>
                    <a:pt x="45" y="44"/>
                  </a:lnTo>
                  <a:lnTo>
                    <a:pt x="54" y="38"/>
                  </a:lnTo>
                  <a:lnTo>
                    <a:pt x="54" y="38"/>
                  </a:lnTo>
                  <a:lnTo>
                    <a:pt x="68" y="31"/>
                  </a:lnTo>
                  <a:lnTo>
                    <a:pt x="68" y="88"/>
                  </a:lnTo>
                  <a:lnTo>
                    <a:pt x="68" y="88"/>
                  </a:lnTo>
                  <a:lnTo>
                    <a:pt x="58" y="89"/>
                  </a:lnTo>
                  <a:lnTo>
                    <a:pt x="50" y="92"/>
                  </a:lnTo>
                  <a:lnTo>
                    <a:pt x="50" y="92"/>
                  </a:lnTo>
                  <a:lnTo>
                    <a:pt x="43" y="96"/>
                  </a:lnTo>
                  <a:lnTo>
                    <a:pt x="38" y="101"/>
                  </a:lnTo>
                  <a:lnTo>
                    <a:pt x="34" y="108"/>
                  </a:lnTo>
                  <a:lnTo>
                    <a:pt x="31" y="113"/>
                  </a:lnTo>
                  <a:lnTo>
                    <a:pt x="30" y="122"/>
                  </a:lnTo>
                  <a:lnTo>
                    <a:pt x="30" y="128"/>
                  </a:lnTo>
                  <a:lnTo>
                    <a:pt x="31" y="135"/>
                  </a:lnTo>
                  <a:lnTo>
                    <a:pt x="34" y="143"/>
                  </a:lnTo>
                  <a:lnTo>
                    <a:pt x="34" y="143"/>
                  </a:lnTo>
                  <a:lnTo>
                    <a:pt x="39" y="151"/>
                  </a:lnTo>
                  <a:lnTo>
                    <a:pt x="47" y="158"/>
                  </a:lnTo>
                  <a:lnTo>
                    <a:pt x="57" y="162"/>
                  </a:lnTo>
                  <a:lnTo>
                    <a:pt x="68" y="164"/>
                  </a:lnTo>
                  <a:lnTo>
                    <a:pt x="68" y="193"/>
                  </a:lnTo>
                  <a:lnTo>
                    <a:pt x="68" y="193"/>
                  </a:lnTo>
                  <a:lnTo>
                    <a:pt x="54" y="192"/>
                  </a:lnTo>
                  <a:lnTo>
                    <a:pt x="42" y="189"/>
                  </a:lnTo>
                  <a:lnTo>
                    <a:pt x="31" y="185"/>
                  </a:lnTo>
                  <a:lnTo>
                    <a:pt x="22" y="178"/>
                  </a:lnTo>
                  <a:lnTo>
                    <a:pt x="14" y="172"/>
                  </a:lnTo>
                  <a:lnTo>
                    <a:pt x="8" y="162"/>
                  </a:lnTo>
                  <a:lnTo>
                    <a:pt x="3" y="150"/>
                  </a:lnTo>
                  <a:lnTo>
                    <a:pt x="0" y="136"/>
                  </a:lnTo>
                  <a:lnTo>
                    <a:pt x="0" y="136"/>
                  </a:lnTo>
                  <a:close/>
                </a:path>
              </a:pathLst>
            </a:custGeom>
            <a:solidFill>
              <a:srgbClr val="5268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nvGrpSpPr>
            <p:cNvPr id="247" name="Google Shape;247;p12"/>
            <p:cNvGrpSpPr/>
            <p:nvPr/>
          </p:nvGrpSpPr>
          <p:grpSpPr>
            <a:xfrm>
              <a:off x="5355898" y="4111290"/>
              <a:ext cx="447553" cy="582394"/>
              <a:chOff x="1893888" y="4305300"/>
              <a:chExt cx="495300" cy="644526"/>
            </a:xfrm>
          </p:grpSpPr>
          <p:sp>
            <p:nvSpPr>
              <p:cNvPr id="248" name="Google Shape;248;p12"/>
              <p:cNvSpPr/>
              <p:nvPr/>
            </p:nvSpPr>
            <p:spPr>
              <a:xfrm>
                <a:off x="1893888" y="4305300"/>
                <a:ext cx="495300" cy="496888"/>
              </a:xfrm>
              <a:custGeom>
                <a:rect b="b" l="l" r="r" t="t"/>
                <a:pathLst>
                  <a:path extrusionOk="0" h="313" w="312">
                    <a:moveTo>
                      <a:pt x="83" y="16"/>
                    </a:moveTo>
                    <a:lnTo>
                      <a:pt x="83" y="16"/>
                    </a:lnTo>
                    <a:lnTo>
                      <a:pt x="69" y="29"/>
                    </a:lnTo>
                    <a:lnTo>
                      <a:pt x="57" y="41"/>
                    </a:lnTo>
                    <a:lnTo>
                      <a:pt x="46" y="54"/>
                    </a:lnTo>
                    <a:lnTo>
                      <a:pt x="37" y="71"/>
                    </a:lnTo>
                    <a:lnTo>
                      <a:pt x="30" y="87"/>
                    </a:lnTo>
                    <a:lnTo>
                      <a:pt x="25" y="103"/>
                    </a:lnTo>
                    <a:lnTo>
                      <a:pt x="22" y="122"/>
                    </a:lnTo>
                    <a:lnTo>
                      <a:pt x="21" y="140"/>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74" y="294"/>
                    </a:lnTo>
                    <a:lnTo>
                      <a:pt x="193" y="293"/>
                    </a:lnTo>
                    <a:lnTo>
                      <a:pt x="210" y="289"/>
                    </a:lnTo>
                    <a:lnTo>
                      <a:pt x="227" y="285"/>
                    </a:lnTo>
                    <a:lnTo>
                      <a:pt x="243" y="276"/>
                    </a:lnTo>
                    <a:lnTo>
                      <a:pt x="258" y="268"/>
                    </a:lnTo>
                    <a:lnTo>
                      <a:pt x="273" y="257"/>
                    </a:lnTo>
                    <a:lnTo>
                      <a:pt x="285" y="247"/>
                    </a:lnTo>
                    <a:lnTo>
                      <a:pt x="296" y="233"/>
                    </a:lnTo>
                    <a:lnTo>
                      <a:pt x="312" y="245"/>
                    </a:lnTo>
                    <a:lnTo>
                      <a:pt x="312" y="245"/>
                    </a:lnTo>
                    <a:lnTo>
                      <a:pt x="298" y="260"/>
                    </a:lnTo>
                    <a:lnTo>
                      <a:pt x="285" y="274"/>
                    </a:lnTo>
                    <a:lnTo>
                      <a:pt x="268" y="285"/>
                    </a:lnTo>
                    <a:lnTo>
                      <a:pt x="252" y="295"/>
                    </a:lnTo>
                    <a:lnTo>
                      <a:pt x="233" y="303"/>
                    </a:lnTo>
                    <a:lnTo>
                      <a:pt x="214" y="309"/>
                    </a:lnTo>
                    <a:lnTo>
                      <a:pt x="194" y="312"/>
                    </a:lnTo>
                    <a:lnTo>
                      <a:pt x="174" y="313"/>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0" y="140"/>
                    </a:lnTo>
                    <a:lnTo>
                      <a:pt x="2" y="119"/>
                    </a:lnTo>
                    <a:lnTo>
                      <a:pt x="6" y="99"/>
                    </a:lnTo>
                    <a:lnTo>
                      <a:pt x="11" y="79"/>
                    </a:lnTo>
                    <a:lnTo>
                      <a:pt x="19" y="61"/>
                    </a:lnTo>
                    <a:lnTo>
                      <a:pt x="30" y="44"/>
                    </a:lnTo>
                    <a:lnTo>
                      <a:pt x="42" y="27"/>
                    </a:lnTo>
                    <a:lnTo>
                      <a:pt x="56" y="14"/>
                    </a:lnTo>
                    <a:lnTo>
                      <a:pt x="71" y="0"/>
                    </a:lnTo>
                    <a:lnTo>
                      <a:pt x="83" y="16"/>
                    </a:lnTo>
                    <a:close/>
                  </a:path>
                </a:pathLst>
              </a:custGeom>
              <a:solidFill>
                <a:srgbClr val="40A69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49" name="Google Shape;249;p12"/>
              <p:cNvSpPr/>
              <p:nvPr/>
            </p:nvSpPr>
            <p:spPr>
              <a:xfrm>
                <a:off x="1947863" y="4314825"/>
                <a:ext cx="436563" cy="434975"/>
              </a:xfrm>
              <a:custGeom>
                <a:rect b="b" l="l" r="r" t="t"/>
                <a:pathLst>
                  <a:path extrusionOk="0" h="274" w="275">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74"/>
                    </a:lnTo>
                    <a:lnTo>
                      <a:pt x="137" y="269"/>
                    </a:lnTo>
                    <a:lnTo>
                      <a:pt x="137" y="269"/>
                    </a:lnTo>
                    <a:lnTo>
                      <a:pt x="137" y="269"/>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6"/>
                    </a:lnTo>
                    <a:lnTo>
                      <a:pt x="137" y="0"/>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solidFill>
                <a:srgbClr val="40A69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50" name="Google Shape;250;p12"/>
              <p:cNvSpPr/>
              <p:nvPr/>
            </p:nvSpPr>
            <p:spPr>
              <a:xfrm>
                <a:off x="1941513" y="4322763"/>
                <a:ext cx="434975" cy="423863"/>
              </a:xfrm>
              <a:custGeom>
                <a:rect b="b" l="l" r="r" t="t"/>
                <a:pathLst>
                  <a:path extrusionOk="0" h="267" w="274">
                    <a:moveTo>
                      <a:pt x="161" y="1"/>
                    </a:moveTo>
                    <a:lnTo>
                      <a:pt x="161" y="1"/>
                    </a:lnTo>
                    <a:lnTo>
                      <a:pt x="169" y="3"/>
                    </a:lnTo>
                    <a:lnTo>
                      <a:pt x="178" y="5"/>
                    </a:lnTo>
                    <a:lnTo>
                      <a:pt x="188" y="8"/>
                    </a:lnTo>
                    <a:lnTo>
                      <a:pt x="201" y="14"/>
                    </a:lnTo>
                    <a:lnTo>
                      <a:pt x="214" y="22"/>
                    </a:lnTo>
                    <a:lnTo>
                      <a:pt x="226" y="31"/>
                    </a:lnTo>
                    <a:lnTo>
                      <a:pt x="238" y="43"/>
                    </a:lnTo>
                    <a:lnTo>
                      <a:pt x="238" y="43"/>
                    </a:lnTo>
                    <a:lnTo>
                      <a:pt x="234" y="39"/>
                    </a:lnTo>
                    <a:lnTo>
                      <a:pt x="225" y="31"/>
                    </a:lnTo>
                    <a:lnTo>
                      <a:pt x="213" y="22"/>
                    </a:lnTo>
                    <a:lnTo>
                      <a:pt x="206" y="19"/>
                    </a:lnTo>
                    <a:lnTo>
                      <a:pt x="199" y="18"/>
                    </a:lnTo>
                    <a:lnTo>
                      <a:pt x="197" y="19"/>
                    </a:lnTo>
                    <a:lnTo>
                      <a:pt x="197" y="19"/>
                    </a:lnTo>
                    <a:lnTo>
                      <a:pt x="198" y="22"/>
                    </a:lnTo>
                    <a:lnTo>
                      <a:pt x="198" y="22"/>
                    </a:lnTo>
                    <a:lnTo>
                      <a:pt x="199" y="24"/>
                    </a:lnTo>
                    <a:lnTo>
                      <a:pt x="199" y="24"/>
                    </a:lnTo>
                    <a:lnTo>
                      <a:pt x="199" y="27"/>
                    </a:lnTo>
                    <a:lnTo>
                      <a:pt x="201" y="30"/>
                    </a:lnTo>
                    <a:lnTo>
                      <a:pt x="201" y="30"/>
                    </a:lnTo>
                    <a:lnTo>
                      <a:pt x="202" y="30"/>
                    </a:lnTo>
                    <a:lnTo>
                      <a:pt x="202" y="30"/>
                    </a:lnTo>
                    <a:lnTo>
                      <a:pt x="203" y="33"/>
                    </a:lnTo>
                    <a:lnTo>
                      <a:pt x="203" y="33"/>
                    </a:lnTo>
                    <a:lnTo>
                      <a:pt x="203" y="34"/>
                    </a:lnTo>
                    <a:lnTo>
                      <a:pt x="203" y="37"/>
                    </a:lnTo>
                    <a:lnTo>
                      <a:pt x="203" y="39"/>
                    </a:lnTo>
                    <a:lnTo>
                      <a:pt x="206" y="39"/>
                    </a:lnTo>
                    <a:lnTo>
                      <a:pt x="206" y="39"/>
                    </a:lnTo>
                    <a:lnTo>
                      <a:pt x="209" y="39"/>
                    </a:lnTo>
                    <a:lnTo>
                      <a:pt x="209" y="39"/>
                    </a:lnTo>
                    <a:lnTo>
                      <a:pt x="210" y="38"/>
                    </a:lnTo>
                    <a:lnTo>
                      <a:pt x="210" y="38"/>
                    </a:lnTo>
                    <a:lnTo>
                      <a:pt x="207" y="35"/>
                    </a:lnTo>
                    <a:lnTo>
                      <a:pt x="207" y="35"/>
                    </a:lnTo>
                    <a:lnTo>
                      <a:pt x="207" y="35"/>
                    </a:lnTo>
                    <a:lnTo>
                      <a:pt x="207" y="35"/>
                    </a:lnTo>
                    <a:lnTo>
                      <a:pt x="209" y="34"/>
                    </a:lnTo>
                    <a:lnTo>
                      <a:pt x="210" y="33"/>
                    </a:lnTo>
                    <a:lnTo>
                      <a:pt x="210" y="33"/>
                    </a:lnTo>
                    <a:lnTo>
                      <a:pt x="214" y="35"/>
                    </a:lnTo>
                    <a:lnTo>
                      <a:pt x="215" y="37"/>
                    </a:lnTo>
                    <a:lnTo>
                      <a:pt x="215" y="37"/>
                    </a:lnTo>
                    <a:lnTo>
                      <a:pt x="217" y="39"/>
                    </a:lnTo>
                    <a:lnTo>
                      <a:pt x="217" y="39"/>
                    </a:lnTo>
                    <a:lnTo>
                      <a:pt x="215" y="41"/>
                    </a:lnTo>
                    <a:lnTo>
                      <a:pt x="215" y="41"/>
                    </a:lnTo>
                    <a:lnTo>
                      <a:pt x="214" y="42"/>
                    </a:lnTo>
                    <a:lnTo>
                      <a:pt x="214" y="42"/>
                    </a:lnTo>
                    <a:lnTo>
                      <a:pt x="215" y="45"/>
                    </a:lnTo>
                    <a:lnTo>
                      <a:pt x="215" y="45"/>
                    </a:lnTo>
                    <a:lnTo>
                      <a:pt x="215" y="45"/>
                    </a:lnTo>
                    <a:lnTo>
                      <a:pt x="217" y="45"/>
                    </a:lnTo>
                    <a:lnTo>
                      <a:pt x="217" y="45"/>
                    </a:lnTo>
                    <a:lnTo>
                      <a:pt x="221" y="43"/>
                    </a:lnTo>
                    <a:lnTo>
                      <a:pt x="221" y="43"/>
                    </a:lnTo>
                    <a:lnTo>
                      <a:pt x="224" y="43"/>
                    </a:lnTo>
                    <a:lnTo>
                      <a:pt x="224" y="43"/>
                    </a:lnTo>
                    <a:lnTo>
                      <a:pt x="225" y="45"/>
                    </a:lnTo>
                    <a:lnTo>
                      <a:pt x="225" y="45"/>
                    </a:lnTo>
                    <a:lnTo>
                      <a:pt x="229" y="47"/>
                    </a:lnTo>
                    <a:lnTo>
                      <a:pt x="229" y="47"/>
                    </a:lnTo>
                    <a:lnTo>
                      <a:pt x="230" y="47"/>
                    </a:lnTo>
                    <a:lnTo>
                      <a:pt x="230" y="47"/>
                    </a:lnTo>
                    <a:lnTo>
                      <a:pt x="232" y="51"/>
                    </a:lnTo>
                    <a:lnTo>
                      <a:pt x="232" y="51"/>
                    </a:lnTo>
                    <a:lnTo>
                      <a:pt x="234" y="53"/>
                    </a:lnTo>
                    <a:lnTo>
                      <a:pt x="234" y="53"/>
                    </a:lnTo>
                    <a:lnTo>
                      <a:pt x="237" y="54"/>
                    </a:lnTo>
                    <a:lnTo>
                      <a:pt x="238" y="56"/>
                    </a:lnTo>
                    <a:lnTo>
                      <a:pt x="238" y="56"/>
                    </a:lnTo>
                    <a:lnTo>
                      <a:pt x="240" y="58"/>
                    </a:lnTo>
                    <a:lnTo>
                      <a:pt x="240" y="58"/>
                    </a:lnTo>
                    <a:lnTo>
                      <a:pt x="245" y="62"/>
                    </a:lnTo>
                    <a:lnTo>
                      <a:pt x="245" y="62"/>
                    </a:lnTo>
                    <a:lnTo>
                      <a:pt x="248" y="65"/>
                    </a:lnTo>
                    <a:lnTo>
                      <a:pt x="248" y="65"/>
                    </a:lnTo>
                    <a:lnTo>
                      <a:pt x="248" y="69"/>
                    </a:lnTo>
                    <a:lnTo>
                      <a:pt x="248" y="69"/>
                    </a:lnTo>
                    <a:lnTo>
                      <a:pt x="249" y="73"/>
                    </a:lnTo>
                    <a:lnTo>
                      <a:pt x="249" y="73"/>
                    </a:lnTo>
                    <a:lnTo>
                      <a:pt x="251" y="76"/>
                    </a:lnTo>
                    <a:lnTo>
                      <a:pt x="251" y="76"/>
                    </a:lnTo>
                    <a:lnTo>
                      <a:pt x="253" y="77"/>
                    </a:lnTo>
                    <a:lnTo>
                      <a:pt x="253" y="77"/>
                    </a:lnTo>
                    <a:lnTo>
                      <a:pt x="257" y="80"/>
                    </a:lnTo>
                    <a:lnTo>
                      <a:pt x="257" y="80"/>
                    </a:lnTo>
                    <a:lnTo>
                      <a:pt x="259" y="81"/>
                    </a:lnTo>
                    <a:lnTo>
                      <a:pt x="259" y="83"/>
                    </a:lnTo>
                    <a:lnTo>
                      <a:pt x="259" y="83"/>
                    </a:lnTo>
                    <a:lnTo>
                      <a:pt x="257" y="84"/>
                    </a:lnTo>
                    <a:lnTo>
                      <a:pt x="257" y="84"/>
                    </a:lnTo>
                    <a:lnTo>
                      <a:pt x="255" y="84"/>
                    </a:lnTo>
                    <a:lnTo>
                      <a:pt x="255" y="84"/>
                    </a:lnTo>
                    <a:lnTo>
                      <a:pt x="255" y="87"/>
                    </a:lnTo>
                    <a:lnTo>
                      <a:pt x="255" y="87"/>
                    </a:lnTo>
                    <a:lnTo>
                      <a:pt x="255" y="88"/>
                    </a:lnTo>
                    <a:lnTo>
                      <a:pt x="255" y="89"/>
                    </a:lnTo>
                    <a:lnTo>
                      <a:pt x="255" y="89"/>
                    </a:lnTo>
                    <a:lnTo>
                      <a:pt x="252" y="91"/>
                    </a:lnTo>
                    <a:lnTo>
                      <a:pt x="251" y="91"/>
                    </a:lnTo>
                    <a:lnTo>
                      <a:pt x="248" y="92"/>
                    </a:lnTo>
                    <a:lnTo>
                      <a:pt x="247" y="93"/>
                    </a:lnTo>
                    <a:lnTo>
                      <a:pt x="247" y="93"/>
                    </a:lnTo>
                    <a:lnTo>
                      <a:pt x="247" y="95"/>
                    </a:lnTo>
                    <a:lnTo>
                      <a:pt x="247" y="95"/>
                    </a:lnTo>
                    <a:lnTo>
                      <a:pt x="249" y="96"/>
                    </a:lnTo>
                    <a:lnTo>
                      <a:pt x="249" y="96"/>
                    </a:lnTo>
                    <a:lnTo>
                      <a:pt x="249" y="95"/>
                    </a:lnTo>
                    <a:lnTo>
                      <a:pt x="249" y="95"/>
                    </a:lnTo>
                    <a:lnTo>
                      <a:pt x="249" y="93"/>
                    </a:lnTo>
                    <a:lnTo>
                      <a:pt x="251" y="93"/>
                    </a:lnTo>
                    <a:lnTo>
                      <a:pt x="251" y="93"/>
                    </a:lnTo>
                    <a:lnTo>
                      <a:pt x="253" y="93"/>
                    </a:lnTo>
                    <a:lnTo>
                      <a:pt x="253" y="93"/>
                    </a:lnTo>
                    <a:lnTo>
                      <a:pt x="256" y="93"/>
                    </a:lnTo>
                    <a:lnTo>
                      <a:pt x="256" y="93"/>
                    </a:lnTo>
                    <a:lnTo>
                      <a:pt x="256" y="92"/>
                    </a:lnTo>
                    <a:lnTo>
                      <a:pt x="256" y="92"/>
                    </a:lnTo>
                    <a:lnTo>
                      <a:pt x="256" y="92"/>
                    </a:lnTo>
                    <a:lnTo>
                      <a:pt x="256" y="89"/>
                    </a:lnTo>
                    <a:lnTo>
                      <a:pt x="256" y="89"/>
                    </a:lnTo>
                    <a:lnTo>
                      <a:pt x="257" y="87"/>
                    </a:lnTo>
                    <a:lnTo>
                      <a:pt x="257" y="87"/>
                    </a:lnTo>
                    <a:lnTo>
                      <a:pt x="257" y="88"/>
                    </a:lnTo>
                    <a:lnTo>
                      <a:pt x="259" y="87"/>
                    </a:lnTo>
                    <a:lnTo>
                      <a:pt x="259" y="87"/>
                    </a:lnTo>
                    <a:lnTo>
                      <a:pt x="260" y="85"/>
                    </a:lnTo>
                    <a:lnTo>
                      <a:pt x="260" y="85"/>
                    </a:lnTo>
                    <a:lnTo>
                      <a:pt x="262" y="85"/>
                    </a:lnTo>
                    <a:lnTo>
                      <a:pt x="262" y="85"/>
                    </a:lnTo>
                    <a:lnTo>
                      <a:pt x="262" y="85"/>
                    </a:lnTo>
                    <a:lnTo>
                      <a:pt x="262" y="83"/>
                    </a:lnTo>
                    <a:lnTo>
                      <a:pt x="262" y="83"/>
                    </a:lnTo>
                    <a:lnTo>
                      <a:pt x="260" y="80"/>
                    </a:lnTo>
                    <a:lnTo>
                      <a:pt x="260" y="80"/>
                    </a:lnTo>
                    <a:lnTo>
                      <a:pt x="260" y="75"/>
                    </a:lnTo>
                    <a:lnTo>
                      <a:pt x="260" y="75"/>
                    </a:lnTo>
                    <a:lnTo>
                      <a:pt x="263" y="80"/>
                    </a:lnTo>
                    <a:lnTo>
                      <a:pt x="266" y="89"/>
                    </a:lnTo>
                    <a:lnTo>
                      <a:pt x="266" y="89"/>
                    </a:lnTo>
                    <a:lnTo>
                      <a:pt x="264" y="89"/>
                    </a:lnTo>
                    <a:lnTo>
                      <a:pt x="264" y="91"/>
                    </a:lnTo>
                    <a:lnTo>
                      <a:pt x="264" y="91"/>
                    </a:lnTo>
                    <a:lnTo>
                      <a:pt x="264" y="93"/>
                    </a:lnTo>
                    <a:lnTo>
                      <a:pt x="264" y="93"/>
                    </a:lnTo>
                    <a:lnTo>
                      <a:pt x="264" y="98"/>
                    </a:lnTo>
                    <a:lnTo>
                      <a:pt x="264" y="98"/>
                    </a:lnTo>
                    <a:lnTo>
                      <a:pt x="264" y="103"/>
                    </a:lnTo>
                    <a:lnTo>
                      <a:pt x="264" y="103"/>
                    </a:lnTo>
                    <a:lnTo>
                      <a:pt x="264" y="107"/>
                    </a:lnTo>
                    <a:lnTo>
                      <a:pt x="264" y="107"/>
                    </a:lnTo>
                    <a:lnTo>
                      <a:pt x="264" y="112"/>
                    </a:lnTo>
                    <a:lnTo>
                      <a:pt x="264" y="112"/>
                    </a:lnTo>
                    <a:lnTo>
                      <a:pt x="263" y="114"/>
                    </a:lnTo>
                    <a:lnTo>
                      <a:pt x="263" y="114"/>
                    </a:lnTo>
                    <a:lnTo>
                      <a:pt x="263" y="115"/>
                    </a:lnTo>
                    <a:lnTo>
                      <a:pt x="262" y="114"/>
                    </a:lnTo>
                    <a:lnTo>
                      <a:pt x="262" y="114"/>
                    </a:lnTo>
                    <a:lnTo>
                      <a:pt x="260" y="110"/>
                    </a:lnTo>
                    <a:lnTo>
                      <a:pt x="259" y="110"/>
                    </a:lnTo>
                    <a:lnTo>
                      <a:pt x="259" y="110"/>
                    </a:lnTo>
                    <a:lnTo>
                      <a:pt x="259" y="108"/>
                    </a:lnTo>
                    <a:lnTo>
                      <a:pt x="256" y="108"/>
                    </a:lnTo>
                    <a:lnTo>
                      <a:pt x="256" y="108"/>
                    </a:lnTo>
                    <a:lnTo>
                      <a:pt x="255" y="108"/>
                    </a:lnTo>
                    <a:lnTo>
                      <a:pt x="253" y="108"/>
                    </a:lnTo>
                    <a:lnTo>
                      <a:pt x="253" y="108"/>
                    </a:lnTo>
                    <a:lnTo>
                      <a:pt x="253" y="111"/>
                    </a:lnTo>
                    <a:lnTo>
                      <a:pt x="253" y="112"/>
                    </a:lnTo>
                    <a:lnTo>
                      <a:pt x="253" y="112"/>
                    </a:lnTo>
                    <a:lnTo>
                      <a:pt x="248" y="111"/>
                    </a:lnTo>
                    <a:lnTo>
                      <a:pt x="248" y="111"/>
                    </a:lnTo>
                    <a:lnTo>
                      <a:pt x="247" y="111"/>
                    </a:lnTo>
                    <a:lnTo>
                      <a:pt x="247" y="112"/>
                    </a:lnTo>
                    <a:lnTo>
                      <a:pt x="247" y="112"/>
                    </a:lnTo>
                    <a:lnTo>
                      <a:pt x="245" y="115"/>
                    </a:lnTo>
                    <a:lnTo>
                      <a:pt x="244" y="116"/>
                    </a:lnTo>
                    <a:lnTo>
                      <a:pt x="244" y="116"/>
                    </a:lnTo>
                    <a:lnTo>
                      <a:pt x="244" y="118"/>
                    </a:lnTo>
                    <a:lnTo>
                      <a:pt x="243" y="121"/>
                    </a:lnTo>
                    <a:lnTo>
                      <a:pt x="243" y="121"/>
                    </a:lnTo>
                    <a:lnTo>
                      <a:pt x="241" y="122"/>
                    </a:lnTo>
                    <a:lnTo>
                      <a:pt x="238" y="122"/>
                    </a:lnTo>
                    <a:lnTo>
                      <a:pt x="238" y="122"/>
                    </a:lnTo>
                    <a:lnTo>
                      <a:pt x="234" y="123"/>
                    </a:lnTo>
                    <a:lnTo>
                      <a:pt x="234" y="123"/>
                    </a:lnTo>
                    <a:lnTo>
                      <a:pt x="234" y="125"/>
                    </a:lnTo>
                    <a:lnTo>
                      <a:pt x="233" y="126"/>
                    </a:lnTo>
                    <a:lnTo>
                      <a:pt x="233" y="126"/>
                    </a:lnTo>
                    <a:lnTo>
                      <a:pt x="232" y="127"/>
                    </a:lnTo>
                    <a:lnTo>
                      <a:pt x="230" y="129"/>
                    </a:lnTo>
                    <a:lnTo>
                      <a:pt x="230" y="129"/>
                    </a:lnTo>
                    <a:lnTo>
                      <a:pt x="230" y="133"/>
                    </a:lnTo>
                    <a:lnTo>
                      <a:pt x="230" y="133"/>
                    </a:lnTo>
                    <a:lnTo>
                      <a:pt x="230" y="134"/>
                    </a:lnTo>
                    <a:lnTo>
                      <a:pt x="230" y="135"/>
                    </a:lnTo>
                    <a:lnTo>
                      <a:pt x="230" y="135"/>
                    </a:lnTo>
                    <a:lnTo>
                      <a:pt x="226" y="137"/>
                    </a:lnTo>
                    <a:lnTo>
                      <a:pt x="226" y="137"/>
                    </a:lnTo>
                    <a:lnTo>
                      <a:pt x="226" y="137"/>
                    </a:lnTo>
                    <a:lnTo>
                      <a:pt x="226" y="138"/>
                    </a:lnTo>
                    <a:lnTo>
                      <a:pt x="225" y="139"/>
                    </a:lnTo>
                    <a:lnTo>
                      <a:pt x="225" y="139"/>
                    </a:lnTo>
                    <a:lnTo>
                      <a:pt x="220" y="141"/>
                    </a:lnTo>
                    <a:lnTo>
                      <a:pt x="220" y="141"/>
                    </a:lnTo>
                    <a:lnTo>
                      <a:pt x="220" y="142"/>
                    </a:lnTo>
                    <a:lnTo>
                      <a:pt x="220" y="144"/>
                    </a:lnTo>
                    <a:lnTo>
                      <a:pt x="218" y="144"/>
                    </a:lnTo>
                    <a:lnTo>
                      <a:pt x="218" y="144"/>
                    </a:lnTo>
                    <a:lnTo>
                      <a:pt x="215" y="144"/>
                    </a:lnTo>
                    <a:lnTo>
                      <a:pt x="213" y="144"/>
                    </a:lnTo>
                    <a:lnTo>
                      <a:pt x="213" y="144"/>
                    </a:lnTo>
                    <a:lnTo>
                      <a:pt x="211" y="145"/>
                    </a:lnTo>
                    <a:lnTo>
                      <a:pt x="209" y="148"/>
                    </a:lnTo>
                    <a:lnTo>
                      <a:pt x="209" y="148"/>
                    </a:lnTo>
                    <a:lnTo>
                      <a:pt x="203" y="152"/>
                    </a:lnTo>
                    <a:lnTo>
                      <a:pt x="203" y="152"/>
                    </a:lnTo>
                    <a:lnTo>
                      <a:pt x="202" y="152"/>
                    </a:lnTo>
                    <a:lnTo>
                      <a:pt x="202" y="154"/>
                    </a:lnTo>
                    <a:lnTo>
                      <a:pt x="202" y="154"/>
                    </a:lnTo>
                    <a:lnTo>
                      <a:pt x="202" y="157"/>
                    </a:lnTo>
                    <a:lnTo>
                      <a:pt x="203" y="158"/>
                    </a:lnTo>
                    <a:lnTo>
                      <a:pt x="203" y="158"/>
                    </a:lnTo>
                    <a:lnTo>
                      <a:pt x="207" y="164"/>
                    </a:lnTo>
                    <a:lnTo>
                      <a:pt x="207" y="164"/>
                    </a:lnTo>
                    <a:lnTo>
                      <a:pt x="209" y="167"/>
                    </a:lnTo>
                    <a:lnTo>
                      <a:pt x="207" y="169"/>
                    </a:lnTo>
                    <a:lnTo>
                      <a:pt x="207" y="169"/>
                    </a:lnTo>
                    <a:lnTo>
                      <a:pt x="206" y="173"/>
                    </a:lnTo>
                    <a:lnTo>
                      <a:pt x="206" y="173"/>
                    </a:lnTo>
                    <a:lnTo>
                      <a:pt x="206" y="176"/>
                    </a:lnTo>
                    <a:lnTo>
                      <a:pt x="206" y="179"/>
                    </a:lnTo>
                    <a:lnTo>
                      <a:pt x="206" y="179"/>
                    </a:lnTo>
                    <a:lnTo>
                      <a:pt x="209" y="183"/>
                    </a:lnTo>
                    <a:lnTo>
                      <a:pt x="209" y="183"/>
                    </a:lnTo>
                    <a:lnTo>
                      <a:pt x="207" y="184"/>
                    </a:lnTo>
                    <a:lnTo>
                      <a:pt x="207" y="186"/>
                    </a:lnTo>
                    <a:lnTo>
                      <a:pt x="207" y="187"/>
                    </a:lnTo>
                    <a:lnTo>
                      <a:pt x="207" y="187"/>
                    </a:lnTo>
                    <a:lnTo>
                      <a:pt x="213" y="191"/>
                    </a:lnTo>
                    <a:lnTo>
                      <a:pt x="213" y="191"/>
                    </a:lnTo>
                    <a:lnTo>
                      <a:pt x="217" y="194"/>
                    </a:lnTo>
                    <a:lnTo>
                      <a:pt x="217" y="194"/>
                    </a:lnTo>
                    <a:lnTo>
                      <a:pt x="217" y="199"/>
                    </a:lnTo>
                    <a:lnTo>
                      <a:pt x="217" y="199"/>
                    </a:lnTo>
                    <a:lnTo>
                      <a:pt x="220" y="204"/>
                    </a:lnTo>
                    <a:lnTo>
                      <a:pt x="221" y="209"/>
                    </a:lnTo>
                    <a:lnTo>
                      <a:pt x="220" y="211"/>
                    </a:lnTo>
                    <a:lnTo>
                      <a:pt x="220" y="211"/>
                    </a:lnTo>
                    <a:lnTo>
                      <a:pt x="218" y="214"/>
                    </a:lnTo>
                    <a:lnTo>
                      <a:pt x="218" y="215"/>
                    </a:lnTo>
                    <a:lnTo>
                      <a:pt x="218" y="215"/>
                    </a:lnTo>
                    <a:lnTo>
                      <a:pt x="220" y="218"/>
                    </a:lnTo>
                    <a:lnTo>
                      <a:pt x="220" y="218"/>
                    </a:lnTo>
                    <a:lnTo>
                      <a:pt x="222" y="219"/>
                    </a:lnTo>
                    <a:lnTo>
                      <a:pt x="222" y="219"/>
                    </a:lnTo>
                    <a:lnTo>
                      <a:pt x="222" y="221"/>
                    </a:lnTo>
                    <a:lnTo>
                      <a:pt x="222" y="221"/>
                    </a:lnTo>
                    <a:lnTo>
                      <a:pt x="218" y="226"/>
                    </a:lnTo>
                    <a:lnTo>
                      <a:pt x="218" y="226"/>
                    </a:lnTo>
                    <a:lnTo>
                      <a:pt x="217" y="230"/>
                    </a:lnTo>
                    <a:lnTo>
                      <a:pt x="217" y="230"/>
                    </a:lnTo>
                    <a:lnTo>
                      <a:pt x="213" y="236"/>
                    </a:lnTo>
                    <a:lnTo>
                      <a:pt x="213" y="236"/>
                    </a:lnTo>
                    <a:lnTo>
                      <a:pt x="210" y="237"/>
                    </a:lnTo>
                    <a:lnTo>
                      <a:pt x="210" y="238"/>
                    </a:lnTo>
                    <a:lnTo>
                      <a:pt x="210" y="238"/>
                    </a:lnTo>
                    <a:lnTo>
                      <a:pt x="209" y="241"/>
                    </a:lnTo>
                    <a:lnTo>
                      <a:pt x="209" y="242"/>
                    </a:lnTo>
                    <a:lnTo>
                      <a:pt x="210" y="241"/>
                    </a:lnTo>
                    <a:lnTo>
                      <a:pt x="210" y="241"/>
                    </a:lnTo>
                    <a:lnTo>
                      <a:pt x="215" y="237"/>
                    </a:lnTo>
                    <a:lnTo>
                      <a:pt x="215" y="237"/>
                    </a:lnTo>
                    <a:lnTo>
                      <a:pt x="221" y="234"/>
                    </a:lnTo>
                    <a:lnTo>
                      <a:pt x="224" y="232"/>
                    </a:lnTo>
                    <a:lnTo>
                      <a:pt x="224" y="232"/>
                    </a:lnTo>
                    <a:lnTo>
                      <a:pt x="225" y="232"/>
                    </a:lnTo>
                    <a:lnTo>
                      <a:pt x="225" y="233"/>
                    </a:lnTo>
                    <a:lnTo>
                      <a:pt x="226" y="228"/>
                    </a:lnTo>
                    <a:lnTo>
                      <a:pt x="226" y="228"/>
                    </a:lnTo>
                    <a:lnTo>
                      <a:pt x="230" y="219"/>
                    </a:lnTo>
                    <a:lnTo>
                      <a:pt x="233" y="217"/>
                    </a:lnTo>
                    <a:lnTo>
                      <a:pt x="233" y="217"/>
                    </a:lnTo>
                    <a:lnTo>
                      <a:pt x="236" y="211"/>
                    </a:lnTo>
                    <a:lnTo>
                      <a:pt x="236" y="211"/>
                    </a:lnTo>
                    <a:lnTo>
                      <a:pt x="238" y="206"/>
                    </a:lnTo>
                    <a:lnTo>
                      <a:pt x="238" y="206"/>
                    </a:lnTo>
                    <a:lnTo>
                      <a:pt x="240" y="204"/>
                    </a:lnTo>
                    <a:lnTo>
                      <a:pt x="241" y="204"/>
                    </a:lnTo>
                    <a:lnTo>
                      <a:pt x="243" y="204"/>
                    </a:lnTo>
                    <a:lnTo>
                      <a:pt x="243" y="200"/>
                    </a:lnTo>
                    <a:lnTo>
                      <a:pt x="243" y="200"/>
                    </a:lnTo>
                    <a:lnTo>
                      <a:pt x="244" y="196"/>
                    </a:lnTo>
                    <a:lnTo>
                      <a:pt x="247" y="192"/>
                    </a:lnTo>
                    <a:lnTo>
                      <a:pt x="247" y="192"/>
                    </a:lnTo>
                    <a:lnTo>
                      <a:pt x="247" y="188"/>
                    </a:lnTo>
                    <a:lnTo>
                      <a:pt x="247" y="186"/>
                    </a:lnTo>
                    <a:lnTo>
                      <a:pt x="247" y="184"/>
                    </a:lnTo>
                    <a:lnTo>
                      <a:pt x="248" y="181"/>
                    </a:lnTo>
                    <a:lnTo>
                      <a:pt x="248" y="181"/>
                    </a:lnTo>
                    <a:lnTo>
                      <a:pt x="252" y="179"/>
                    </a:lnTo>
                    <a:lnTo>
                      <a:pt x="253" y="177"/>
                    </a:lnTo>
                    <a:lnTo>
                      <a:pt x="253" y="177"/>
                    </a:lnTo>
                    <a:lnTo>
                      <a:pt x="256" y="172"/>
                    </a:lnTo>
                    <a:lnTo>
                      <a:pt x="256" y="172"/>
                    </a:lnTo>
                    <a:lnTo>
                      <a:pt x="262" y="164"/>
                    </a:lnTo>
                    <a:lnTo>
                      <a:pt x="263" y="160"/>
                    </a:lnTo>
                    <a:lnTo>
                      <a:pt x="264" y="153"/>
                    </a:lnTo>
                    <a:lnTo>
                      <a:pt x="264" y="153"/>
                    </a:lnTo>
                    <a:lnTo>
                      <a:pt x="264" y="141"/>
                    </a:lnTo>
                    <a:lnTo>
                      <a:pt x="264" y="141"/>
                    </a:lnTo>
                    <a:lnTo>
                      <a:pt x="266" y="138"/>
                    </a:lnTo>
                    <a:lnTo>
                      <a:pt x="267" y="135"/>
                    </a:lnTo>
                    <a:lnTo>
                      <a:pt x="267" y="131"/>
                    </a:lnTo>
                    <a:lnTo>
                      <a:pt x="267" y="131"/>
                    </a:lnTo>
                    <a:lnTo>
                      <a:pt x="266" y="127"/>
                    </a:lnTo>
                    <a:lnTo>
                      <a:pt x="266" y="126"/>
                    </a:lnTo>
                    <a:lnTo>
                      <a:pt x="266" y="126"/>
                    </a:lnTo>
                    <a:lnTo>
                      <a:pt x="267" y="123"/>
                    </a:lnTo>
                    <a:lnTo>
                      <a:pt x="268" y="122"/>
                    </a:lnTo>
                    <a:lnTo>
                      <a:pt x="268" y="122"/>
                    </a:lnTo>
                    <a:lnTo>
                      <a:pt x="271" y="118"/>
                    </a:lnTo>
                    <a:lnTo>
                      <a:pt x="271" y="118"/>
                    </a:lnTo>
                    <a:lnTo>
                      <a:pt x="272" y="114"/>
                    </a:lnTo>
                    <a:lnTo>
                      <a:pt x="274" y="115"/>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55" y="267"/>
                    </a:lnTo>
                    <a:lnTo>
                      <a:pt x="169" y="263"/>
                    </a:lnTo>
                    <a:lnTo>
                      <a:pt x="182" y="259"/>
                    </a:lnTo>
                    <a:lnTo>
                      <a:pt x="186" y="256"/>
                    </a:lnTo>
                    <a:lnTo>
                      <a:pt x="187" y="255"/>
                    </a:lnTo>
                    <a:lnTo>
                      <a:pt x="187" y="255"/>
                    </a:lnTo>
                    <a:lnTo>
                      <a:pt x="187" y="252"/>
                    </a:lnTo>
                    <a:lnTo>
                      <a:pt x="187" y="249"/>
                    </a:lnTo>
                    <a:lnTo>
                      <a:pt x="187" y="249"/>
                    </a:lnTo>
                    <a:lnTo>
                      <a:pt x="187" y="249"/>
                    </a:lnTo>
                    <a:lnTo>
                      <a:pt x="184" y="249"/>
                    </a:lnTo>
                    <a:lnTo>
                      <a:pt x="182" y="248"/>
                    </a:lnTo>
                    <a:lnTo>
                      <a:pt x="182" y="248"/>
                    </a:lnTo>
                    <a:lnTo>
                      <a:pt x="178" y="245"/>
                    </a:lnTo>
                    <a:lnTo>
                      <a:pt x="178" y="246"/>
                    </a:lnTo>
                    <a:lnTo>
                      <a:pt x="178" y="246"/>
                    </a:lnTo>
                    <a:lnTo>
                      <a:pt x="173" y="246"/>
                    </a:lnTo>
                    <a:lnTo>
                      <a:pt x="173" y="246"/>
                    </a:lnTo>
                    <a:lnTo>
                      <a:pt x="168" y="246"/>
                    </a:lnTo>
                    <a:lnTo>
                      <a:pt x="165" y="245"/>
                    </a:lnTo>
                    <a:lnTo>
                      <a:pt x="165" y="245"/>
                    </a:lnTo>
                    <a:lnTo>
                      <a:pt x="161" y="242"/>
                    </a:lnTo>
                    <a:lnTo>
                      <a:pt x="160" y="241"/>
                    </a:lnTo>
                    <a:lnTo>
                      <a:pt x="159" y="242"/>
                    </a:lnTo>
                    <a:lnTo>
                      <a:pt x="159" y="242"/>
                    </a:lnTo>
                    <a:lnTo>
                      <a:pt x="159" y="244"/>
                    </a:lnTo>
                    <a:lnTo>
                      <a:pt x="159" y="244"/>
                    </a:lnTo>
                    <a:lnTo>
                      <a:pt x="157" y="245"/>
                    </a:lnTo>
                    <a:lnTo>
                      <a:pt x="157" y="245"/>
                    </a:lnTo>
                    <a:lnTo>
                      <a:pt x="156" y="245"/>
                    </a:lnTo>
                    <a:lnTo>
                      <a:pt x="153" y="245"/>
                    </a:lnTo>
                    <a:lnTo>
                      <a:pt x="149" y="245"/>
                    </a:lnTo>
                    <a:lnTo>
                      <a:pt x="149" y="245"/>
                    </a:lnTo>
                    <a:lnTo>
                      <a:pt x="145" y="245"/>
                    </a:lnTo>
                    <a:lnTo>
                      <a:pt x="140" y="244"/>
                    </a:lnTo>
                    <a:lnTo>
                      <a:pt x="140" y="244"/>
                    </a:lnTo>
                    <a:lnTo>
                      <a:pt x="138" y="242"/>
                    </a:lnTo>
                    <a:lnTo>
                      <a:pt x="137" y="242"/>
                    </a:lnTo>
                    <a:lnTo>
                      <a:pt x="137" y="242"/>
                    </a:lnTo>
                    <a:lnTo>
                      <a:pt x="136" y="244"/>
                    </a:lnTo>
                    <a:lnTo>
                      <a:pt x="134" y="245"/>
                    </a:lnTo>
                    <a:lnTo>
                      <a:pt x="140" y="248"/>
                    </a:lnTo>
                    <a:lnTo>
                      <a:pt x="144" y="251"/>
                    </a:lnTo>
                    <a:lnTo>
                      <a:pt x="144" y="251"/>
                    </a:lnTo>
                    <a:lnTo>
                      <a:pt x="145" y="252"/>
                    </a:lnTo>
                    <a:lnTo>
                      <a:pt x="145" y="252"/>
                    </a:lnTo>
                    <a:lnTo>
                      <a:pt x="145" y="253"/>
                    </a:lnTo>
                    <a:lnTo>
                      <a:pt x="145" y="253"/>
                    </a:lnTo>
                    <a:lnTo>
                      <a:pt x="142" y="253"/>
                    </a:lnTo>
                    <a:lnTo>
                      <a:pt x="140" y="253"/>
                    </a:lnTo>
                    <a:lnTo>
                      <a:pt x="140" y="253"/>
                    </a:lnTo>
                    <a:lnTo>
                      <a:pt x="134" y="256"/>
                    </a:lnTo>
                    <a:lnTo>
                      <a:pt x="133" y="256"/>
                    </a:lnTo>
                    <a:lnTo>
                      <a:pt x="130" y="256"/>
                    </a:lnTo>
                    <a:lnTo>
                      <a:pt x="130" y="256"/>
                    </a:lnTo>
                    <a:lnTo>
                      <a:pt x="127" y="251"/>
                    </a:lnTo>
                    <a:lnTo>
                      <a:pt x="127" y="251"/>
                    </a:lnTo>
                    <a:lnTo>
                      <a:pt x="127" y="249"/>
                    </a:lnTo>
                    <a:lnTo>
                      <a:pt x="126" y="248"/>
                    </a:lnTo>
                    <a:lnTo>
                      <a:pt x="125" y="248"/>
                    </a:lnTo>
                    <a:lnTo>
                      <a:pt x="125" y="248"/>
                    </a:lnTo>
                    <a:lnTo>
                      <a:pt x="121" y="248"/>
                    </a:lnTo>
                    <a:lnTo>
                      <a:pt x="123" y="252"/>
                    </a:lnTo>
                    <a:lnTo>
                      <a:pt x="123" y="252"/>
                    </a:lnTo>
                    <a:lnTo>
                      <a:pt x="118" y="252"/>
                    </a:lnTo>
                    <a:lnTo>
                      <a:pt x="118" y="252"/>
                    </a:lnTo>
                    <a:lnTo>
                      <a:pt x="115" y="253"/>
                    </a:lnTo>
                    <a:lnTo>
                      <a:pt x="115" y="253"/>
                    </a:lnTo>
                    <a:lnTo>
                      <a:pt x="114" y="252"/>
                    </a:lnTo>
                    <a:lnTo>
                      <a:pt x="114" y="252"/>
                    </a:lnTo>
                    <a:lnTo>
                      <a:pt x="111" y="251"/>
                    </a:lnTo>
                    <a:lnTo>
                      <a:pt x="108" y="251"/>
                    </a:lnTo>
                    <a:lnTo>
                      <a:pt x="108" y="251"/>
                    </a:lnTo>
                    <a:lnTo>
                      <a:pt x="102" y="249"/>
                    </a:lnTo>
                    <a:lnTo>
                      <a:pt x="102" y="249"/>
                    </a:lnTo>
                    <a:lnTo>
                      <a:pt x="99" y="249"/>
                    </a:lnTo>
                    <a:lnTo>
                      <a:pt x="99" y="249"/>
                    </a:lnTo>
                    <a:lnTo>
                      <a:pt x="95" y="252"/>
                    </a:lnTo>
                    <a:lnTo>
                      <a:pt x="92" y="252"/>
                    </a:lnTo>
                    <a:lnTo>
                      <a:pt x="92" y="252"/>
                    </a:lnTo>
                    <a:lnTo>
                      <a:pt x="88" y="252"/>
                    </a:lnTo>
                    <a:lnTo>
                      <a:pt x="85" y="252"/>
                    </a:lnTo>
                    <a:lnTo>
                      <a:pt x="85" y="252"/>
                    </a:lnTo>
                    <a:lnTo>
                      <a:pt x="88" y="255"/>
                    </a:lnTo>
                    <a:lnTo>
                      <a:pt x="98" y="259"/>
                    </a:lnTo>
                    <a:lnTo>
                      <a:pt x="104" y="261"/>
                    </a:lnTo>
                    <a:lnTo>
                      <a:pt x="113" y="264"/>
                    </a:lnTo>
                    <a:lnTo>
                      <a:pt x="122" y="265"/>
                    </a:lnTo>
                    <a:lnTo>
                      <a:pt x="133" y="267"/>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2" y="99"/>
                    </a:lnTo>
                    <a:lnTo>
                      <a:pt x="14" y="98"/>
                    </a:lnTo>
                    <a:lnTo>
                      <a:pt x="15" y="95"/>
                    </a:lnTo>
                    <a:lnTo>
                      <a:pt x="15" y="95"/>
                    </a:lnTo>
                    <a:lnTo>
                      <a:pt x="18" y="89"/>
                    </a:lnTo>
                    <a:lnTo>
                      <a:pt x="18" y="89"/>
                    </a:lnTo>
                    <a:lnTo>
                      <a:pt x="19" y="87"/>
                    </a:lnTo>
                    <a:lnTo>
                      <a:pt x="19" y="87"/>
                    </a:lnTo>
                    <a:lnTo>
                      <a:pt x="23" y="84"/>
                    </a:lnTo>
                    <a:lnTo>
                      <a:pt x="23" y="84"/>
                    </a:lnTo>
                    <a:lnTo>
                      <a:pt x="26" y="77"/>
                    </a:lnTo>
                    <a:lnTo>
                      <a:pt x="26" y="77"/>
                    </a:lnTo>
                    <a:lnTo>
                      <a:pt x="29" y="76"/>
                    </a:lnTo>
                    <a:lnTo>
                      <a:pt x="31" y="76"/>
                    </a:lnTo>
                    <a:lnTo>
                      <a:pt x="31" y="76"/>
                    </a:lnTo>
                    <a:lnTo>
                      <a:pt x="33" y="75"/>
                    </a:lnTo>
                    <a:lnTo>
                      <a:pt x="33" y="75"/>
                    </a:lnTo>
                    <a:lnTo>
                      <a:pt x="33" y="75"/>
                    </a:lnTo>
                    <a:lnTo>
                      <a:pt x="31" y="77"/>
                    </a:lnTo>
                    <a:lnTo>
                      <a:pt x="31" y="80"/>
                    </a:lnTo>
                    <a:lnTo>
                      <a:pt x="31" y="84"/>
                    </a:lnTo>
                    <a:lnTo>
                      <a:pt x="31" y="84"/>
                    </a:lnTo>
                    <a:lnTo>
                      <a:pt x="29" y="91"/>
                    </a:lnTo>
                    <a:lnTo>
                      <a:pt x="29" y="91"/>
                    </a:lnTo>
                    <a:lnTo>
                      <a:pt x="30" y="95"/>
                    </a:lnTo>
                    <a:lnTo>
                      <a:pt x="30" y="95"/>
                    </a:lnTo>
                    <a:lnTo>
                      <a:pt x="31" y="98"/>
                    </a:lnTo>
                    <a:lnTo>
                      <a:pt x="33" y="99"/>
                    </a:lnTo>
                    <a:lnTo>
                      <a:pt x="33" y="99"/>
                    </a:lnTo>
                    <a:lnTo>
                      <a:pt x="41" y="102"/>
                    </a:lnTo>
                    <a:lnTo>
                      <a:pt x="41" y="102"/>
                    </a:lnTo>
                    <a:lnTo>
                      <a:pt x="45" y="96"/>
                    </a:lnTo>
                    <a:lnTo>
                      <a:pt x="45" y="96"/>
                    </a:lnTo>
                    <a:lnTo>
                      <a:pt x="48" y="95"/>
                    </a:lnTo>
                    <a:lnTo>
                      <a:pt x="50" y="93"/>
                    </a:lnTo>
                    <a:lnTo>
                      <a:pt x="50" y="93"/>
                    </a:lnTo>
                    <a:lnTo>
                      <a:pt x="50" y="91"/>
                    </a:lnTo>
                    <a:lnTo>
                      <a:pt x="50" y="89"/>
                    </a:lnTo>
                    <a:lnTo>
                      <a:pt x="52" y="88"/>
                    </a:lnTo>
                    <a:lnTo>
                      <a:pt x="52" y="88"/>
                    </a:lnTo>
                    <a:lnTo>
                      <a:pt x="53" y="85"/>
                    </a:lnTo>
                    <a:lnTo>
                      <a:pt x="54" y="84"/>
                    </a:lnTo>
                    <a:lnTo>
                      <a:pt x="54" y="84"/>
                    </a:lnTo>
                    <a:lnTo>
                      <a:pt x="56" y="81"/>
                    </a:lnTo>
                    <a:lnTo>
                      <a:pt x="56" y="81"/>
                    </a:lnTo>
                    <a:lnTo>
                      <a:pt x="58" y="81"/>
                    </a:lnTo>
                    <a:lnTo>
                      <a:pt x="60" y="81"/>
                    </a:lnTo>
                    <a:lnTo>
                      <a:pt x="60" y="83"/>
                    </a:lnTo>
                    <a:lnTo>
                      <a:pt x="60" y="83"/>
                    </a:lnTo>
                    <a:lnTo>
                      <a:pt x="60" y="85"/>
                    </a:lnTo>
                    <a:lnTo>
                      <a:pt x="60" y="87"/>
                    </a:lnTo>
                    <a:lnTo>
                      <a:pt x="60" y="88"/>
                    </a:lnTo>
                    <a:lnTo>
                      <a:pt x="58" y="89"/>
                    </a:lnTo>
                    <a:lnTo>
                      <a:pt x="58" y="89"/>
                    </a:lnTo>
                    <a:lnTo>
                      <a:pt x="57" y="89"/>
                    </a:lnTo>
                    <a:lnTo>
                      <a:pt x="56" y="91"/>
                    </a:lnTo>
                    <a:lnTo>
                      <a:pt x="56" y="91"/>
                    </a:lnTo>
                    <a:lnTo>
                      <a:pt x="53" y="96"/>
                    </a:lnTo>
                    <a:lnTo>
                      <a:pt x="53" y="96"/>
                    </a:lnTo>
                    <a:lnTo>
                      <a:pt x="52" y="99"/>
                    </a:lnTo>
                    <a:lnTo>
                      <a:pt x="50" y="102"/>
                    </a:lnTo>
                    <a:lnTo>
                      <a:pt x="50" y="102"/>
                    </a:lnTo>
                    <a:lnTo>
                      <a:pt x="48" y="102"/>
                    </a:lnTo>
                    <a:lnTo>
                      <a:pt x="46" y="103"/>
                    </a:lnTo>
                    <a:lnTo>
                      <a:pt x="46" y="103"/>
                    </a:lnTo>
                    <a:lnTo>
                      <a:pt x="46" y="103"/>
                    </a:lnTo>
                    <a:lnTo>
                      <a:pt x="46" y="106"/>
                    </a:lnTo>
                    <a:lnTo>
                      <a:pt x="46" y="107"/>
                    </a:lnTo>
                    <a:lnTo>
                      <a:pt x="46" y="107"/>
                    </a:lnTo>
                    <a:lnTo>
                      <a:pt x="46" y="107"/>
                    </a:lnTo>
                    <a:lnTo>
                      <a:pt x="43" y="108"/>
                    </a:lnTo>
                    <a:lnTo>
                      <a:pt x="42" y="108"/>
                    </a:lnTo>
                    <a:lnTo>
                      <a:pt x="42" y="108"/>
                    </a:lnTo>
                    <a:lnTo>
                      <a:pt x="39" y="108"/>
                    </a:lnTo>
                    <a:lnTo>
                      <a:pt x="39" y="108"/>
                    </a:lnTo>
                    <a:lnTo>
                      <a:pt x="34" y="107"/>
                    </a:lnTo>
                    <a:lnTo>
                      <a:pt x="34" y="107"/>
                    </a:lnTo>
                    <a:lnTo>
                      <a:pt x="33" y="108"/>
                    </a:lnTo>
                    <a:lnTo>
                      <a:pt x="31" y="111"/>
                    </a:lnTo>
                    <a:lnTo>
                      <a:pt x="31" y="111"/>
                    </a:lnTo>
                    <a:lnTo>
                      <a:pt x="33" y="116"/>
                    </a:lnTo>
                    <a:lnTo>
                      <a:pt x="35" y="122"/>
                    </a:lnTo>
                    <a:lnTo>
                      <a:pt x="35" y="122"/>
                    </a:lnTo>
                    <a:lnTo>
                      <a:pt x="35" y="127"/>
                    </a:lnTo>
                    <a:lnTo>
                      <a:pt x="35" y="130"/>
                    </a:lnTo>
                    <a:lnTo>
                      <a:pt x="37" y="131"/>
                    </a:lnTo>
                    <a:lnTo>
                      <a:pt x="37" y="131"/>
                    </a:lnTo>
                    <a:lnTo>
                      <a:pt x="39" y="134"/>
                    </a:lnTo>
                    <a:lnTo>
                      <a:pt x="41" y="137"/>
                    </a:lnTo>
                    <a:lnTo>
                      <a:pt x="41" y="137"/>
                    </a:lnTo>
                    <a:lnTo>
                      <a:pt x="42" y="139"/>
                    </a:lnTo>
                    <a:lnTo>
                      <a:pt x="42" y="144"/>
                    </a:lnTo>
                    <a:lnTo>
                      <a:pt x="45" y="146"/>
                    </a:lnTo>
                    <a:lnTo>
                      <a:pt x="45" y="146"/>
                    </a:lnTo>
                    <a:lnTo>
                      <a:pt x="45" y="153"/>
                    </a:lnTo>
                    <a:lnTo>
                      <a:pt x="45" y="153"/>
                    </a:lnTo>
                    <a:lnTo>
                      <a:pt x="45" y="157"/>
                    </a:lnTo>
                    <a:lnTo>
                      <a:pt x="45" y="161"/>
                    </a:lnTo>
                    <a:lnTo>
                      <a:pt x="45" y="161"/>
                    </a:lnTo>
                    <a:lnTo>
                      <a:pt x="48" y="165"/>
                    </a:lnTo>
                    <a:lnTo>
                      <a:pt x="49" y="167"/>
                    </a:lnTo>
                    <a:lnTo>
                      <a:pt x="49" y="167"/>
                    </a:lnTo>
                    <a:lnTo>
                      <a:pt x="46" y="169"/>
                    </a:lnTo>
                    <a:lnTo>
                      <a:pt x="46" y="171"/>
                    </a:lnTo>
                    <a:lnTo>
                      <a:pt x="46" y="172"/>
                    </a:lnTo>
                    <a:lnTo>
                      <a:pt x="46" y="172"/>
                    </a:lnTo>
                    <a:lnTo>
                      <a:pt x="50" y="175"/>
                    </a:lnTo>
                    <a:lnTo>
                      <a:pt x="52" y="177"/>
                    </a:lnTo>
                    <a:lnTo>
                      <a:pt x="52" y="177"/>
                    </a:lnTo>
                    <a:lnTo>
                      <a:pt x="53" y="179"/>
                    </a:lnTo>
                    <a:lnTo>
                      <a:pt x="54" y="180"/>
                    </a:lnTo>
                    <a:lnTo>
                      <a:pt x="54" y="180"/>
                    </a:lnTo>
                    <a:lnTo>
                      <a:pt x="57" y="180"/>
                    </a:lnTo>
                    <a:lnTo>
                      <a:pt x="58" y="181"/>
                    </a:lnTo>
                    <a:lnTo>
                      <a:pt x="58" y="181"/>
                    </a:lnTo>
                    <a:lnTo>
                      <a:pt x="58" y="187"/>
                    </a:lnTo>
                    <a:lnTo>
                      <a:pt x="64" y="194"/>
                    </a:lnTo>
                    <a:lnTo>
                      <a:pt x="69" y="199"/>
                    </a:lnTo>
                    <a:lnTo>
                      <a:pt x="69" y="199"/>
                    </a:lnTo>
                    <a:lnTo>
                      <a:pt x="69" y="200"/>
                    </a:lnTo>
                    <a:lnTo>
                      <a:pt x="69" y="202"/>
                    </a:lnTo>
                    <a:lnTo>
                      <a:pt x="71" y="202"/>
                    </a:lnTo>
                    <a:lnTo>
                      <a:pt x="71" y="202"/>
                    </a:lnTo>
                    <a:lnTo>
                      <a:pt x="80" y="206"/>
                    </a:lnTo>
                    <a:lnTo>
                      <a:pt x="80" y="206"/>
                    </a:lnTo>
                    <a:lnTo>
                      <a:pt x="83" y="209"/>
                    </a:lnTo>
                    <a:lnTo>
                      <a:pt x="87" y="210"/>
                    </a:lnTo>
                    <a:lnTo>
                      <a:pt x="87" y="210"/>
                    </a:lnTo>
                    <a:lnTo>
                      <a:pt x="88" y="210"/>
                    </a:lnTo>
                    <a:lnTo>
                      <a:pt x="88" y="211"/>
                    </a:lnTo>
                    <a:lnTo>
                      <a:pt x="88" y="210"/>
                    </a:lnTo>
                    <a:lnTo>
                      <a:pt x="88" y="210"/>
                    </a:lnTo>
                    <a:lnTo>
                      <a:pt x="91" y="206"/>
                    </a:lnTo>
                    <a:lnTo>
                      <a:pt x="92" y="203"/>
                    </a:lnTo>
                    <a:lnTo>
                      <a:pt x="92" y="203"/>
                    </a:lnTo>
                    <a:lnTo>
                      <a:pt x="94" y="199"/>
                    </a:lnTo>
                    <a:lnTo>
                      <a:pt x="94" y="198"/>
                    </a:lnTo>
                    <a:lnTo>
                      <a:pt x="94" y="198"/>
                    </a:lnTo>
                    <a:lnTo>
                      <a:pt x="94" y="194"/>
                    </a:lnTo>
                    <a:lnTo>
                      <a:pt x="94" y="194"/>
                    </a:lnTo>
                    <a:lnTo>
                      <a:pt x="94" y="191"/>
                    </a:lnTo>
                    <a:lnTo>
                      <a:pt x="95" y="188"/>
                    </a:lnTo>
                    <a:lnTo>
                      <a:pt x="95" y="188"/>
                    </a:lnTo>
                    <a:lnTo>
                      <a:pt x="96" y="186"/>
                    </a:lnTo>
                    <a:lnTo>
                      <a:pt x="99" y="183"/>
                    </a:lnTo>
                    <a:lnTo>
                      <a:pt x="99" y="183"/>
                    </a:lnTo>
                    <a:lnTo>
                      <a:pt x="100" y="183"/>
                    </a:lnTo>
                    <a:lnTo>
                      <a:pt x="102" y="181"/>
                    </a:lnTo>
                    <a:lnTo>
                      <a:pt x="102" y="181"/>
                    </a:lnTo>
                    <a:lnTo>
                      <a:pt x="102" y="179"/>
                    </a:lnTo>
                    <a:lnTo>
                      <a:pt x="102" y="179"/>
                    </a:lnTo>
                    <a:lnTo>
                      <a:pt x="100" y="177"/>
                    </a:lnTo>
                    <a:lnTo>
                      <a:pt x="100" y="175"/>
                    </a:lnTo>
                    <a:lnTo>
                      <a:pt x="100" y="175"/>
                    </a:lnTo>
                    <a:lnTo>
                      <a:pt x="99" y="171"/>
                    </a:lnTo>
                    <a:lnTo>
                      <a:pt x="98" y="169"/>
                    </a:lnTo>
                    <a:lnTo>
                      <a:pt x="98" y="169"/>
                    </a:lnTo>
                    <a:lnTo>
                      <a:pt x="95" y="167"/>
                    </a:lnTo>
                    <a:lnTo>
                      <a:pt x="94" y="165"/>
                    </a:lnTo>
                    <a:lnTo>
                      <a:pt x="94" y="164"/>
                    </a:lnTo>
                    <a:lnTo>
                      <a:pt x="94" y="164"/>
                    </a:lnTo>
                    <a:lnTo>
                      <a:pt x="95" y="158"/>
                    </a:lnTo>
                    <a:lnTo>
                      <a:pt x="95" y="158"/>
                    </a:lnTo>
                    <a:lnTo>
                      <a:pt x="98" y="154"/>
                    </a:lnTo>
                    <a:lnTo>
                      <a:pt x="98" y="154"/>
                    </a:lnTo>
                    <a:lnTo>
                      <a:pt x="100" y="150"/>
                    </a:lnTo>
                    <a:lnTo>
                      <a:pt x="100" y="150"/>
                    </a:lnTo>
                    <a:lnTo>
                      <a:pt x="103" y="146"/>
                    </a:lnTo>
                    <a:lnTo>
                      <a:pt x="103" y="146"/>
                    </a:lnTo>
                    <a:lnTo>
                      <a:pt x="104" y="137"/>
                    </a:lnTo>
                    <a:lnTo>
                      <a:pt x="104" y="137"/>
                    </a:lnTo>
                    <a:lnTo>
                      <a:pt x="104" y="137"/>
                    </a:lnTo>
                    <a:lnTo>
                      <a:pt x="104" y="137"/>
                    </a:lnTo>
                    <a:lnTo>
                      <a:pt x="104" y="134"/>
                    </a:lnTo>
                    <a:lnTo>
                      <a:pt x="104" y="134"/>
                    </a:lnTo>
                    <a:lnTo>
                      <a:pt x="103" y="129"/>
                    </a:lnTo>
                    <a:lnTo>
                      <a:pt x="103" y="129"/>
                    </a:lnTo>
                    <a:lnTo>
                      <a:pt x="106" y="126"/>
                    </a:lnTo>
                    <a:lnTo>
                      <a:pt x="110" y="125"/>
                    </a:lnTo>
                    <a:lnTo>
                      <a:pt x="110" y="125"/>
                    </a:lnTo>
                    <a:lnTo>
                      <a:pt x="111" y="126"/>
                    </a:lnTo>
                    <a:lnTo>
                      <a:pt x="113" y="127"/>
                    </a:lnTo>
                    <a:lnTo>
                      <a:pt x="114" y="126"/>
                    </a:lnTo>
                    <a:lnTo>
                      <a:pt x="114" y="126"/>
                    </a:lnTo>
                    <a:lnTo>
                      <a:pt x="115" y="123"/>
                    </a:lnTo>
                    <a:lnTo>
                      <a:pt x="117" y="122"/>
                    </a:lnTo>
                    <a:lnTo>
                      <a:pt x="117" y="122"/>
                    </a:lnTo>
                    <a:lnTo>
                      <a:pt x="119" y="121"/>
                    </a:lnTo>
                    <a:lnTo>
                      <a:pt x="121" y="122"/>
                    </a:lnTo>
                    <a:lnTo>
                      <a:pt x="121" y="122"/>
                    </a:lnTo>
                    <a:lnTo>
                      <a:pt x="125" y="123"/>
                    </a:lnTo>
                    <a:lnTo>
                      <a:pt x="129" y="125"/>
                    </a:lnTo>
                    <a:lnTo>
                      <a:pt x="129" y="125"/>
                    </a:lnTo>
                    <a:lnTo>
                      <a:pt x="133" y="126"/>
                    </a:lnTo>
                    <a:lnTo>
                      <a:pt x="137" y="126"/>
                    </a:lnTo>
                    <a:lnTo>
                      <a:pt x="137" y="126"/>
                    </a:lnTo>
                    <a:lnTo>
                      <a:pt x="142" y="126"/>
                    </a:lnTo>
                    <a:lnTo>
                      <a:pt x="145" y="126"/>
                    </a:lnTo>
                    <a:lnTo>
                      <a:pt x="148" y="125"/>
                    </a:lnTo>
                    <a:lnTo>
                      <a:pt x="148" y="125"/>
                    </a:lnTo>
                    <a:lnTo>
                      <a:pt x="150" y="125"/>
                    </a:lnTo>
                    <a:lnTo>
                      <a:pt x="152" y="125"/>
                    </a:lnTo>
                    <a:lnTo>
                      <a:pt x="152" y="123"/>
                    </a:lnTo>
                    <a:lnTo>
                      <a:pt x="152" y="123"/>
                    </a:lnTo>
                    <a:lnTo>
                      <a:pt x="153" y="121"/>
                    </a:lnTo>
                    <a:lnTo>
                      <a:pt x="155" y="118"/>
                    </a:lnTo>
                    <a:lnTo>
                      <a:pt x="155" y="118"/>
                    </a:lnTo>
                    <a:lnTo>
                      <a:pt x="157" y="118"/>
                    </a:lnTo>
                    <a:lnTo>
                      <a:pt x="159" y="115"/>
                    </a:lnTo>
                    <a:lnTo>
                      <a:pt x="159" y="115"/>
                    </a:lnTo>
                    <a:lnTo>
                      <a:pt x="159" y="112"/>
                    </a:lnTo>
                    <a:lnTo>
                      <a:pt x="160" y="111"/>
                    </a:lnTo>
                    <a:lnTo>
                      <a:pt x="160" y="111"/>
                    </a:lnTo>
                    <a:lnTo>
                      <a:pt x="161" y="108"/>
                    </a:lnTo>
                    <a:lnTo>
                      <a:pt x="161" y="108"/>
                    </a:lnTo>
                    <a:lnTo>
                      <a:pt x="164" y="106"/>
                    </a:lnTo>
                    <a:lnTo>
                      <a:pt x="165" y="106"/>
                    </a:lnTo>
                    <a:lnTo>
                      <a:pt x="165" y="106"/>
                    </a:lnTo>
                    <a:lnTo>
                      <a:pt x="165" y="104"/>
                    </a:lnTo>
                    <a:lnTo>
                      <a:pt x="165" y="104"/>
                    </a:lnTo>
                    <a:lnTo>
                      <a:pt x="164" y="102"/>
                    </a:lnTo>
                    <a:lnTo>
                      <a:pt x="163" y="99"/>
                    </a:lnTo>
                    <a:lnTo>
                      <a:pt x="163" y="99"/>
                    </a:lnTo>
                    <a:lnTo>
                      <a:pt x="163" y="98"/>
                    </a:lnTo>
                    <a:lnTo>
                      <a:pt x="161" y="98"/>
                    </a:lnTo>
                    <a:lnTo>
                      <a:pt x="160" y="96"/>
                    </a:lnTo>
                    <a:lnTo>
                      <a:pt x="161" y="93"/>
                    </a:lnTo>
                    <a:lnTo>
                      <a:pt x="161" y="93"/>
                    </a:lnTo>
                    <a:lnTo>
                      <a:pt x="164" y="87"/>
                    </a:lnTo>
                    <a:lnTo>
                      <a:pt x="164" y="84"/>
                    </a:lnTo>
                    <a:lnTo>
                      <a:pt x="161" y="81"/>
                    </a:lnTo>
                    <a:lnTo>
                      <a:pt x="161" y="81"/>
                    </a:lnTo>
                    <a:lnTo>
                      <a:pt x="160" y="77"/>
                    </a:lnTo>
                    <a:lnTo>
                      <a:pt x="157" y="76"/>
                    </a:lnTo>
                    <a:lnTo>
                      <a:pt x="155" y="73"/>
                    </a:lnTo>
                    <a:lnTo>
                      <a:pt x="155" y="73"/>
                    </a:lnTo>
                    <a:lnTo>
                      <a:pt x="153" y="70"/>
                    </a:lnTo>
                    <a:lnTo>
                      <a:pt x="150" y="68"/>
                    </a:lnTo>
                    <a:lnTo>
                      <a:pt x="150" y="68"/>
                    </a:lnTo>
                    <a:lnTo>
                      <a:pt x="149" y="66"/>
                    </a:lnTo>
                    <a:lnTo>
                      <a:pt x="148" y="66"/>
                    </a:lnTo>
                    <a:lnTo>
                      <a:pt x="148" y="66"/>
                    </a:lnTo>
                    <a:lnTo>
                      <a:pt x="144" y="65"/>
                    </a:lnTo>
                    <a:lnTo>
                      <a:pt x="140" y="62"/>
                    </a:lnTo>
                    <a:lnTo>
                      <a:pt x="140" y="62"/>
                    </a:lnTo>
                    <a:lnTo>
                      <a:pt x="137" y="60"/>
                    </a:lnTo>
                    <a:lnTo>
                      <a:pt x="134" y="58"/>
                    </a:lnTo>
                    <a:lnTo>
                      <a:pt x="134" y="58"/>
                    </a:lnTo>
                    <a:lnTo>
                      <a:pt x="130" y="57"/>
                    </a:lnTo>
                    <a:lnTo>
                      <a:pt x="130" y="57"/>
                    </a:lnTo>
                    <a:lnTo>
                      <a:pt x="125" y="57"/>
                    </a:lnTo>
                    <a:lnTo>
                      <a:pt x="125" y="57"/>
                    </a:lnTo>
                    <a:lnTo>
                      <a:pt x="122" y="57"/>
                    </a:lnTo>
                    <a:lnTo>
                      <a:pt x="122" y="57"/>
                    </a:lnTo>
                    <a:lnTo>
                      <a:pt x="117" y="56"/>
                    </a:lnTo>
                    <a:lnTo>
                      <a:pt x="117" y="56"/>
                    </a:lnTo>
                    <a:lnTo>
                      <a:pt x="114" y="56"/>
                    </a:lnTo>
                    <a:lnTo>
                      <a:pt x="114" y="56"/>
                    </a:lnTo>
                    <a:lnTo>
                      <a:pt x="113" y="56"/>
                    </a:lnTo>
                    <a:lnTo>
                      <a:pt x="111" y="54"/>
                    </a:lnTo>
                    <a:lnTo>
                      <a:pt x="111" y="57"/>
                    </a:lnTo>
                    <a:lnTo>
                      <a:pt x="111" y="57"/>
                    </a:lnTo>
                    <a:lnTo>
                      <a:pt x="111" y="61"/>
                    </a:lnTo>
                    <a:lnTo>
                      <a:pt x="111" y="62"/>
                    </a:lnTo>
                    <a:lnTo>
                      <a:pt x="110" y="64"/>
                    </a:lnTo>
                    <a:lnTo>
                      <a:pt x="110" y="64"/>
                    </a:lnTo>
                    <a:lnTo>
                      <a:pt x="106" y="64"/>
                    </a:lnTo>
                    <a:lnTo>
                      <a:pt x="106" y="64"/>
                    </a:lnTo>
                    <a:lnTo>
                      <a:pt x="103" y="64"/>
                    </a:lnTo>
                    <a:lnTo>
                      <a:pt x="100" y="65"/>
                    </a:lnTo>
                    <a:lnTo>
                      <a:pt x="100" y="65"/>
                    </a:lnTo>
                    <a:lnTo>
                      <a:pt x="99" y="66"/>
                    </a:lnTo>
                    <a:lnTo>
                      <a:pt x="95" y="68"/>
                    </a:lnTo>
                    <a:lnTo>
                      <a:pt x="95" y="68"/>
                    </a:lnTo>
                    <a:lnTo>
                      <a:pt x="95" y="68"/>
                    </a:lnTo>
                    <a:lnTo>
                      <a:pt x="95" y="69"/>
                    </a:lnTo>
                    <a:lnTo>
                      <a:pt x="92" y="68"/>
                    </a:lnTo>
                    <a:lnTo>
                      <a:pt x="92" y="68"/>
                    </a:lnTo>
                    <a:lnTo>
                      <a:pt x="91" y="65"/>
                    </a:lnTo>
                    <a:lnTo>
                      <a:pt x="92" y="64"/>
                    </a:lnTo>
                    <a:lnTo>
                      <a:pt x="91" y="64"/>
                    </a:lnTo>
                    <a:lnTo>
                      <a:pt x="88" y="64"/>
                    </a:lnTo>
                    <a:lnTo>
                      <a:pt x="88" y="64"/>
                    </a:lnTo>
                    <a:lnTo>
                      <a:pt x="81" y="65"/>
                    </a:lnTo>
                    <a:lnTo>
                      <a:pt x="79" y="65"/>
                    </a:lnTo>
                    <a:lnTo>
                      <a:pt x="79" y="65"/>
                    </a:lnTo>
                    <a:lnTo>
                      <a:pt x="77" y="65"/>
                    </a:lnTo>
                    <a:lnTo>
                      <a:pt x="75" y="64"/>
                    </a:lnTo>
                    <a:lnTo>
                      <a:pt x="75" y="64"/>
                    </a:lnTo>
                    <a:lnTo>
                      <a:pt x="71" y="62"/>
                    </a:lnTo>
                    <a:lnTo>
                      <a:pt x="69" y="64"/>
                    </a:lnTo>
                    <a:lnTo>
                      <a:pt x="69" y="64"/>
                    </a:lnTo>
                    <a:lnTo>
                      <a:pt x="68" y="65"/>
                    </a:lnTo>
                    <a:lnTo>
                      <a:pt x="68" y="65"/>
                    </a:lnTo>
                    <a:lnTo>
                      <a:pt x="67" y="64"/>
                    </a:lnTo>
                    <a:lnTo>
                      <a:pt x="67" y="64"/>
                    </a:lnTo>
                    <a:lnTo>
                      <a:pt x="65" y="61"/>
                    </a:lnTo>
                    <a:lnTo>
                      <a:pt x="67" y="60"/>
                    </a:lnTo>
                    <a:lnTo>
                      <a:pt x="67" y="60"/>
                    </a:lnTo>
                    <a:lnTo>
                      <a:pt x="71" y="60"/>
                    </a:lnTo>
                    <a:lnTo>
                      <a:pt x="72" y="60"/>
                    </a:lnTo>
                    <a:lnTo>
                      <a:pt x="73" y="58"/>
                    </a:lnTo>
                    <a:lnTo>
                      <a:pt x="73" y="58"/>
                    </a:lnTo>
                    <a:lnTo>
                      <a:pt x="72" y="57"/>
                    </a:lnTo>
                    <a:lnTo>
                      <a:pt x="72" y="56"/>
                    </a:lnTo>
                    <a:lnTo>
                      <a:pt x="73" y="56"/>
                    </a:lnTo>
                    <a:lnTo>
                      <a:pt x="73" y="56"/>
                    </a:lnTo>
                    <a:lnTo>
                      <a:pt x="79" y="54"/>
                    </a:lnTo>
                    <a:lnTo>
                      <a:pt x="79" y="54"/>
                    </a:lnTo>
                    <a:lnTo>
                      <a:pt x="81" y="54"/>
                    </a:lnTo>
                    <a:lnTo>
                      <a:pt x="83" y="54"/>
                    </a:lnTo>
                    <a:lnTo>
                      <a:pt x="85" y="54"/>
                    </a:lnTo>
                    <a:lnTo>
                      <a:pt x="85" y="54"/>
                    </a:lnTo>
                    <a:lnTo>
                      <a:pt x="85" y="54"/>
                    </a:lnTo>
                    <a:lnTo>
                      <a:pt x="87" y="53"/>
                    </a:lnTo>
                    <a:lnTo>
                      <a:pt x="88" y="53"/>
                    </a:lnTo>
                    <a:lnTo>
                      <a:pt x="87" y="51"/>
                    </a:lnTo>
                    <a:lnTo>
                      <a:pt x="87" y="51"/>
                    </a:lnTo>
                    <a:lnTo>
                      <a:pt x="84" y="47"/>
                    </a:lnTo>
                    <a:lnTo>
                      <a:pt x="83" y="46"/>
                    </a:lnTo>
                    <a:lnTo>
                      <a:pt x="81" y="45"/>
                    </a:lnTo>
                    <a:lnTo>
                      <a:pt x="80" y="45"/>
                    </a:lnTo>
                    <a:lnTo>
                      <a:pt x="80" y="45"/>
                    </a:lnTo>
                    <a:lnTo>
                      <a:pt x="79" y="46"/>
                    </a:lnTo>
                    <a:lnTo>
                      <a:pt x="77" y="47"/>
                    </a:lnTo>
                    <a:lnTo>
                      <a:pt x="77" y="47"/>
                    </a:lnTo>
                    <a:lnTo>
                      <a:pt x="76" y="47"/>
                    </a:lnTo>
                    <a:lnTo>
                      <a:pt x="76" y="47"/>
                    </a:lnTo>
                    <a:lnTo>
                      <a:pt x="72" y="45"/>
                    </a:lnTo>
                    <a:lnTo>
                      <a:pt x="72" y="43"/>
                    </a:lnTo>
                    <a:lnTo>
                      <a:pt x="73" y="42"/>
                    </a:lnTo>
                    <a:lnTo>
                      <a:pt x="73" y="42"/>
                    </a:lnTo>
                    <a:lnTo>
                      <a:pt x="76" y="39"/>
                    </a:lnTo>
                    <a:lnTo>
                      <a:pt x="79" y="38"/>
                    </a:lnTo>
                    <a:lnTo>
                      <a:pt x="79" y="38"/>
                    </a:lnTo>
                    <a:lnTo>
                      <a:pt x="80" y="38"/>
                    </a:lnTo>
                    <a:lnTo>
                      <a:pt x="81" y="38"/>
                    </a:lnTo>
                    <a:lnTo>
                      <a:pt x="84" y="41"/>
                    </a:lnTo>
                    <a:lnTo>
                      <a:pt x="87" y="43"/>
                    </a:lnTo>
                    <a:lnTo>
                      <a:pt x="88" y="43"/>
                    </a:lnTo>
                    <a:lnTo>
                      <a:pt x="88" y="43"/>
                    </a:lnTo>
                    <a:lnTo>
                      <a:pt x="91" y="42"/>
                    </a:lnTo>
                    <a:lnTo>
                      <a:pt x="92" y="42"/>
                    </a:lnTo>
                    <a:lnTo>
                      <a:pt x="92" y="42"/>
                    </a:lnTo>
                    <a:lnTo>
                      <a:pt x="94" y="45"/>
                    </a:lnTo>
                    <a:lnTo>
                      <a:pt x="94" y="49"/>
                    </a:lnTo>
                    <a:lnTo>
                      <a:pt x="94" y="49"/>
                    </a:lnTo>
                    <a:lnTo>
                      <a:pt x="94" y="51"/>
                    </a:lnTo>
                    <a:lnTo>
                      <a:pt x="96" y="50"/>
                    </a:lnTo>
                    <a:lnTo>
                      <a:pt x="96" y="50"/>
                    </a:lnTo>
                    <a:lnTo>
                      <a:pt x="98" y="49"/>
                    </a:lnTo>
                    <a:lnTo>
                      <a:pt x="96" y="49"/>
                    </a:lnTo>
                    <a:lnTo>
                      <a:pt x="96" y="47"/>
                    </a:lnTo>
                    <a:lnTo>
                      <a:pt x="100" y="46"/>
                    </a:lnTo>
                    <a:lnTo>
                      <a:pt x="100" y="46"/>
                    </a:lnTo>
                    <a:lnTo>
                      <a:pt x="107" y="45"/>
                    </a:lnTo>
                    <a:lnTo>
                      <a:pt x="110" y="43"/>
                    </a:lnTo>
                    <a:lnTo>
                      <a:pt x="113" y="43"/>
                    </a:lnTo>
                    <a:lnTo>
                      <a:pt x="114" y="45"/>
                    </a:lnTo>
                    <a:lnTo>
                      <a:pt x="114" y="45"/>
                    </a:lnTo>
                    <a:lnTo>
                      <a:pt x="117" y="46"/>
                    </a:lnTo>
                    <a:lnTo>
                      <a:pt x="118" y="46"/>
                    </a:lnTo>
                    <a:lnTo>
                      <a:pt x="118" y="46"/>
                    </a:lnTo>
                    <a:lnTo>
                      <a:pt x="118" y="47"/>
                    </a:lnTo>
                    <a:lnTo>
                      <a:pt x="118" y="49"/>
                    </a:lnTo>
                    <a:lnTo>
                      <a:pt x="119" y="47"/>
                    </a:lnTo>
                    <a:lnTo>
                      <a:pt x="119" y="47"/>
                    </a:lnTo>
                    <a:lnTo>
                      <a:pt x="122" y="46"/>
                    </a:lnTo>
                    <a:lnTo>
                      <a:pt x="125" y="47"/>
                    </a:lnTo>
                    <a:lnTo>
                      <a:pt x="127" y="49"/>
                    </a:lnTo>
                    <a:lnTo>
                      <a:pt x="127" y="49"/>
                    </a:lnTo>
                    <a:lnTo>
                      <a:pt x="127" y="49"/>
                    </a:lnTo>
                    <a:lnTo>
                      <a:pt x="130" y="49"/>
                    </a:lnTo>
                    <a:lnTo>
                      <a:pt x="130" y="49"/>
                    </a:lnTo>
                    <a:lnTo>
                      <a:pt x="133" y="51"/>
                    </a:lnTo>
                    <a:lnTo>
                      <a:pt x="137" y="51"/>
                    </a:lnTo>
                    <a:lnTo>
                      <a:pt x="137" y="51"/>
                    </a:lnTo>
                    <a:lnTo>
                      <a:pt x="140" y="50"/>
                    </a:lnTo>
                    <a:lnTo>
                      <a:pt x="140" y="50"/>
                    </a:lnTo>
                    <a:lnTo>
                      <a:pt x="138" y="47"/>
                    </a:lnTo>
                    <a:lnTo>
                      <a:pt x="138" y="47"/>
                    </a:lnTo>
                    <a:lnTo>
                      <a:pt x="137" y="45"/>
                    </a:lnTo>
                    <a:lnTo>
                      <a:pt x="133" y="43"/>
                    </a:lnTo>
                    <a:lnTo>
                      <a:pt x="133" y="43"/>
                    </a:lnTo>
                    <a:lnTo>
                      <a:pt x="125" y="41"/>
                    </a:lnTo>
                    <a:lnTo>
                      <a:pt x="123" y="39"/>
                    </a:lnTo>
                    <a:lnTo>
                      <a:pt x="126" y="39"/>
                    </a:lnTo>
                    <a:lnTo>
                      <a:pt x="126" y="39"/>
                    </a:lnTo>
                    <a:lnTo>
                      <a:pt x="129" y="38"/>
                    </a:lnTo>
                    <a:lnTo>
                      <a:pt x="127" y="37"/>
                    </a:lnTo>
                    <a:lnTo>
                      <a:pt x="127" y="35"/>
                    </a:lnTo>
                    <a:lnTo>
                      <a:pt x="132" y="33"/>
                    </a:lnTo>
                    <a:lnTo>
                      <a:pt x="132" y="33"/>
                    </a:lnTo>
                    <a:lnTo>
                      <a:pt x="137" y="31"/>
                    </a:lnTo>
                    <a:lnTo>
                      <a:pt x="140" y="31"/>
                    </a:lnTo>
                    <a:lnTo>
                      <a:pt x="141" y="31"/>
                    </a:lnTo>
                    <a:lnTo>
                      <a:pt x="141" y="28"/>
                    </a:lnTo>
                    <a:lnTo>
                      <a:pt x="141" y="28"/>
                    </a:lnTo>
                    <a:lnTo>
                      <a:pt x="141" y="23"/>
                    </a:lnTo>
                    <a:lnTo>
                      <a:pt x="142" y="23"/>
                    </a:lnTo>
                    <a:lnTo>
                      <a:pt x="144" y="23"/>
                    </a:lnTo>
                    <a:lnTo>
                      <a:pt x="144" y="23"/>
                    </a:lnTo>
                    <a:lnTo>
                      <a:pt x="153" y="24"/>
                    </a:lnTo>
                    <a:lnTo>
                      <a:pt x="153" y="24"/>
                    </a:lnTo>
                    <a:lnTo>
                      <a:pt x="155" y="24"/>
                    </a:lnTo>
                    <a:lnTo>
                      <a:pt x="155" y="26"/>
                    </a:lnTo>
                    <a:lnTo>
                      <a:pt x="157" y="24"/>
                    </a:lnTo>
                    <a:lnTo>
                      <a:pt x="157" y="24"/>
                    </a:lnTo>
                    <a:lnTo>
                      <a:pt x="160" y="23"/>
                    </a:lnTo>
                    <a:lnTo>
                      <a:pt x="161" y="23"/>
                    </a:lnTo>
                    <a:lnTo>
                      <a:pt x="161" y="23"/>
                    </a:lnTo>
                    <a:lnTo>
                      <a:pt x="161" y="22"/>
                    </a:lnTo>
                    <a:lnTo>
                      <a:pt x="161" y="22"/>
                    </a:lnTo>
                    <a:lnTo>
                      <a:pt x="159" y="18"/>
                    </a:lnTo>
                    <a:lnTo>
                      <a:pt x="156" y="15"/>
                    </a:lnTo>
                    <a:lnTo>
                      <a:pt x="156" y="15"/>
                    </a:lnTo>
                    <a:lnTo>
                      <a:pt x="155" y="12"/>
                    </a:lnTo>
                    <a:lnTo>
                      <a:pt x="153" y="10"/>
                    </a:lnTo>
                    <a:lnTo>
                      <a:pt x="152" y="7"/>
                    </a:lnTo>
                    <a:lnTo>
                      <a:pt x="150" y="7"/>
                    </a:lnTo>
                    <a:lnTo>
                      <a:pt x="148" y="8"/>
                    </a:lnTo>
                    <a:lnTo>
                      <a:pt x="148" y="8"/>
                    </a:lnTo>
                    <a:lnTo>
                      <a:pt x="144" y="10"/>
                    </a:lnTo>
                    <a:lnTo>
                      <a:pt x="140" y="11"/>
                    </a:lnTo>
                    <a:lnTo>
                      <a:pt x="140" y="11"/>
                    </a:lnTo>
                    <a:lnTo>
                      <a:pt x="134" y="10"/>
                    </a:lnTo>
                    <a:lnTo>
                      <a:pt x="132" y="8"/>
                    </a:lnTo>
                    <a:lnTo>
                      <a:pt x="132" y="8"/>
                    </a:lnTo>
                    <a:lnTo>
                      <a:pt x="136" y="7"/>
                    </a:lnTo>
                    <a:lnTo>
                      <a:pt x="138" y="5"/>
                    </a:lnTo>
                    <a:lnTo>
                      <a:pt x="138" y="5"/>
                    </a:lnTo>
                    <a:lnTo>
                      <a:pt x="138" y="5"/>
                    </a:lnTo>
                    <a:lnTo>
                      <a:pt x="140" y="4"/>
                    </a:lnTo>
                    <a:lnTo>
                      <a:pt x="140" y="4"/>
                    </a:lnTo>
                    <a:lnTo>
                      <a:pt x="137" y="1"/>
                    </a:lnTo>
                    <a:lnTo>
                      <a:pt x="140" y="0"/>
                    </a:lnTo>
                    <a:lnTo>
                      <a:pt x="140" y="0"/>
                    </a:lnTo>
                    <a:lnTo>
                      <a:pt x="149" y="0"/>
                    </a:lnTo>
                    <a:lnTo>
                      <a:pt x="161" y="1"/>
                    </a:lnTo>
                    <a:lnTo>
                      <a:pt x="161" y="1"/>
                    </a:lnTo>
                    <a:close/>
                  </a:path>
                </a:pathLst>
              </a:custGeom>
              <a:solidFill>
                <a:srgbClr val="40A69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51" name="Google Shape;251;p12"/>
              <p:cNvSpPr/>
              <p:nvPr/>
            </p:nvSpPr>
            <p:spPr>
              <a:xfrm>
                <a:off x="2139951" y="4786313"/>
                <a:ext cx="136525" cy="163513"/>
              </a:xfrm>
              <a:custGeom>
                <a:rect b="b" l="l" r="r" t="t"/>
                <a:pathLst>
                  <a:path extrusionOk="0" h="103" w="86">
                    <a:moveTo>
                      <a:pt x="27" y="6"/>
                    </a:moveTo>
                    <a:lnTo>
                      <a:pt x="27" y="38"/>
                    </a:lnTo>
                    <a:lnTo>
                      <a:pt x="27" y="38"/>
                    </a:lnTo>
                    <a:lnTo>
                      <a:pt x="28" y="41"/>
                    </a:lnTo>
                    <a:lnTo>
                      <a:pt x="34" y="47"/>
                    </a:lnTo>
                    <a:lnTo>
                      <a:pt x="42" y="55"/>
                    </a:lnTo>
                    <a:lnTo>
                      <a:pt x="47" y="57"/>
                    </a:lnTo>
                    <a:lnTo>
                      <a:pt x="54" y="60"/>
                    </a:lnTo>
                    <a:lnTo>
                      <a:pt x="54" y="60"/>
                    </a:lnTo>
                    <a:lnTo>
                      <a:pt x="66" y="65"/>
                    </a:lnTo>
                    <a:lnTo>
                      <a:pt x="78" y="72"/>
                    </a:lnTo>
                    <a:lnTo>
                      <a:pt x="82" y="75"/>
                    </a:lnTo>
                    <a:lnTo>
                      <a:pt x="85" y="79"/>
                    </a:lnTo>
                    <a:lnTo>
                      <a:pt x="86" y="82"/>
                    </a:lnTo>
                    <a:lnTo>
                      <a:pt x="86" y="86"/>
                    </a:lnTo>
                    <a:lnTo>
                      <a:pt x="86" y="86"/>
                    </a:lnTo>
                    <a:lnTo>
                      <a:pt x="85" y="90"/>
                    </a:lnTo>
                    <a:lnTo>
                      <a:pt x="81" y="93"/>
                    </a:lnTo>
                    <a:lnTo>
                      <a:pt x="76" y="95"/>
                    </a:lnTo>
                    <a:lnTo>
                      <a:pt x="66" y="98"/>
                    </a:lnTo>
                    <a:lnTo>
                      <a:pt x="55" y="101"/>
                    </a:lnTo>
                    <a:lnTo>
                      <a:pt x="40" y="102"/>
                    </a:lnTo>
                    <a:lnTo>
                      <a:pt x="21" y="103"/>
                    </a:lnTo>
                    <a:lnTo>
                      <a:pt x="0" y="103"/>
                    </a:lnTo>
                    <a:lnTo>
                      <a:pt x="0" y="0"/>
                    </a:lnTo>
                    <a:lnTo>
                      <a:pt x="27" y="6"/>
                    </a:lnTo>
                    <a:close/>
                  </a:path>
                </a:pathLst>
              </a:custGeom>
              <a:solidFill>
                <a:srgbClr val="40A69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52" name="Google Shape;252;p12"/>
              <p:cNvSpPr/>
              <p:nvPr/>
            </p:nvSpPr>
            <p:spPr>
              <a:xfrm>
                <a:off x="2024063" y="4786313"/>
                <a:ext cx="130175" cy="163513"/>
              </a:xfrm>
              <a:custGeom>
                <a:rect b="b" l="l" r="r" t="t"/>
                <a:pathLst>
                  <a:path extrusionOk="0" h="103" w="82">
                    <a:moveTo>
                      <a:pt x="63" y="6"/>
                    </a:moveTo>
                    <a:lnTo>
                      <a:pt x="63" y="38"/>
                    </a:lnTo>
                    <a:lnTo>
                      <a:pt x="63" y="38"/>
                    </a:lnTo>
                    <a:lnTo>
                      <a:pt x="62" y="41"/>
                    </a:lnTo>
                    <a:lnTo>
                      <a:pt x="58" y="47"/>
                    </a:lnTo>
                    <a:lnTo>
                      <a:pt x="51" y="55"/>
                    </a:lnTo>
                    <a:lnTo>
                      <a:pt x="46" y="57"/>
                    </a:lnTo>
                    <a:lnTo>
                      <a:pt x="39" y="60"/>
                    </a:lnTo>
                    <a:lnTo>
                      <a:pt x="39" y="60"/>
                    </a:lnTo>
                    <a:lnTo>
                      <a:pt x="25" y="65"/>
                    </a:lnTo>
                    <a:lnTo>
                      <a:pt x="12" y="72"/>
                    </a:lnTo>
                    <a:lnTo>
                      <a:pt x="6" y="75"/>
                    </a:lnTo>
                    <a:lnTo>
                      <a:pt x="4" y="79"/>
                    </a:lnTo>
                    <a:lnTo>
                      <a:pt x="1" y="82"/>
                    </a:lnTo>
                    <a:lnTo>
                      <a:pt x="0" y="86"/>
                    </a:lnTo>
                    <a:lnTo>
                      <a:pt x="0" y="86"/>
                    </a:lnTo>
                    <a:lnTo>
                      <a:pt x="2" y="90"/>
                    </a:lnTo>
                    <a:lnTo>
                      <a:pt x="8" y="93"/>
                    </a:lnTo>
                    <a:lnTo>
                      <a:pt x="15" y="95"/>
                    </a:lnTo>
                    <a:lnTo>
                      <a:pt x="24" y="98"/>
                    </a:lnTo>
                    <a:lnTo>
                      <a:pt x="36" y="101"/>
                    </a:lnTo>
                    <a:lnTo>
                      <a:pt x="50" y="102"/>
                    </a:lnTo>
                    <a:lnTo>
                      <a:pt x="82" y="103"/>
                    </a:lnTo>
                    <a:lnTo>
                      <a:pt x="82" y="0"/>
                    </a:lnTo>
                    <a:lnTo>
                      <a:pt x="63" y="6"/>
                    </a:lnTo>
                    <a:close/>
                  </a:path>
                </a:pathLst>
              </a:custGeom>
              <a:solidFill>
                <a:srgbClr val="40A69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53" name="Google Shape;253;p12"/>
              <p:cNvSpPr/>
              <p:nvPr/>
            </p:nvSpPr>
            <p:spPr>
              <a:xfrm>
                <a:off x="1893888" y="4305300"/>
                <a:ext cx="495300" cy="496888"/>
              </a:xfrm>
              <a:custGeom>
                <a:rect b="b" l="l" r="r" t="t"/>
                <a:pathLst>
                  <a:path extrusionOk="0" h="313" w="312">
                    <a:moveTo>
                      <a:pt x="83" y="16"/>
                    </a:moveTo>
                    <a:lnTo>
                      <a:pt x="83" y="16"/>
                    </a:lnTo>
                    <a:lnTo>
                      <a:pt x="69" y="29"/>
                    </a:lnTo>
                    <a:lnTo>
                      <a:pt x="57" y="41"/>
                    </a:lnTo>
                    <a:lnTo>
                      <a:pt x="46" y="54"/>
                    </a:lnTo>
                    <a:lnTo>
                      <a:pt x="37" y="71"/>
                    </a:lnTo>
                    <a:lnTo>
                      <a:pt x="30" y="87"/>
                    </a:lnTo>
                    <a:lnTo>
                      <a:pt x="25" y="103"/>
                    </a:lnTo>
                    <a:lnTo>
                      <a:pt x="22" y="122"/>
                    </a:lnTo>
                    <a:lnTo>
                      <a:pt x="21" y="140"/>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74" y="294"/>
                    </a:lnTo>
                    <a:lnTo>
                      <a:pt x="193" y="293"/>
                    </a:lnTo>
                    <a:lnTo>
                      <a:pt x="210" y="289"/>
                    </a:lnTo>
                    <a:lnTo>
                      <a:pt x="227" y="285"/>
                    </a:lnTo>
                    <a:lnTo>
                      <a:pt x="243" y="276"/>
                    </a:lnTo>
                    <a:lnTo>
                      <a:pt x="258" y="268"/>
                    </a:lnTo>
                    <a:lnTo>
                      <a:pt x="273" y="257"/>
                    </a:lnTo>
                    <a:lnTo>
                      <a:pt x="285" y="247"/>
                    </a:lnTo>
                    <a:lnTo>
                      <a:pt x="296" y="233"/>
                    </a:lnTo>
                    <a:lnTo>
                      <a:pt x="312" y="245"/>
                    </a:lnTo>
                    <a:lnTo>
                      <a:pt x="312" y="245"/>
                    </a:lnTo>
                    <a:lnTo>
                      <a:pt x="298" y="260"/>
                    </a:lnTo>
                    <a:lnTo>
                      <a:pt x="285" y="274"/>
                    </a:lnTo>
                    <a:lnTo>
                      <a:pt x="268" y="285"/>
                    </a:lnTo>
                    <a:lnTo>
                      <a:pt x="252" y="295"/>
                    </a:lnTo>
                    <a:lnTo>
                      <a:pt x="233" y="303"/>
                    </a:lnTo>
                    <a:lnTo>
                      <a:pt x="214" y="309"/>
                    </a:lnTo>
                    <a:lnTo>
                      <a:pt x="194" y="312"/>
                    </a:lnTo>
                    <a:lnTo>
                      <a:pt x="174" y="313"/>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0" y="140"/>
                    </a:lnTo>
                    <a:lnTo>
                      <a:pt x="2" y="119"/>
                    </a:lnTo>
                    <a:lnTo>
                      <a:pt x="6" y="99"/>
                    </a:lnTo>
                    <a:lnTo>
                      <a:pt x="11" y="79"/>
                    </a:lnTo>
                    <a:lnTo>
                      <a:pt x="19" y="61"/>
                    </a:lnTo>
                    <a:lnTo>
                      <a:pt x="30" y="44"/>
                    </a:lnTo>
                    <a:lnTo>
                      <a:pt x="42" y="27"/>
                    </a:lnTo>
                    <a:lnTo>
                      <a:pt x="56" y="14"/>
                    </a:lnTo>
                    <a:lnTo>
                      <a:pt x="71" y="0"/>
                    </a:lnTo>
                    <a:lnTo>
                      <a:pt x="83" y="16"/>
                    </a:lnTo>
                    <a:close/>
                  </a:path>
                </a:pathLst>
              </a:custGeom>
              <a:solidFill>
                <a:srgbClr val="40A69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54" name="Google Shape;254;p12"/>
              <p:cNvSpPr/>
              <p:nvPr/>
            </p:nvSpPr>
            <p:spPr>
              <a:xfrm>
                <a:off x="1947863" y="4314825"/>
                <a:ext cx="436563" cy="434975"/>
              </a:xfrm>
              <a:custGeom>
                <a:rect b="b" l="l" r="r" t="t"/>
                <a:pathLst>
                  <a:path extrusionOk="0" h="274" w="275">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74"/>
                    </a:lnTo>
                    <a:lnTo>
                      <a:pt x="137" y="269"/>
                    </a:lnTo>
                    <a:lnTo>
                      <a:pt x="137" y="269"/>
                    </a:lnTo>
                    <a:lnTo>
                      <a:pt x="137" y="269"/>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6"/>
                    </a:lnTo>
                    <a:lnTo>
                      <a:pt x="137" y="0"/>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solidFill>
                <a:srgbClr val="40A69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55" name="Google Shape;255;p12"/>
              <p:cNvSpPr/>
              <p:nvPr/>
            </p:nvSpPr>
            <p:spPr>
              <a:xfrm>
                <a:off x="1941513" y="4322763"/>
                <a:ext cx="434975" cy="423863"/>
              </a:xfrm>
              <a:custGeom>
                <a:rect b="b" l="l" r="r" t="t"/>
                <a:pathLst>
                  <a:path extrusionOk="0" h="267" w="274">
                    <a:moveTo>
                      <a:pt x="161" y="1"/>
                    </a:moveTo>
                    <a:lnTo>
                      <a:pt x="161" y="1"/>
                    </a:lnTo>
                    <a:lnTo>
                      <a:pt x="169" y="3"/>
                    </a:lnTo>
                    <a:lnTo>
                      <a:pt x="178" y="5"/>
                    </a:lnTo>
                    <a:lnTo>
                      <a:pt x="188" y="8"/>
                    </a:lnTo>
                    <a:lnTo>
                      <a:pt x="201" y="14"/>
                    </a:lnTo>
                    <a:lnTo>
                      <a:pt x="214" y="22"/>
                    </a:lnTo>
                    <a:lnTo>
                      <a:pt x="226" y="31"/>
                    </a:lnTo>
                    <a:lnTo>
                      <a:pt x="238" y="43"/>
                    </a:lnTo>
                    <a:lnTo>
                      <a:pt x="238" y="43"/>
                    </a:lnTo>
                    <a:lnTo>
                      <a:pt x="234" y="39"/>
                    </a:lnTo>
                    <a:lnTo>
                      <a:pt x="225" y="31"/>
                    </a:lnTo>
                    <a:lnTo>
                      <a:pt x="213" y="22"/>
                    </a:lnTo>
                    <a:lnTo>
                      <a:pt x="206" y="19"/>
                    </a:lnTo>
                    <a:lnTo>
                      <a:pt x="199" y="18"/>
                    </a:lnTo>
                    <a:lnTo>
                      <a:pt x="197" y="19"/>
                    </a:lnTo>
                    <a:lnTo>
                      <a:pt x="197" y="19"/>
                    </a:lnTo>
                    <a:lnTo>
                      <a:pt x="198" y="22"/>
                    </a:lnTo>
                    <a:lnTo>
                      <a:pt x="198" y="22"/>
                    </a:lnTo>
                    <a:lnTo>
                      <a:pt x="199" y="24"/>
                    </a:lnTo>
                    <a:lnTo>
                      <a:pt x="199" y="24"/>
                    </a:lnTo>
                    <a:lnTo>
                      <a:pt x="199" y="27"/>
                    </a:lnTo>
                    <a:lnTo>
                      <a:pt x="201" y="30"/>
                    </a:lnTo>
                    <a:lnTo>
                      <a:pt x="201" y="30"/>
                    </a:lnTo>
                    <a:lnTo>
                      <a:pt x="202" y="30"/>
                    </a:lnTo>
                    <a:lnTo>
                      <a:pt x="202" y="30"/>
                    </a:lnTo>
                    <a:lnTo>
                      <a:pt x="203" y="33"/>
                    </a:lnTo>
                    <a:lnTo>
                      <a:pt x="203" y="33"/>
                    </a:lnTo>
                    <a:lnTo>
                      <a:pt x="203" y="34"/>
                    </a:lnTo>
                    <a:lnTo>
                      <a:pt x="203" y="37"/>
                    </a:lnTo>
                    <a:lnTo>
                      <a:pt x="203" y="39"/>
                    </a:lnTo>
                    <a:lnTo>
                      <a:pt x="206" y="39"/>
                    </a:lnTo>
                    <a:lnTo>
                      <a:pt x="206" y="39"/>
                    </a:lnTo>
                    <a:lnTo>
                      <a:pt x="209" y="39"/>
                    </a:lnTo>
                    <a:lnTo>
                      <a:pt x="209" y="39"/>
                    </a:lnTo>
                    <a:lnTo>
                      <a:pt x="210" y="38"/>
                    </a:lnTo>
                    <a:lnTo>
                      <a:pt x="210" y="38"/>
                    </a:lnTo>
                    <a:lnTo>
                      <a:pt x="207" y="35"/>
                    </a:lnTo>
                    <a:lnTo>
                      <a:pt x="207" y="35"/>
                    </a:lnTo>
                    <a:lnTo>
                      <a:pt x="207" y="35"/>
                    </a:lnTo>
                    <a:lnTo>
                      <a:pt x="207" y="35"/>
                    </a:lnTo>
                    <a:lnTo>
                      <a:pt x="209" y="34"/>
                    </a:lnTo>
                    <a:lnTo>
                      <a:pt x="210" y="33"/>
                    </a:lnTo>
                    <a:lnTo>
                      <a:pt x="210" y="33"/>
                    </a:lnTo>
                    <a:lnTo>
                      <a:pt x="214" y="35"/>
                    </a:lnTo>
                    <a:lnTo>
                      <a:pt x="215" y="37"/>
                    </a:lnTo>
                    <a:lnTo>
                      <a:pt x="215" y="37"/>
                    </a:lnTo>
                    <a:lnTo>
                      <a:pt x="217" y="39"/>
                    </a:lnTo>
                    <a:lnTo>
                      <a:pt x="217" y="39"/>
                    </a:lnTo>
                    <a:lnTo>
                      <a:pt x="215" y="41"/>
                    </a:lnTo>
                    <a:lnTo>
                      <a:pt x="215" y="41"/>
                    </a:lnTo>
                    <a:lnTo>
                      <a:pt x="214" y="42"/>
                    </a:lnTo>
                    <a:lnTo>
                      <a:pt x="214" y="42"/>
                    </a:lnTo>
                    <a:lnTo>
                      <a:pt x="215" y="45"/>
                    </a:lnTo>
                    <a:lnTo>
                      <a:pt x="215" y="45"/>
                    </a:lnTo>
                    <a:lnTo>
                      <a:pt x="215" y="45"/>
                    </a:lnTo>
                    <a:lnTo>
                      <a:pt x="217" y="45"/>
                    </a:lnTo>
                    <a:lnTo>
                      <a:pt x="217" y="45"/>
                    </a:lnTo>
                    <a:lnTo>
                      <a:pt x="221" y="43"/>
                    </a:lnTo>
                    <a:lnTo>
                      <a:pt x="221" y="43"/>
                    </a:lnTo>
                    <a:lnTo>
                      <a:pt x="224" y="43"/>
                    </a:lnTo>
                    <a:lnTo>
                      <a:pt x="224" y="43"/>
                    </a:lnTo>
                    <a:lnTo>
                      <a:pt x="225" y="45"/>
                    </a:lnTo>
                    <a:lnTo>
                      <a:pt x="225" y="45"/>
                    </a:lnTo>
                    <a:lnTo>
                      <a:pt x="229" y="47"/>
                    </a:lnTo>
                    <a:lnTo>
                      <a:pt x="229" y="47"/>
                    </a:lnTo>
                    <a:lnTo>
                      <a:pt x="230" y="47"/>
                    </a:lnTo>
                    <a:lnTo>
                      <a:pt x="230" y="47"/>
                    </a:lnTo>
                    <a:lnTo>
                      <a:pt x="232" y="51"/>
                    </a:lnTo>
                    <a:lnTo>
                      <a:pt x="232" y="51"/>
                    </a:lnTo>
                    <a:lnTo>
                      <a:pt x="234" y="53"/>
                    </a:lnTo>
                    <a:lnTo>
                      <a:pt x="234" y="53"/>
                    </a:lnTo>
                    <a:lnTo>
                      <a:pt x="237" y="54"/>
                    </a:lnTo>
                    <a:lnTo>
                      <a:pt x="238" y="56"/>
                    </a:lnTo>
                    <a:lnTo>
                      <a:pt x="238" y="56"/>
                    </a:lnTo>
                    <a:lnTo>
                      <a:pt x="240" y="58"/>
                    </a:lnTo>
                    <a:lnTo>
                      <a:pt x="240" y="58"/>
                    </a:lnTo>
                    <a:lnTo>
                      <a:pt x="245" y="62"/>
                    </a:lnTo>
                    <a:lnTo>
                      <a:pt x="245" y="62"/>
                    </a:lnTo>
                    <a:lnTo>
                      <a:pt x="248" y="65"/>
                    </a:lnTo>
                    <a:lnTo>
                      <a:pt x="248" y="65"/>
                    </a:lnTo>
                    <a:lnTo>
                      <a:pt x="248" y="69"/>
                    </a:lnTo>
                    <a:lnTo>
                      <a:pt x="248" y="69"/>
                    </a:lnTo>
                    <a:lnTo>
                      <a:pt x="249" y="73"/>
                    </a:lnTo>
                    <a:lnTo>
                      <a:pt x="249" y="73"/>
                    </a:lnTo>
                    <a:lnTo>
                      <a:pt x="251" y="76"/>
                    </a:lnTo>
                    <a:lnTo>
                      <a:pt x="251" y="76"/>
                    </a:lnTo>
                    <a:lnTo>
                      <a:pt x="253" y="77"/>
                    </a:lnTo>
                    <a:lnTo>
                      <a:pt x="253" y="77"/>
                    </a:lnTo>
                    <a:lnTo>
                      <a:pt x="257" y="80"/>
                    </a:lnTo>
                    <a:lnTo>
                      <a:pt x="257" y="80"/>
                    </a:lnTo>
                    <a:lnTo>
                      <a:pt x="259" y="81"/>
                    </a:lnTo>
                    <a:lnTo>
                      <a:pt x="259" y="83"/>
                    </a:lnTo>
                    <a:lnTo>
                      <a:pt x="259" y="83"/>
                    </a:lnTo>
                    <a:lnTo>
                      <a:pt x="257" y="84"/>
                    </a:lnTo>
                    <a:lnTo>
                      <a:pt x="257" y="84"/>
                    </a:lnTo>
                    <a:lnTo>
                      <a:pt x="255" y="84"/>
                    </a:lnTo>
                    <a:lnTo>
                      <a:pt x="255" y="84"/>
                    </a:lnTo>
                    <a:lnTo>
                      <a:pt x="255" y="87"/>
                    </a:lnTo>
                    <a:lnTo>
                      <a:pt x="255" y="87"/>
                    </a:lnTo>
                    <a:lnTo>
                      <a:pt x="255" y="88"/>
                    </a:lnTo>
                    <a:lnTo>
                      <a:pt x="255" y="89"/>
                    </a:lnTo>
                    <a:lnTo>
                      <a:pt x="255" y="89"/>
                    </a:lnTo>
                    <a:lnTo>
                      <a:pt x="252" y="91"/>
                    </a:lnTo>
                    <a:lnTo>
                      <a:pt x="251" y="91"/>
                    </a:lnTo>
                    <a:lnTo>
                      <a:pt x="248" y="92"/>
                    </a:lnTo>
                    <a:lnTo>
                      <a:pt x="247" y="93"/>
                    </a:lnTo>
                    <a:lnTo>
                      <a:pt x="247" y="93"/>
                    </a:lnTo>
                    <a:lnTo>
                      <a:pt x="247" y="95"/>
                    </a:lnTo>
                    <a:lnTo>
                      <a:pt x="247" y="95"/>
                    </a:lnTo>
                    <a:lnTo>
                      <a:pt x="249" y="96"/>
                    </a:lnTo>
                    <a:lnTo>
                      <a:pt x="249" y="96"/>
                    </a:lnTo>
                    <a:lnTo>
                      <a:pt x="249" y="95"/>
                    </a:lnTo>
                    <a:lnTo>
                      <a:pt x="249" y="95"/>
                    </a:lnTo>
                    <a:lnTo>
                      <a:pt x="249" y="93"/>
                    </a:lnTo>
                    <a:lnTo>
                      <a:pt x="251" y="93"/>
                    </a:lnTo>
                    <a:lnTo>
                      <a:pt x="251" y="93"/>
                    </a:lnTo>
                    <a:lnTo>
                      <a:pt x="253" y="93"/>
                    </a:lnTo>
                    <a:lnTo>
                      <a:pt x="253" y="93"/>
                    </a:lnTo>
                    <a:lnTo>
                      <a:pt x="256" y="93"/>
                    </a:lnTo>
                    <a:lnTo>
                      <a:pt x="256" y="93"/>
                    </a:lnTo>
                    <a:lnTo>
                      <a:pt x="256" y="92"/>
                    </a:lnTo>
                    <a:lnTo>
                      <a:pt x="256" y="92"/>
                    </a:lnTo>
                    <a:lnTo>
                      <a:pt x="256" y="92"/>
                    </a:lnTo>
                    <a:lnTo>
                      <a:pt x="256" y="89"/>
                    </a:lnTo>
                    <a:lnTo>
                      <a:pt x="256" y="89"/>
                    </a:lnTo>
                    <a:lnTo>
                      <a:pt x="257" y="87"/>
                    </a:lnTo>
                    <a:lnTo>
                      <a:pt x="257" y="87"/>
                    </a:lnTo>
                    <a:lnTo>
                      <a:pt x="257" y="88"/>
                    </a:lnTo>
                    <a:lnTo>
                      <a:pt x="259" y="87"/>
                    </a:lnTo>
                    <a:lnTo>
                      <a:pt x="259" y="87"/>
                    </a:lnTo>
                    <a:lnTo>
                      <a:pt x="260" y="85"/>
                    </a:lnTo>
                    <a:lnTo>
                      <a:pt x="260" y="85"/>
                    </a:lnTo>
                    <a:lnTo>
                      <a:pt x="262" y="85"/>
                    </a:lnTo>
                    <a:lnTo>
                      <a:pt x="262" y="85"/>
                    </a:lnTo>
                    <a:lnTo>
                      <a:pt x="262" y="85"/>
                    </a:lnTo>
                    <a:lnTo>
                      <a:pt x="262" y="83"/>
                    </a:lnTo>
                    <a:lnTo>
                      <a:pt x="262" y="83"/>
                    </a:lnTo>
                    <a:lnTo>
                      <a:pt x="260" y="80"/>
                    </a:lnTo>
                    <a:lnTo>
                      <a:pt x="260" y="80"/>
                    </a:lnTo>
                    <a:lnTo>
                      <a:pt x="260" y="75"/>
                    </a:lnTo>
                    <a:lnTo>
                      <a:pt x="260" y="75"/>
                    </a:lnTo>
                    <a:lnTo>
                      <a:pt x="263" y="80"/>
                    </a:lnTo>
                    <a:lnTo>
                      <a:pt x="266" y="89"/>
                    </a:lnTo>
                    <a:lnTo>
                      <a:pt x="266" y="89"/>
                    </a:lnTo>
                    <a:lnTo>
                      <a:pt x="264" y="89"/>
                    </a:lnTo>
                    <a:lnTo>
                      <a:pt x="264" y="91"/>
                    </a:lnTo>
                    <a:lnTo>
                      <a:pt x="264" y="91"/>
                    </a:lnTo>
                    <a:lnTo>
                      <a:pt x="264" y="93"/>
                    </a:lnTo>
                    <a:lnTo>
                      <a:pt x="264" y="93"/>
                    </a:lnTo>
                    <a:lnTo>
                      <a:pt x="264" y="98"/>
                    </a:lnTo>
                    <a:lnTo>
                      <a:pt x="264" y="98"/>
                    </a:lnTo>
                    <a:lnTo>
                      <a:pt x="264" y="103"/>
                    </a:lnTo>
                    <a:lnTo>
                      <a:pt x="264" y="103"/>
                    </a:lnTo>
                    <a:lnTo>
                      <a:pt x="264" y="107"/>
                    </a:lnTo>
                    <a:lnTo>
                      <a:pt x="264" y="107"/>
                    </a:lnTo>
                    <a:lnTo>
                      <a:pt x="264" y="112"/>
                    </a:lnTo>
                    <a:lnTo>
                      <a:pt x="264" y="112"/>
                    </a:lnTo>
                    <a:lnTo>
                      <a:pt x="263" y="114"/>
                    </a:lnTo>
                    <a:lnTo>
                      <a:pt x="263" y="114"/>
                    </a:lnTo>
                    <a:lnTo>
                      <a:pt x="263" y="115"/>
                    </a:lnTo>
                    <a:lnTo>
                      <a:pt x="262" y="114"/>
                    </a:lnTo>
                    <a:lnTo>
                      <a:pt x="262" y="114"/>
                    </a:lnTo>
                    <a:lnTo>
                      <a:pt x="260" y="110"/>
                    </a:lnTo>
                    <a:lnTo>
                      <a:pt x="259" y="110"/>
                    </a:lnTo>
                    <a:lnTo>
                      <a:pt x="259" y="110"/>
                    </a:lnTo>
                    <a:lnTo>
                      <a:pt x="259" y="108"/>
                    </a:lnTo>
                    <a:lnTo>
                      <a:pt x="256" y="108"/>
                    </a:lnTo>
                    <a:lnTo>
                      <a:pt x="256" y="108"/>
                    </a:lnTo>
                    <a:lnTo>
                      <a:pt x="255" y="108"/>
                    </a:lnTo>
                    <a:lnTo>
                      <a:pt x="253" y="108"/>
                    </a:lnTo>
                    <a:lnTo>
                      <a:pt x="253" y="108"/>
                    </a:lnTo>
                    <a:lnTo>
                      <a:pt x="253" y="111"/>
                    </a:lnTo>
                    <a:lnTo>
                      <a:pt x="253" y="112"/>
                    </a:lnTo>
                    <a:lnTo>
                      <a:pt x="253" y="112"/>
                    </a:lnTo>
                    <a:lnTo>
                      <a:pt x="248" y="111"/>
                    </a:lnTo>
                    <a:lnTo>
                      <a:pt x="248" y="111"/>
                    </a:lnTo>
                    <a:lnTo>
                      <a:pt x="247" y="111"/>
                    </a:lnTo>
                    <a:lnTo>
                      <a:pt x="247" y="112"/>
                    </a:lnTo>
                    <a:lnTo>
                      <a:pt x="247" y="112"/>
                    </a:lnTo>
                    <a:lnTo>
                      <a:pt x="245" y="115"/>
                    </a:lnTo>
                    <a:lnTo>
                      <a:pt x="244" y="116"/>
                    </a:lnTo>
                    <a:lnTo>
                      <a:pt x="244" y="116"/>
                    </a:lnTo>
                    <a:lnTo>
                      <a:pt x="244" y="118"/>
                    </a:lnTo>
                    <a:lnTo>
                      <a:pt x="243" y="121"/>
                    </a:lnTo>
                    <a:lnTo>
                      <a:pt x="243" y="121"/>
                    </a:lnTo>
                    <a:lnTo>
                      <a:pt x="241" y="122"/>
                    </a:lnTo>
                    <a:lnTo>
                      <a:pt x="238" y="122"/>
                    </a:lnTo>
                    <a:lnTo>
                      <a:pt x="238" y="122"/>
                    </a:lnTo>
                    <a:lnTo>
                      <a:pt x="234" y="123"/>
                    </a:lnTo>
                    <a:lnTo>
                      <a:pt x="234" y="123"/>
                    </a:lnTo>
                    <a:lnTo>
                      <a:pt x="234" y="125"/>
                    </a:lnTo>
                    <a:lnTo>
                      <a:pt x="233" y="126"/>
                    </a:lnTo>
                    <a:lnTo>
                      <a:pt x="233" y="126"/>
                    </a:lnTo>
                    <a:lnTo>
                      <a:pt x="232" y="127"/>
                    </a:lnTo>
                    <a:lnTo>
                      <a:pt x="230" y="129"/>
                    </a:lnTo>
                    <a:lnTo>
                      <a:pt x="230" y="129"/>
                    </a:lnTo>
                    <a:lnTo>
                      <a:pt x="230" y="133"/>
                    </a:lnTo>
                    <a:lnTo>
                      <a:pt x="230" y="133"/>
                    </a:lnTo>
                    <a:lnTo>
                      <a:pt x="230" y="134"/>
                    </a:lnTo>
                    <a:lnTo>
                      <a:pt x="230" y="135"/>
                    </a:lnTo>
                    <a:lnTo>
                      <a:pt x="230" y="135"/>
                    </a:lnTo>
                    <a:lnTo>
                      <a:pt x="226" y="137"/>
                    </a:lnTo>
                    <a:lnTo>
                      <a:pt x="226" y="137"/>
                    </a:lnTo>
                    <a:lnTo>
                      <a:pt x="226" y="137"/>
                    </a:lnTo>
                    <a:lnTo>
                      <a:pt x="226" y="138"/>
                    </a:lnTo>
                    <a:lnTo>
                      <a:pt x="225" y="139"/>
                    </a:lnTo>
                    <a:lnTo>
                      <a:pt x="225" y="139"/>
                    </a:lnTo>
                    <a:lnTo>
                      <a:pt x="220" y="141"/>
                    </a:lnTo>
                    <a:lnTo>
                      <a:pt x="220" y="141"/>
                    </a:lnTo>
                    <a:lnTo>
                      <a:pt x="220" y="142"/>
                    </a:lnTo>
                    <a:lnTo>
                      <a:pt x="220" y="144"/>
                    </a:lnTo>
                    <a:lnTo>
                      <a:pt x="218" y="144"/>
                    </a:lnTo>
                    <a:lnTo>
                      <a:pt x="218" y="144"/>
                    </a:lnTo>
                    <a:lnTo>
                      <a:pt x="215" y="144"/>
                    </a:lnTo>
                    <a:lnTo>
                      <a:pt x="213" y="144"/>
                    </a:lnTo>
                    <a:lnTo>
                      <a:pt x="213" y="144"/>
                    </a:lnTo>
                    <a:lnTo>
                      <a:pt x="211" y="145"/>
                    </a:lnTo>
                    <a:lnTo>
                      <a:pt x="209" y="148"/>
                    </a:lnTo>
                    <a:lnTo>
                      <a:pt x="209" y="148"/>
                    </a:lnTo>
                    <a:lnTo>
                      <a:pt x="203" y="152"/>
                    </a:lnTo>
                    <a:lnTo>
                      <a:pt x="203" y="152"/>
                    </a:lnTo>
                    <a:lnTo>
                      <a:pt x="202" y="152"/>
                    </a:lnTo>
                    <a:lnTo>
                      <a:pt x="202" y="154"/>
                    </a:lnTo>
                    <a:lnTo>
                      <a:pt x="202" y="154"/>
                    </a:lnTo>
                    <a:lnTo>
                      <a:pt x="202" y="157"/>
                    </a:lnTo>
                    <a:lnTo>
                      <a:pt x="203" y="158"/>
                    </a:lnTo>
                    <a:lnTo>
                      <a:pt x="203" y="158"/>
                    </a:lnTo>
                    <a:lnTo>
                      <a:pt x="207" y="164"/>
                    </a:lnTo>
                    <a:lnTo>
                      <a:pt x="207" y="164"/>
                    </a:lnTo>
                    <a:lnTo>
                      <a:pt x="209" y="167"/>
                    </a:lnTo>
                    <a:lnTo>
                      <a:pt x="207" y="169"/>
                    </a:lnTo>
                    <a:lnTo>
                      <a:pt x="207" y="169"/>
                    </a:lnTo>
                    <a:lnTo>
                      <a:pt x="206" y="173"/>
                    </a:lnTo>
                    <a:lnTo>
                      <a:pt x="206" y="173"/>
                    </a:lnTo>
                    <a:lnTo>
                      <a:pt x="206" y="176"/>
                    </a:lnTo>
                    <a:lnTo>
                      <a:pt x="206" y="179"/>
                    </a:lnTo>
                    <a:lnTo>
                      <a:pt x="206" y="179"/>
                    </a:lnTo>
                    <a:lnTo>
                      <a:pt x="209" y="183"/>
                    </a:lnTo>
                    <a:lnTo>
                      <a:pt x="209" y="183"/>
                    </a:lnTo>
                    <a:lnTo>
                      <a:pt x="207" y="184"/>
                    </a:lnTo>
                    <a:lnTo>
                      <a:pt x="207" y="186"/>
                    </a:lnTo>
                    <a:lnTo>
                      <a:pt x="207" y="187"/>
                    </a:lnTo>
                    <a:lnTo>
                      <a:pt x="207" y="187"/>
                    </a:lnTo>
                    <a:lnTo>
                      <a:pt x="213" y="191"/>
                    </a:lnTo>
                    <a:lnTo>
                      <a:pt x="213" y="191"/>
                    </a:lnTo>
                    <a:lnTo>
                      <a:pt x="217" y="194"/>
                    </a:lnTo>
                    <a:lnTo>
                      <a:pt x="217" y="194"/>
                    </a:lnTo>
                    <a:lnTo>
                      <a:pt x="217" y="199"/>
                    </a:lnTo>
                    <a:lnTo>
                      <a:pt x="217" y="199"/>
                    </a:lnTo>
                    <a:lnTo>
                      <a:pt x="220" y="204"/>
                    </a:lnTo>
                    <a:lnTo>
                      <a:pt x="221" y="209"/>
                    </a:lnTo>
                    <a:lnTo>
                      <a:pt x="220" y="211"/>
                    </a:lnTo>
                    <a:lnTo>
                      <a:pt x="220" y="211"/>
                    </a:lnTo>
                    <a:lnTo>
                      <a:pt x="218" y="214"/>
                    </a:lnTo>
                    <a:lnTo>
                      <a:pt x="218" y="215"/>
                    </a:lnTo>
                    <a:lnTo>
                      <a:pt x="218" y="215"/>
                    </a:lnTo>
                    <a:lnTo>
                      <a:pt x="220" y="218"/>
                    </a:lnTo>
                    <a:lnTo>
                      <a:pt x="220" y="218"/>
                    </a:lnTo>
                    <a:lnTo>
                      <a:pt x="222" y="219"/>
                    </a:lnTo>
                    <a:lnTo>
                      <a:pt x="222" y="219"/>
                    </a:lnTo>
                    <a:lnTo>
                      <a:pt x="222" y="221"/>
                    </a:lnTo>
                    <a:lnTo>
                      <a:pt x="222" y="221"/>
                    </a:lnTo>
                    <a:lnTo>
                      <a:pt x="218" y="226"/>
                    </a:lnTo>
                    <a:lnTo>
                      <a:pt x="218" y="226"/>
                    </a:lnTo>
                    <a:lnTo>
                      <a:pt x="217" y="230"/>
                    </a:lnTo>
                    <a:lnTo>
                      <a:pt x="217" y="230"/>
                    </a:lnTo>
                    <a:lnTo>
                      <a:pt x="213" y="236"/>
                    </a:lnTo>
                    <a:lnTo>
                      <a:pt x="213" y="236"/>
                    </a:lnTo>
                    <a:lnTo>
                      <a:pt x="210" y="237"/>
                    </a:lnTo>
                    <a:lnTo>
                      <a:pt x="210" y="238"/>
                    </a:lnTo>
                    <a:lnTo>
                      <a:pt x="210" y="238"/>
                    </a:lnTo>
                    <a:lnTo>
                      <a:pt x="209" y="241"/>
                    </a:lnTo>
                    <a:lnTo>
                      <a:pt x="209" y="242"/>
                    </a:lnTo>
                    <a:lnTo>
                      <a:pt x="210" y="241"/>
                    </a:lnTo>
                    <a:lnTo>
                      <a:pt x="210" y="241"/>
                    </a:lnTo>
                    <a:lnTo>
                      <a:pt x="215" y="237"/>
                    </a:lnTo>
                    <a:lnTo>
                      <a:pt x="215" y="237"/>
                    </a:lnTo>
                    <a:lnTo>
                      <a:pt x="221" y="234"/>
                    </a:lnTo>
                    <a:lnTo>
                      <a:pt x="224" y="232"/>
                    </a:lnTo>
                    <a:lnTo>
                      <a:pt x="224" y="232"/>
                    </a:lnTo>
                    <a:lnTo>
                      <a:pt x="225" y="232"/>
                    </a:lnTo>
                    <a:lnTo>
                      <a:pt x="225" y="233"/>
                    </a:lnTo>
                    <a:lnTo>
                      <a:pt x="226" y="228"/>
                    </a:lnTo>
                    <a:lnTo>
                      <a:pt x="226" y="228"/>
                    </a:lnTo>
                    <a:lnTo>
                      <a:pt x="230" y="219"/>
                    </a:lnTo>
                    <a:lnTo>
                      <a:pt x="233" y="217"/>
                    </a:lnTo>
                    <a:lnTo>
                      <a:pt x="233" y="217"/>
                    </a:lnTo>
                    <a:lnTo>
                      <a:pt x="236" y="211"/>
                    </a:lnTo>
                    <a:lnTo>
                      <a:pt x="236" y="211"/>
                    </a:lnTo>
                    <a:lnTo>
                      <a:pt x="238" y="206"/>
                    </a:lnTo>
                    <a:lnTo>
                      <a:pt x="238" y="206"/>
                    </a:lnTo>
                    <a:lnTo>
                      <a:pt x="240" y="204"/>
                    </a:lnTo>
                    <a:lnTo>
                      <a:pt x="241" y="204"/>
                    </a:lnTo>
                    <a:lnTo>
                      <a:pt x="243" y="204"/>
                    </a:lnTo>
                    <a:lnTo>
                      <a:pt x="243" y="200"/>
                    </a:lnTo>
                    <a:lnTo>
                      <a:pt x="243" y="200"/>
                    </a:lnTo>
                    <a:lnTo>
                      <a:pt x="244" y="196"/>
                    </a:lnTo>
                    <a:lnTo>
                      <a:pt x="247" y="192"/>
                    </a:lnTo>
                    <a:lnTo>
                      <a:pt x="247" y="192"/>
                    </a:lnTo>
                    <a:lnTo>
                      <a:pt x="247" y="188"/>
                    </a:lnTo>
                    <a:lnTo>
                      <a:pt x="247" y="186"/>
                    </a:lnTo>
                    <a:lnTo>
                      <a:pt x="247" y="184"/>
                    </a:lnTo>
                    <a:lnTo>
                      <a:pt x="248" y="181"/>
                    </a:lnTo>
                    <a:lnTo>
                      <a:pt x="248" y="181"/>
                    </a:lnTo>
                    <a:lnTo>
                      <a:pt x="252" y="179"/>
                    </a:lnTo>
                    <a:lnTo>
                      <a:pt x="253" y="177"/>
                    </a:lnTo>
                    <a:lnTo>
                      <a:pt x="253" y="177"/>
                    </a:lnTo>
                    <a:lnTo>
                      <a:pt x="256" y="172"/>
                    </a:lnTo>
                    <a:lnTo>
                      <a:pt x="256" y="172"/>
                    </a:lnTo>
                    <a:lnTo>
                      <a:pt x="262" y="164"/>
                    </a:lnTo>
                    <a:lnTo>
                      <a:pt x="263" y="160"/>
                    </a:lnTo>
                    <a:lnTo>
                      <a:pt x="264" y="153"/>
                    </a:lnTo>
                    <a:lnTo>
                      <a:pt x="264" y="153"/>
                    </a:lnTo>
                    <a:lnTo>
                      <a:pt x="264" y="141"/>
                    </a:lnTo>
                    <a:lnTo>
                      <a:pt x="264" y="141"/>
                    </a:lnTo>
                    <a:lnTo>
                      <a:pt x="266" y="138"/>
                    </a:lnTo>
                    <a:lnTo>
                      <a:pt x="267" y="135"/>
                    </a:lnTo>
                    <a:lnTo>
                      <a:pt x="267" y="131"/>
                    </a:lnTo>
                    <a:lnTo>
                      <a:pt x="267" y="131"/>
                    </a:lnTo>
                    <a:lnTo>
                      <a:pt x="266" y="127"/>
                    </a:lnTo>
                    <a:lnTo>
                      <a:pt x="266" y="126"/>
                    </a:lnTo>
                    <a:lnTo>
                      <a:pt x="266" y="126"/>
                    </a:lnTo>
                    <a:lnTo>
                      <a:pt x="267" y="123"/>
                    </a:lnTo>
                    <a:lnTo>
                      <a:pt x="268" y="122"/>
                    </a:lnTo>
                    <a:lnTo>
                      <a:pt x="268" y="122"/>
                    </a:lnTo>
                    <a:lnTo>
                      <a:pt x="271" y="118"/>
                    </a:lnTo>
                    <a:lnTo>
                      <a:pt x="271" y="118"/>
                    </a:lnTo>
                    <a:lnTo>
                      <a:pt x="272" y="114"/>
                    </a:lnTo>
                    <a:lnTo>
                      <a:pt x="274" y="115"/>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55" y="267"/>
                    </a:lnTo>
                    <a:lnTo>
                      <a:pt x="169" y="263"/>
                    </a:lnTo>
                    <a:lnTo>
                      <a:pt x="182" y="259"/>
                    </a:lnTo>
                    <a:lnTo>
                      <a:pt x="186" y="256"/>
                    </a:lnTo>
                    <a:lnTo>
                      <a:pt x="187" y="255"/>
                    </a:lnTo>
                    <a:lnTo>
                      <a:pt x="187" y="255"/>
                    </a:lnTo>
                    <a:lnTo>
                      <a:pt x="187" y="252"/>
                    </a:lnTo>
                    <a:lnTo>
                      <a:pt x="187" y="249"/>
                    </a:lnTo>
                    <a:lnTo>
                      <a:pt x="187" y="249"/>
                    </a:lnTo>
                    <a:lnTo>
                      <a:pt x="187" y="249"/>
                    </a:lnTo>
                    <a:lnTo>
                      <a:pt x="184" y="249"/>
                    </a:lnTo>
                    <a:lnTo>
                      <a:pt x="182" y="248"/>
                    </a:lnTo>
                    <a:lnTo>
                      <a:pt x="182" y="248"/>
                    </a:lnTo>
                    <a:lnTo>
                      <a:pt x="178" y="245"/>
                    </a:lnTo>
                    <a:lnTo>
                      <a:pt x="178" y="246"/>
                    </a:lnTo>
                    <a:lnTo>
                      <a:pt x="178" y="246"/>
                    </a:lnTo>
                    <a:lnTo>
                      <a:pt x="173" y="246"/>
                    </a:lnTo>
                    <a:lnTo>
                      <a:pt x="173" y="246"/>
                    </a:lnTo>
                    <a:lnTo>
                      <a:pt x="168" y="246"/>
                    </a:lnTo>
                    <a:lnTo>
                      <a:pt x="165" y="245"/>
                    </a:lnTo>
                    <a:lnTo>
                      <a:pt x="165" y="245"/>
                    </a:lnTo>
                    <a:lnTo>
                      <a:pt x="161" y="242"/>
                    </a:lnTo>
                    <a:lnTo>
                      <a:pt x="160" y="241"/>
                    </a:lnTo>
                    <a:lnTo>
                      <a:pt x="159" y="242"/>
                    </a:lnTo>
                    <a:lnTo>
                      <a:pt x="159" y="242"/>
                    </a:lnTo>
                    <a:lnTo>
                      <a:pt x="159" y="244"/>
                    </a:lnTo>
                    <a:lnTo>
                      <a:pt x="159" y="244"/>
                    </a:lnTo>
                    <a:lnTo>
                      <a:pt x="157" y="245"/>
                    </a:lnTo>
                    <a:lnTo>
                      <a:pt x="157" y="245"/>
                    </a:lnTo>
                    <a:lnTo>
                      <a:pt x="156" y="245"/>
                    </a:lnTo>
                    <a:lnTo>
                      <a:pt x="153" y="245"/>
                    </a:lnTo>
                    <a:lnTo>
                      <a:pt x="149" y="245"/>
                    </a:lnTo>
                    <a:lnTo>
                      <a:pt x="149" y="245"/>
                    </a:lnTo>
                    <a:lnTo>
                      <a:pt x="145" y="245"/>
                    </a:lnTo>
                    <a:lnTo>
                      <a:pt x="140" y="244"/>
                    </a:lnTo>
                    <a:lnTo>
                      <a:pt x="140" y="244"/>
                    </a:lnTo>
                    <a:lnTo>
                      <a:pt x="138" y="242"/>
                    </a:lnTo>
                    <a:lnTo>
                      <a:pt x="137" y="242"/>
                    </a:lnTo>
                    <a:lnTo>
                      <a:pt x="137" y="242"/>
                    </a:lnTo>
                    <a:lnTo>
                      <a:pt x="136" y="244"/>
                    </a:lnTo>
                    <a:lnTo>
                      <a:pt x="134" y="245"/>
                    </a:lnTo>
                    <a:lnTo>
                      <a:pt x="140" y="248"/>
                    </a:lnTo>
                    <a:lnTo>
                      <a:pt x="144" y="251"/>
                    </a:lnTo>
                    <a:lnTo>
                      <a:pt x="144" y="251"/>
                    </a:lnTo>
                    <a:lnTo>
                      <a:pt x="145" y="252"/>
                    </a:lnTo>
                    <a:lnTo>
                      <a:pt x="145" y="252"/>
                    </a:lnTo>
                    <a:lnTo>
                      <a:pt x="145" y="253"/>
                    </a:lnTo>
                    <a:lnTo>
                      <a:pt x="145" y="253"/>
                    </a:lnTo>
                    <a:lnTo>
                      <a:pt x="142" y="253"/>
                    </a:lnTo>
                    <a:lnTo>
                      <a:pt x="140" y="253"/>
                    </a:lnTo>
                    <a:lnTo>
                      <a:pt x="140" y="253"/>
                    </a:lnTo>
                    <a:lnTo>
                      <a:pt x="134" y="256"/>
                    </a:lnTo>
                    <a:lnTo>
                      <a:pt x="133" y="256"/>
                    </a:lnTo>
                    <a:lnTo>
                      <a:pt x="130" y="256"/>
                    </a:lnTo>
                    <a:lnTo>
                      <a:pt x="130" y="256"/>
                    </a:lnTo>
                    <a:lnTo>
                      <a:pt x="127" y="251"/>
                    </a:lnTo>
                    <a:lnTo>
                      <a:pt x="127" y="251"/>
                    </a:lnTo>
                    <a:lnTo>
                      <a:pt x="127" y="249"/>
                    </a:lnTo>
                    <a:lnTo>
                      <a:pt x="126" y="248"/>
                    </a:lnTo>
                    <a:lnTo>
                      <a:pt x="125" y="248"/>
                    </a:lnTo>
                    <a:lnTo>
                      <a:pt x="125" y="248"/>
                    </a:lnTo>
                    <a:lnTo>
                      <a:pt x="121" y="248"/>
                    </a:lnTo>
                    <a:lnTo>
                      <a:pt x="123" y="252"/>
                    </a:lnTo>
                    <a:lnTo>
                      <a:pt x="123" y="252"/>
                    </a:lnTo>
                    <a:lnTo>
                      <a:pt x="118" y="252"/>
                    </a:lnTo>
                    <a:lnTo>
                      <a:pt x="118" y="252"/>
                    </a:lnTo>
                    <a:lnTo>
                      <a:pt x="115" y="253"/>
                    </a:lnTo>
                    <a:lnTo>
                      <a:pt x="115" y="253"/>
                    </a:lnTo>
                    <a:lnTo>
                      <a:pt x="114" y="252"/>
                    </a:lnTo>
                    <a:lnTo>
                      <a:pt x="114" y="252"/>
                    </a:lnTo>
                    <a:lnTo>
                      <a:pt x="111" y="251"/>
                    </a:lnTo>
                    <a:lnTo>
                      <a:pt x="108" y="251"/>
                    </a:lnTo>
                    <a:lnTo>
                      <a:pt x="108" y="251"/>
                    </a:lnTo>
                    <a:lnTo>
                      <a:pt x="102" y="249"/>
                    </a:lnTo>
                    <a:lnTo>
                      <a:pt x="102" y="249"/>
                    </a:lnTo>
                    <a:lnTo>
                      <a:pt x="99" y="249"/>
                    </a:lnTo>
                    <a:lnTo>
                      <a:pt x="99" y="249"/>
                    </a:lnTo>
                    <a:lnTo>
                      <a:pt x="95" y="252"/>
                    </a:lnTo>
                    <a:lnTo>
                      <a:pt x="92" y="252"/>
                    </a:lnTo>
                    <a:lnTo>
                      <a:pt x="92" y="252"/>
                    </a:lnTo>
                    <a:lnTo>
                      <a:pt x="88" y="252"/>
                    </a:lnTo>
                    <a:lnTo>
                      <a:pt x="85" y="252"/>
                    </a:lnTo>
                    <a:lnTo>
                      <a:pt x="85" y="252"/>
                    </a:lnTo>
                    <a:lnTo>
                      <a:pt x="88" y="255"/>
                    </a:lnTo>
                    <a:lnTo>
                      <a:pt x="98" y="259"/>
                    </a:lnTo>
                    <a:lnTo>
                      <a:pt x="104" y="261"/>
                    </a:lnTo>
                    <a:lnTo>
                      <a:pt x="113" y="264"/>
                    </a:lnTo>
                    <a:lnTo>
                      <a:pt x="122" y="265"/>
                    </a:lnTo>
                    <a:lnTo>
                      <a:pt x="133" y="267"/>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2" y="99"/>
                    </a:lnTo>
                    <a:lnTo>
                      <a:pt x="14" y="98"/>
                    </a:lnTo>
                    <a:lnTo>
                      <a:pt x="15" y="95"/>
                    </a:lnTo>
                    <a:lnTo>
                      <a:pt x="15" y="95"/>
                    </a:lnTo>
                    <a:lnTo>
                      <a:pt x="18" y="89"/>
                    </a:lnTo>
                    <a:lnTo>
                      <a:pt x="18" y="89"/>
                    </a:lnTo>
                    <a:lnTo>
                      <a:pt x="19" y="87"/>
                    </a:lnTo>
                    <a:lnTo>
                      <a:pt x="19" y="87"/>
                    </a:lnTo>
                    <a:lnTo>
                      <a:pt x="23" y="84"/>
                    </a:lnTo>
                    <a:lnTo>
                      <a:pt x="23" y="84"/>
                    </a:lnTo>
                    <a:lnTo>
                      <a:pt x="26" y="77"/>
                    </a:lnTo>
                    <a:lnTo>
                      <a:pt x="26" y="77"/>
                    </a:lnTo>
                    <a:lnTo>
                      <a:pt x="29" y="76"/>
                    </a:lnTo>
                    <a:lnTo>
                      <a:pt x="31" y="76"/>
                    </a:lnTo>
                    <a:lnTo>
                      <a:pt x="31" y="76"/>
                    </a:lnTo>
                    <a:lnTo>
                      <a:pt x="33" y="75"/>
                    </a:lnTo>
                    <a:lnTo>
                      <a:pt x="33" y="75"/>
                    </a:lnTo>
                    <a:lnTo>
                      <a:pt x="33" y="75"/>
                    </a:lnTo>
                    <a:lnTo>
                      <a:pt x="31" y="77"/>
                    </a:lnTo>
                    <a:lnTo>
                      <a:pt x="31" y="80"/>
                    </a:lnTo>
                    <a:lnTo>
                      <a:pt x="31" y="84"/>
                    </a:lnTo>
                    <a:lnTo>
                      <a:pt x="31" y="84"/>
                    </a:lnTo>
                    <a:lnTo>
                      <a:pt x="29" y="91"/>
                    </a:lnTo>
                    <a:lnTo>
                      <a:pt x="29" y="91"/>
                    </a:lnTo>
                    <a:lnTo>
                      <a:pt x="30" y="95"/>
                    </a:lnTo>
                    <a:lnTo>
                      <a:pt x="30" y="95"/>
                    </a:lnTo>
                    <a:lnTo>
                      <a:pt x="31" y="98"/>
                    </a:lnTo>
                    <a:lnTo>
                      <a:pt x="33" y="99"/>
                    </a:lnTo>
                    <a:lnTo>
                      <a:pt x="33" y="99"/>
                    </a:lnTo>
                    <a:lnTo>
                      <a:pt x="41" y="102"/>
                    </a:lnTo>
                    <a:lnTo>
                      <a:pt x="41" y="102"/>
                    </a:lnTo>
                    <a:lnTo>
                      <a:pt x="45" y="96"/>
                    </a:lnTo>
                    <a:lnTo>
                      <a:pt x="45" y="96"/>
                    </a:lnTo>
                    <a:lnTo>
                      <a:pt x="48" y="95"/>
                    </a:lnTo>
                    <a:lnTo>
                      <a:pt x="50" y="93"/>
                    </a:lnTo>
                    <a:lnTo>
                      <a:pt x="50" y="93"/>
                    </a:lnTo>
                    <a:lnTo>
                      <a:pt x="50" y="91"/>
                    </a:lnTo>
                    <a:lnTo>
                      <a:pt x="50" y="89"/>
                    </a:lnTo>
                    <a:lnTo>
                      <a:pt x="52" y="88"/>
                    </a:lnTo>
                    <a:lnTo>
                      <a:pt x="52" y="88"/>
                    </a:lnTo>
                    <a:lnTo>
                      <a:pt x="53" y="85"/>
                    </a:lnTo>
                    <a:lnTo>
                      <a:pt x="54" y="84"/>
                    </a:lnTo>
                    <a:lnTo>
                      <a:pt x="54" y="84"/>
                    </a:lnTo>
                    <a:lnTo>
                      <a:pt x="56" y="81"/>
                    </a:lnTo>
                    <a:lnTo>
                      <a:pt x="56" y="81"/>
                    </a:lnTo>
                    <a:lnTo>
                      <a:pt x="58" y="81"/>
                    </a:lnTo>
                    <a:lnTo>
                      <a:pt x="60" y="81"/>
                    </a:lnTo>
                    <a:lnTo>
                      <a:pt x="60" y="83"/>
                    </a:lnTo>
                    <a:lnTo>
                      <a:pt x="60" y="83"/>
                    </a:lnTo>
                    <a:lnTo>
                      <a:pt x="60" y="85"/>
                    </a:lnTo>
                    <a:lnTo>
                      <a:pt x="60" y="87"/>
                    </a:lnTo>
                    <a:lnTo>
                      <a:pt x="60" y="88"/>
                    </a:lnTo>
                    <a:lnTo>
                      <a:pt x="58" y="89"/>
                    </a:lnTo>
                    <a:lnTo>
                      <a:pt x="58" y="89"/>
                    </a:lnTo>
                    <a:lnTo>
                      <a:pt x="57" y="89"/>
                    </a:lnTo>
                    <a:lnTo>
                      <a:pt x="56" y="91"/>
                    </a:lnTo>
                    <a:lnTo>
                      <a:pt x="56" y="91"/>
                    </a:lnTo>
                    <a:lnTo>
                      <a:pt x="53" y="96"/>
                    </a:lnTo>
                    <a:lnTo>
                      <a:pt x="53" y="96"/>
                    </a:lnTo>
                    <a:lnTo>
                      <a:pt x="52" y="99"/>
                    </a:lnTo>
                    <a:lnTo>
                      <a:pt x="50" y="102"/>
                    </a:lnTo>
                    <a:lnTo>
                      <a:pt x="50" y="102"/>
                    </a:lnTo>
                    <a:lnTo>
                      <a:pt x="48" y="102"/>
                    </a:lnTo>
                    <a:lnTo>
                      <a:pt x="46" y="103"/>
                    </a:lnTo>
                    <a:lnTo>
                      <a:pt x="46" y="103"/>
                    </a:lnTo>
                    <a:lnTo>
                      <a:pt x="46" y="103"/>
                    </a:lnTo>
                    <a:lnTo>
                      <a:pt x="46" y="106"/>
                    </a:lnTo>
                    <a:lnTo>
                      <a:pt x="46" y="107"/>
                    </a:lnTo>
                    <a:lnTo>
                      <a:pt x="46" y="107"/>
                    </a:lnTo>
                    <a:lnTo>
                      <a:pt x="46" y="107"/>
                    </a:lnTo>
                    <a:lnTo>
                      <a:pt x="43" y="108"/>
                    </a:lnTo>
                    <a:lnTo>
                      <a:pt x="42" y="108"/>
                    </a:lnTo>
                    <a:lnTo>
                      <a:pt x="42" y="108"/>
                    </a:lnTo>
                    <a:lnTo>
                      <a:pt x="39" y="108"/>
                    </a:lnTo>
                    <a:lnTo>
                      <a:pt x="39" y="108"/>
                    </a:lnTo>
                    <a:lnTo>
                      <a:pt x="34" y="107"/>
                    </a:lnTo>
                    <a:lnTo>
                      <a:pt x="34" y="107"/>
                    </a:lnTo>
                    <a:lnTo>
                      <a:pt x="33" y="108"/>
                    </a:lnTo>
                    <a:lnTo>
                      <a:pt x="31" y="111"/>
                    </a:lnTo>
                    <a:lnTo>
                      <a:pt x="31" y="111"/>
                    </a:lnTo>
                    <a:lnTo>
                      <a:pt x="33" y="116"/>
                    </a:lnTo>
                    <a:lnTo>
                      <a:pt x="35" y="122"/>
                    </a:lnTo>
                    <a:lnTo>
                      <a:pt x="35" y="122"/>
                    </a:lnTo>
                    <a:lnTo>
                      <a:pt x="35" y="127"/>
                    </a:lnTo>
                    <a:lnTo>
                      <a:pt x="35" y="130"/>
                    </a:lnTo>
                    <a:lnTo>
                      <a:pt x="37" y="131"/>
                    </a:lnTo>
                    <a:lnTo>
                      <a:pt x="37" y="131"/>
                    </a:lnTo>
                    <a:lnTo>
                      <a:pt x="39" y="134"/>
                    </a:lnTo>
                    <a:lnTo>
                      <a:pt x="41" y="137"/>
                    </a:lnTo>
                    <a:lnTo>
                      <a:pt x="41" y="137"/>
                    </a:lnTo>
                    <a:lnTo>
                      <a:pt x="42" y="139"/>
                    </a:lnTo>
                    <a:lnTo>
                      <a:pt x="42" y="144"/>
                    </a:lnTo>
                    <a:lnTo>
                      <a:pt x="45" y="146"/>
                    </a:lnTo>
                    <a:lnTo>
                      <a:pt x="45" y="146"/>
                    </a:lnTo>
                    <a:lnTo>
                      <a:pt x="45" y="153"/>
                    </a:lnTo>
                    <a:lnTo>
                      <a:pt x="45" y="153"/>
                    </a:lnTo>
                    <a:lnTo>
                      <a:pt x="45" y="157"/>
                    </a:lnTo>
                    <a:lnTo>
                      <a:pt x="45" y="161"/>
                    </a:lnTo>
                    <a:lnTo>
                      <a:pt x="45" y="161"/>
                    </a:lnTo>
                    <a:lnTo>
                      <a:pt x="48" y="165"/>
                    </a:lnTo>
                    <a:lnTo>
                      <a:pt x="49" y="167"/>
                    </a:lnTo>
                    <a:lnTo>
                      <a:pt x="49" y="167"/>
                    </a:lnTo>
                    <a:lnTo>
                      <a:pt x="46" y="169"/>
                    </a:lnTo>
                    <a:lnTo>
                      <a:pt x="46" y="171"/>
                    </a:lnTo>
                    <a:lnTo>
                      <a:pt x="46" y="172"/>
                    </a:lnTo>
                    <a:lnTo>
                      <a:pt x="46" y="172"/>
                    </a:lnTo>
                    <a:lnTo>
                      <a:pt x="50" y="175"/>
                    </a:lnTo>
                    <a:lnTo>
                      <a:pt x="52" y="177"/>
                    </a:lnTo>
                    <a:lnTo>
                      <a:pt x="52" y="177"/>
                    </a:lnTo>
                    <a:lnTo>
                      <a:pt x="53" y="179"/>
                    </a:lnTo>
                    <a:lnTo>
                      <a:pt x="54" y="180"/>
                    </a:lnTo>
                    <a:lnTo>
                      <a:pt x="54" y="180"/>
                    </a:lnTo>
                    <a:lnTo>
                      <a:pt x="57" y="180"/>
                    </a:lnTo>
                    <a:lnTo>
                      <a:pt x="58" y="181"/>
                    </a:lnTo>
                    <a:lnTo>
                      <a:pt x="58" y="181"/>
                    </a:lnTo>
                    <a:lnTo>
                      <a:pt x="58" y="187"/>
                    </a:lnTo>
                    <a:lnTo>
                      <a:pt x="64" y="194"/>
                    </a:lnTo>
                    <a:lnTo>
                      <a:pt x="69" y="199"/>
                    </a:lnTo>
                    <a:lnTo>
                      <a:pt x="69" y="199"/>
                    </a:lnTo>
                    <a:lnTo>
                      <a:pt x="69" y="200"/>
                    </a:lnTo>
                    <a:lnTo>
                      <a:pt x="69" y="202"/>
                    </a:lnTo>
                    <a:lnTo>
                      <a:pt x="71" y="202"/>
                    </a:lnTo>
                    <a:lnTo>
                      <a:pt x="71" y="202"/>
                    </a:lnTo>
                    <a:lnTo>
                      <a:pt x="80" y="206"/>
                    </a:lnTo>
                    <a:lnTo>
                      <a:pt x="80" y="206"/>
                    </a:lnTo>
                    <a:lnTo>
                      <a:pt x="83" y="209"/>
                    </a:lnTo>
                    <a:lnTo>
                      <a:pt x="87" y="210"/>
                    </a:lnTo>
                    <a:lnTo>
                      <a:pt x="87" y="210"/>
                    </a:lnTo>
                    <a:lnTo>
                      <a:pt x="88" y="210"/>
                    </a:lnTo>
                    <a:lnTo>
                      <a:pt x="88" y="211"/>
                    </a:lnTo>
                    <a:lnTo>
                      <a:pt x="88" y="210"/>
                    </a:lnTo>
                    <a:lnTo>
                      <a:pt x="88" y="210"/>
                    </a:lnTo>
                    <a:lnTo>
                      <a:pt x="91" y="206"/>
                    </a:lnTo>
                    <a:lnTo>
                      <a:pt x="92" y="203"/>
                    </a:lnTo>
                    <a:lnTo>
                      <a:pt x="92" y="203"/>
                    </a:lnTo>
                    <a:lnTo>
                      <a:pt x="94" y="199"/>
                    </a:lnTo>
                    <a:lnTo>
                      <a:pt x="94" y="198"/>
                    </a:lnTo>
                    <a:lnTo>
                      <a:pt x="94" y="198"/>
                    </a:lnTo>
                    <a:lnTo>
                      <a:pt x="94" y="194"/>
                    </a:lnTo>
                    <a:lnTo>
                      <a:pt x="94" y="194"/>
                    </a:lnTo>
                    <a:lnTo>
                      <a:pt x="94" y="191"/>
                    </a:lnTo>
                    <a:lnTo>
                      <a:pt x="95" y="188"/>
                    </a:lnTo>
                    <a:lnTo>
                      <a:pt x="95" y="188"/>
                    </a:lnTo>
                    <a:lnTo>
                      <a:pt x="96" y="186"/>
                    </a:lnTo>
                    <a:lnTo>
                      <a:pt x="99" y="183"/>
                    </a:lnTo>
                    <a:lnTo>
                      <a:pt x="99" y="183"/>
                    </a:lnTo>
                    <a:lnTo>
                      <a:pt x="100" y="183"/>
                    </a:lnTo>
                    <a:lnTo>
                      <a:pt x="102" y="181"/>
                    </a:lnTo>
                    <a:lnTo>
                      <a:pt x="102" y="181"/>
                    </a:lnTo>
                    <a:lnTo>
                      <a:pt x="102" y="179"/>
                    </a:lnTo>
                    <a:lnTo>
                      <a:pt x="102" y="179"/>
                    </a:lnTo>
                    <a:lnTo>
                      <a:pt x="100" y="177"/>
                    </a:lnTo>
                    <a:lnTo>
                      <a:pt x="100" y="175"/>
                    </a:lnTo>
                    <a:lnTo>
                      <a:pt x="100" y="175"/>
                    </a:lnTo>
                    <a:lnTo>
                      <a:pt x="99" y="171"/>
                    </a:lnTo>
                    <a:lnTo>
                      <a:pt x="98" y="169"/>
                    </a:lnTo>
                    <a:lnTo>
                      <a:pt x="98" y="169"/>
                    </a:lnTo>
                    <a:lnTo>
                      <a:pt x="95" y="167"/>
                    </a:lnTo>
                    <a:lnTo>
                      <a:pt x="94" y="165"/>
                    </a:lnTo>
                    <a:lnTo>
                      <a:pt x="94" y="164"/>
                    </a:lnTo>
                    <a:lnTo>
                      <a:pt x="94" y="164"/>
                    </a:lnTo>
                    <a:lnTo>
                      <a:pt x="95" y="158"/>
                    </a:lnTo>
                    <a:lnTo>
                      <a:pt x="95" y="158"/>
                    </a:lnTo>
                    <a:lnTo>
                      <a:pt x="98" y="154"/>
                    </a:lnTo>
                    <a:lnTo>
                      <a:pt x="98" y="154"/>
                    </a:lnTo>
                    <a:lnTo>
                      <a:pt x="100" y="150"/>
                    </a:lnTo>
                    <a:lnTo>
                      <a:pt x="100" y="150"/>
                    </a:lnTo>
                    <a:lnTo>
                      <a:pt x="103" y="146"/>
                    </a:lnTo>
                    <a:lnTo>
                      <a:pt x="103" y="146"/>
                    </a:lnTo>
                    <a:lnTo>
                      <a:pt x="104" y="137"/>
                    </a:lnTo>
                    <a:lnTo>
                      <a:pt x="104" y="137"/>
                    </a:lnTo>
                    <a:lnTo>
                      <a:pt x="104" y="137"/>
                    </a:lnTo>
                    <a:lnTo>
                      <a:pt x="104" y="137"/>
                    </a:lnTo>
                    <a:lnTo>
                      <a:pt x="104" y="134"/>
                    </a:lnTo>
                    <a:lnTo>
                      <a:pt x="104" y="134"/>
                    </a:lnTo>
                    <a:lnTo>
                      <a:pt x="103" y="129"/>
                    </a:lnTo>
                    <a:lnTo>
                      <a:pt x="103" y="129"/>
                    </a:lnTo>
                    <a:lnTo>
                      <a:pt x="106" y="126"/>
                    </a:lnTo>
                    <a:lnTo>
                      <a:pt x="110" y="125"/>
                    </a:lnTo>
                    <a:lnTo>
                      <a:pt x="110" y="125"/>
                    </a:lnTo>
                    <a:lnTo>
                      <a:pt x="111" y="126"/>
                    </a:lnTo>
                    <a:lnTo>
                      <a:pt x="113" y="127"/>
                    </a:lnTo>
                    <a:lnTo>
                      <a:pt x="114" y="126"/>
                    </a:lnTo>
                    <a:lnTo>
                      <a:pt x="114" y="126"/>
                    </a:lnTo>
                    <a:lnTo>
                      <a:pt x="115" y="123"/>
                    </a:lnTo>
                    <a:lnTo>
                      <a:pt x="117" y="122"/>
                    </a:lnTo>
                    <a:lnTo>
                      <a:pt x="117" y="122"/>
                    </a:lnTo>
                    <a:lnTo>
                      <a:pt x="119" y="121"/>
                    </a:lnTo>
                    <a:lnTo>
                      <a:pt x="121" y="122"/>
                    </a:lnTo>
                    <a:lnTo>
                      <a:pt x="121" y="122"/>
                    </a:lnTo>
                    <a:lnTo>
                      <a:pt x="125" y="123"/>
                    </a:lnTo>
                    <a:lnTo>
                      <a:pt x="129" y="125"/>
                    </a:lnTo>
                    <a:lnTo>
                      <a:pt x="129" y="125"/>
                    </a:lnTo>
                    <a:lnTo>
                      <a:pt x="133" y="126"/>
                    </a:lnTo>
                    <a:lnTo>
                      <a:pt x="137" y="126"/>
                    </a:lnTo>
                    <a:lnTo>
                      <a:pt x="137" y="126"/>
                    </a:lnTo>
                    <a:lnTo>
                      <a:pt x="142" y="126"/>
                    </a:lnTo>
                    <a:lnTo>
                      <a:pt x="145" y="126"/>
                    </a:lnTo>
                    <a:lnTo>
                      <a:pt x="148" y="125"/>
                    </a:lnTo>
                    <a:lnTo>
                      <a:pt x="148" y="125"/>
                    </a:lnTo>
                    <a:lnTo>
                      <a:pt x="150" y="125"/>
                    </a:lnTo>
                    <a:lnTo>
                      <a:pt x="152" y="125"/>
                    </a:lnTo>
                    <a:lnTo>
                      <a:pt x="152" y="123"/>
                    </a:lnTo>
                    <a:lnTo>
                      <a:pt x="152" y="123"/>
                    </a:lnTo>
                    <a:lnTo>
                      <a:pt x="153" y="121"/>
                    </a:lnTo>
                    <a:lnTo>
                      <a:pt x="155" y="118"/>
                    </a:lnTo>
                    <a:lnTo>
                      <a:pt x="155" y="118"/>
                    </a:lnTo>
                    <a:lnTo>
                      <a:pt x="157" y="118"/>
                    </a:lnTo>
                    <a:lnTo>
                      <a:pt x="159" y="115"/>
                    </a:lnTo>
                    <a:lnTo>
                      <a:pt x="159" y="115"/>
                    </a:lnTo>
                    <a:lnTo>
                      <a:pt x="159" y="112"/>
                    </a:lnTo>
                    <a:lnTo>
                      <a:pt x="160" y="111"/>
                    </a:lnTo>
                    <a:lnTo>
                      <a:pt x="160" y="111"/>
                    </a:lnTo>
                    <a:lnTo>
                      <a:pt x="161" y="108"/>
                    </a:lnTo>
                    <a:lnTo>
                      <a:pt x="161" y="108"/>
                    </a:lnTo>
                    <a:lnTo>
                      <a:pt x="164" y="106"/>
                    </a:lnTo>
                    <a:lnTo>
                      <a:pt x="165" y="106"/>
                    </a:lnTo>
                    <a:lnTo>
                      <a:pt x="165" y="106"/>
                    </a:lnTo>
                    <a:lnTo>
                      <a:pt x="165" y="104"/>
                    </a:lnTo>
                    <a:lnTo>
                      <a:pt x="165" y="104"/>
                    </a:lnTo>
                    <a:lnTo>
                      <a:pt x="164" y="102"/>
                    </a:lnTo>
                    <a:lnTo>
                      <a:pt x="163" y="99"/>
                    </a:lnTo>
                    <a:lnTo>
                      <a:pt x="163" y="99"/>
                    </a:lnTo>
                    <a:lnTo>
                      <a:pt x="163" y="98"/>
                    </a:lnTo>
                    <a:lnTo>
                      <a:pt x="161" y="98"/>
                    </a:lnTo>
                    <a:lnTo>
                      <a:pt x="160" y="96"/>
                    </a:lnTo>
                    <a:lnTo>
                      <a:pt x="161" y="93"/>
                    </a:lnTo>
                    <a:lnTo>
                      <a:pt x="161" y="93"/>
                    </a:lnTo>
                    <a:lnTo>
                      <a:pt x="164" y="87"/>
                    </a:lnTo>
                    <a:lnTo>
                      <a:pt x="164" y="84"/>
                    </a:lnTo>
                    <a:lnTo>
                      <a:pt x="161" y="81"/>
                    </a:lnTo>
                    <a:lnTo>
                      <a:pt x="161" y="81"/>
                    </a:lnTo>
                    <a:lnTo>
                      <a:pt x="160" y="77"/>
                    </a:lnTo>
                    <a:lnTo>
                      <a:pt x="157" y="76"/>
                    </a:lnTo>
                    <a:lnTo>
                      <a:pt x="155" y="73"/>
                    </a:lnTo>
                    <a:lnTo>
                      <a:pt x="155" y="73"/>
                    </a:lnTo>
                    <a:lnTo>
                      <a:pt x="153" y="70"/>
                    </a:lnTo>
                    <a:lnTo>
                      <a:pt x="150" y="68"/>
                    </a:lnTo>
                    <a:lnTo>
                      <a:pt x="150" y="68"/>
                    </a:lnTo>
                    <a:lnTo>
                      <a:pt x="149" y="66"/>
                    </a:lnTo>
                    <a:lnTo>
                      <a:pt x="148" y="66"/>
                    </a:lnTo>
                    <a:lnTo>
                      <a:pt x="148" y="66"/>
                    </a:lnTo>
                    <a:lnTo>
                      <a:pt x="144" y="65"/>
                    </a:lnTo>
                    <a:lnTo>
                      <a:pt x="140" y="62"/>
                    </a:lnTo>
                    <a:lnTo>
                      <a:pt x="140" y="62"/>
                    </a:lnTo>
                    <a:lnTo>
                      <a:pt x="137" y="60"/>
                    </a:lnTo>
                    <a:lnTo>
                      <a:pt x="134" y="58"/>
                    </a:lnTo>
                    <a:lnTo>
                      <a:pt x="134" y="58"/>
                    </a:lnTo>
                    <a:lnTo>
                      <a:pt x="130" y="57"/>
                    </a:lnTo>
                    <a:lnTo>
                      <a:pt x="130" y="57"/>
                    </a:lnTo>
                    <a:lnTo>
                      <a:pt x="125" y="57"/>
                    </a:lnTo>
                    <a:lnTo>
                      <a:pt x="125" y="57"/>
                    </a:lnTo>
                    <a:lnTo>
                      <a:pt x="122" y="57"/>
                    </a:lnTo>
                    <a:lnTo>
                      <a:pt x="122" y="57"/>
                    </a:lnTo>
                    <a:lnTo>
                      <a:pt x="117" y="56"/>
                    </a:lnTo>
                    <a:lnTo>
                      <a:pt x="117" y="56"/>
                    </a:lnTo>
                    <a:lnTo>
                      <a:pt x="114" y="56"/>
                    </a:lnTo>
                    <a:lnTo>
                      <a:pt x="114" y="56"/>
                    </a:lnTo>
                    <a:lnTo>
                      <a:pt x="113" y="56"/>
                    </a:lnTo>
                    <a:lnTo>
                      <a:pt x="111" y="54"/>
                    </a:lnTo>
                    <a:lnTo>
                      <a:pt x="111" y="57"/>
                    </a:lnTo>
                    <a:lnTo>
                      <a:pt x="111" y="57"/>
                    </a:lnTo>
                    <a:lnTo>
                      <a:pt x="111" y="61"/>
                    </a:lnTo>
                    <a:lnTo>
                      <a:pt x="111" y="62"/>
                    </a:lnTo>
                    <a:lnTo>
                      <a:pt x="110" y="64"/>
                    </a:lnTo>
                    <a:lnTo>
                      <a:pt x="110" y="64"/>
                    </a:lnTo>
                    <a:lnTo>
                      <a:pt x="106" y="64"/>
                    </a:lnTo>
                    <a:lnTo>
                      <a:pt x="106" y="64"/>
                    </a:lnTo>
                    <a:lnTo>
                      <a:pt x="103" y="64"/>
                    </a:lnTo>
                    <a:lnTo>
                      <a:pt x="100" y="65"/>
                    </a:lnTo>
                    <a:lnTo>
                      <a:pt x="100" y="65"/>
                    </a:lnTo>
                    <a:lnTo>
                      <a:pt x="99" y="66"/>
                    </a:lnTo>
                    <a:lnTo>
                      <a:pt x="95" y="68"/>
                    </a:lnTo>
                    <a:lnTo>
                      <a:pt x="95" y="68"/>
                    </a:lnTo>
                    <a:lnTo>
                      <a:pt x="95" y="68"/>
                    </a:lnTo>
                    <a:lnTo>
                      <a:pt x="95" y="69"/>
                    </a:lnTo>
                    <a:lnTo>
                      <a:pt x="92" y="68"/>
                    </a:lnTo>
                    <a:lnTo>
                      <a:pt x="92" y="68"/>
                    </a:lnTo>
                    <a:lnTo>
                      <a:pt x="91" y="65"/>
                    </a:lnTo>
                    <a:lnTo>
                      <a:pt x="92" y="64"/>
                    </a:lnTo>
                    <a:lnTo>
                      <a:pt x="91" y="64"/>
                    </a:lnTo>
                    <a:lnTo>
                      <a:pt x="88" y="64"/>
                    </a:lnTo>
                    <a:lnTo>
                      <a:pt x="88" y="64"/>
                    </a:lnTo>
                    <a:lnTo>
                      <a:pt x="81" y="65"/>
                    </a:lnTo>
                    <a:lnTo>
                      <a:pt x="79" y="65"/>
                    </a:lnTo>
                    <a:lnTo>
                      <a:pt x="79" y="65"/>
                    </a:lnTo>
                    <a:lnTo>
                      <a:pt x="77" y="65"/>
                    </a:lnTo>
                    <a:lnTo>
                      <a:pt x="75" y="64"/>
                    </a:lnTo>
                    <a:lnTo>
                      <a:pt x="75" y="64"/>
                    </a:lnTo>
                    <a:lnTo>
                      <a:pt x="71" y="62"/>
                    </a:lnTo>
                    <a:lnTo>
                      <a:pt x="69" y="64"/>
                    </a:lnTo>
                    <a:lnTo>
                      <a:pt x="69" y="64"/>
                    </a:lnTo>
                    <a:lnTo>
                      <a:pt x="68" y="65"/>
                    </a:lnTo>
                    <a:lnTo>
                      <a:pt x="68" y="65"/>
                    </a:lnTo>
                    <a:lnTo>
                      <a:pt x="67" y="64"/>
                    </a:lnTo>
                    <a:lnTo>
                      <a:pt x="67" y="64"/>
                    </a:lnTo>
                    <a:lnTo>
                      <a:pt x="65" y="61"/>
                    </a:lnTo>
                    <a:lnTo>
                      <a:pt x="67" y="60"/>
                    </a:lnTo>
                    <a:lnTo>
                      <a:pt x="67" y="60"/>
                    </a:lnTo>
                    <a:lnTo>
                      <a:pt x="71" y="60"/>
                    </a:lnTo>
                    <a:lnTo>
                      <a:pt x="72" y="60"/>
                    </a:lnTo>
                    <a:lnTo>
                      <a:pt x="73" y="58"/>
                    </a:lnTo>
                    <a:lnTo>
                      <a:pt x="73" y="58"/>
                    </a:lnTo>
                    <a:lnTo>
                      <a:pt x="72" y="57"/>
                    </a:lnTo>
                    <a:lnTo>
                      <a:pt x="72" y="56"/>
                    </a:lnTo>
                    <a:lnTo>
                      <a:pt x="73" y="56"/>
                    </a:lnTo>
                    <a:lnTo>
                      <a:pt x="73" y="56"/>
                    </a:lnTo>
                    <a:lnTo>
                      <a:pt x="79" y="54"/>
                    </a:lnTo>
                    <a:lnTo>
                      <a:pt x="79" y="54"/>
                    </a:lnTo>
                    <a:lnTo>
                      <a:pt x="81" y="54"/>
                    </a:lnTo>
                    <a:lnTo>
                      <a:pt x="83" y="54"/>
                    </a:lnTo>
                    <a:lnTo>
                      <a:pt x="85" y="54"/>
                    </a:lnTo>
                    <a:lnTo>
                      <a:pt x="85" y="54"/>
                    </a:lnTo>
                    <a:lnTo>
                      <a:pt x="85" y="54"/>
                    </a:lnTo>
                    <a:lnTo>
                      <a:pt x="87" y="53"/>
                    </a:lnTo>
                    <a:lnTo>
                      <a:pt x="88" y="53"/>
                    </a:lnTo>
                    <a:lnTo>
                      <a:pt x="87" y="51"/>
                    </a:lnTo>
                    <a:lnTo>
                      <a:pt x="87" y="51"/>
                    </a:lnTo>
                    <a:lnTo>
                      <a:pt x="84" y="47"/>
                    </a:lnTo>
                    <a:lnTo>
                      <a:pt x="83" y="46"/>
                    </a:lnTo>
                    <a:lnTo>
                      <a:pt x="81" y="45"/>
                    </a:lnTo>
                    <a:lnTo>
                      <a:pt x="80" y="45"/>
                    </a:lnTo>
                    <a:lnTo>
                      <a:pt x="80" y="45"/>
                    </a:lnTo>
                    <a:lnTo>
                      <a:pt x="79" y="46"/>
                    </a:lnTo>
                    <a:lnTo>
                      <a:pt x="77" y="47"/>
                    </a:lnTo>
                    <a:lnTo>
                      <a:pt x="77" y="47"/>
                    </a:lnTo>
                    <a:lnTo>
                      <a:pt x="76" y="47"/>
                    </a:lnTo>
                    <a:lnTo>
                      <a:pt x="76" y="47"/>
                    </a:lnTo>
                    <a:lnTo>
                      <a:pt x="72" y="45"/>
                    </a:lnTo>
                    <a:lnTo>
                      <a:pt x="72" y="43"/>
                    </a:lnTo>
                    <a:lnTo>
                      <a:pt x="73" y="42"/>
                    </a:lnTo>
                    <a:lnTo>
                      <a:pt x="73" y="42"/>
                    </a:lnTo>
                    <a:lnTo>
                      <a:pt x="76" y="39"/>
                    </a:lnTo>
                    <a:lnTo>
                      <a:pt x="79" y="38"/>
                    </a:lnTo>
                    <a:lnTo>
                      <a:pt x="79" y="38"/>
                    </a:lnTo>
                    <a:lnTo>
                      <a:pt x="80" y="38"/>
                    </a:lnTo>
                    <a:lnTo>
                      <a:pt x="81" y="38"/>
                    </a:lnTo>
                    <a:lnTo>
                      <a:pt x="84" y="41"/>
                    </a:lnTo>
                    <a:lnTo>
                      <a:pt x="87" y="43"/>
                    </a:lnTo>
                    <a:lnTo>
                      <a:pt x="88" y="43"/>
                    </a:lnTo>
                    <a:lnTo>
                      <a:pt x="88" y="43"/>
                    </a:lnTo>
                    <a:lnTo>
                      <a:pt x="91" y="42"/>
                    </a:lnTo>
                    <a:lnTo>
                      <a:pt x="92" y="42"/>
                    </a:lnTo>
                    <a:lnTo>
                      <a:pt x="92" y="42"/>
                    </a:lnTo>
                    <a:lnTo>
                      <a:pt x="94" y="45"/>
                    </a:lnTo>
                    <a:lnTo>
                      <a:pt x="94" y="49"/>
                    </a:lnTo>
                    <a:lnTo>
                      <a:pt x="94" y="49"/>
                    </a:lnTo>
                    <a:lnTo>
                      <a:pt x="94" y="51"/>
                    </a:lnTo>
                    <a:lnTo>
                      <a:pt x="96" y="50"/>
                    </a:lnTo>
                    <a:lnTo>
                      <a:pt x="96" y="50"/>
                    </a:lnTo>
                    <a:lnTo>
                      <a:pt x="98" y="49"/>
                    </a:lnTo>
                    <a:lnTo>
                      <a:pt x="96" y="49"/>
                    </a:lnTo>
                    <a:lnTo>
                      <a:pt x="96" y="47"/>
                    </a:lnTo>
                    <a:lnTo>
                      <a:pt x="100" y="46"/>
                    </a:lnTo>
                    <a:lnTo>
                      <a:pt x="100" y="46"/>
                    </a:lnTo>
                    <a:lnTo>
                      <a:pt x="107" y="45"/>
                    </a:lnTo>
                    <a:lnTo>
                      <a:pt x="110" y="43"/>
                    </a:lnTo>
                    <a:lnTo>
                      <a:pt x="113" y="43"/>
                    </a:lnTo>
                    <a:lnTo>
                      <a:pt x="114" y="45"/>
                    </a:lnTo>
                    <a:lnTo>
                      <a:pt x="114" y="45"/>
                    </a:lnTo>
                    <a:lnTo>
                      <a:pt x="117" y="46"/>
                    </a:lnTo>
                    <a:lnTo>
                      <a:pt x="118" y="46"/>
                    </a:lnTo>
                    <a:lnTo>
                      <a:pt x="118" y="46"/>
                    </a:lnTo>
                    <a:lnTo>
                      <a:pt x="118" y="47"/>
                    </a:lnTo>
                    <a:lnTo>
                      <a:pt x="118" y="49"/>
                    </a:lnTo>
                    <a:lnTo>
                      <a:pt x="119" y="47"/>
                    </a:lnTo>
                    <a:lnTo>
                      <a:pt x="119" y="47"/>
                    </a:lnTo>
                    <a:lnTo>
                      <a:pt x="122" y="46"/>
                    </a:lnTo>
                    <a:lnTo>
                      <a:pt x="125" y="47"/>
                    </a:lnTo>
                    <a:lnTo>
                      <a:pt x="127" y="49"/>
                    </a:lnTo>
                    <a:lnTo>
                      <a:pt x="127" y="49"/>
                    </a:lnTo>
                    <a:lnTo>
                      <a:pt x="127" y="49"/>
                    </a:lnTo>
                    <a:lnTo>
                      <a:pt x="130" y="49"/>
                    </a:lnTo>
                    <a:lnTo>
                      <a:pt x="130" y="49"/>
                    </a:lnTo>
                    <a:lnTo>
                      <a:pt x="133" y="51"/>
                    </a:lnTo>
                    <a:lnTo>
                      <a:pt x="137" y="51"/>
                    </a:lnTo>
                    <a:lnTo>
                      <a:pt x="137" y="51"/>
                    </a:lnTo>
                    <a:lnTo>
                      <a:pt x="140" y="50"/>
                    </a:lnTo>
                    <a:lnTo>
                      <a:pt x="140" y="50"/>
                    </a:lnTo>
                    <a:lnTo>
                      <a:pt x="138" y="47"/>
                    </a:lnTo>
                    <a:lnTo>
                      <a:pt x="138" y="47"/>
                    </a:lnTo>
                    <a:lnTo>
                      <a:pt x="137" y="45"/>
                    </a:lnTo>
                    <a:lnTo>
                      <a:pt x="133" y="43"/>
                    </a:lnTo>
                    <a:lnTo>
                      <a:pt x="133" y="43"/>
                    </a:lnTo>
                    <a:lnTo>
                      <a:pt x="125" y="41"/>
                    </a:lnTo>
                    <a:lnTo>
                      <a:pt x="123" y="39"/>
                    </a:lnTo>
                    <a:lnTo>
                      <a:pt x="126" y="39"/>
                    </a:lnTo>
                    <a:lnTo>
                      <a:pt x="126" y="39"/>
                    </a:lnTo>
                    <a:lnTo>
                      <a:pt x="129" y="38"/>
                    </a:lnTo>
                    <a:lnTo>
                      <a:pt x="127" y="37"/>
                    </a:lnTo>
                    <a:lnTo>
                      <a:pt x="127" y="35"/>
                    </a:lnTo>
                    <a:lnTo>
                      <a:pt x="132" y="33"/>
                    </a:lnTo>
                    <a:lnTo>
                      <a:pt x="132" y="33"/>
                    </a:lnTo>
                    <a:lnTo>
                      <a:pt x="137" y="31"/>
                    </a:lnTo>
                    <a:lnTo>
                      <a:pt x="140" y="31"/>
                    </a:lnTo>
                    <a:lnTo>
                      <a:pt x="141" y="31"/>
                    </a:lnTo>
                    <a:lnTo>
                      <a:pt x="141" y="28"/>
                    </a:lnTo>
                    <a:lnTo>
                      <a:pt x="141" y="28"/>
                    </a:lnTo>
                    <a:lnTo>
                      <a:pt x="141" y="23"/>
                    </a:lnTo>
                    <a:lnTo>
                      <a:pt x="142" y="23"/>
                    </a:lnTo>
                    <a:lnTo>
                      <a:pt x="144" y="23"/>
                    </a:lnTo>
                    <a:lnTo>
                      <a:pt x="144" y="23"/>
                    </a:lnTo>
                    <a:lnTo>
                      <a:pt x="153" y="24"/>
                    </a:lnTo>
                    <a:lnTo>
                      <a:pt x="153" y="24"/>
                    </a:lnTo>
                    <a:lnTo>
                      <a:pt x="155" y="24"/>
                    </a:lnTo>
                    <a:lnTo>
                      <a:pt x="155" y="26"/>
                    </a:lnTo>
                    <a:lnTo>
                      <a:pt x="157" y="24"/>
                    </a:lnTo>
                    <a:lnTo>
                      <a:pt x="157" y="24"/>
                    </a:lnTo>
                    <a:lnTo>
                      <a:pt x="160" y="23"/>
                    </a:lnTo>
                    <a:lnTo>
                      <a:pt x="161" y="23"/>
                    </a:lnTo>
                    <a:lnTo>
                      <a:pt x="161" y="23"/>
                    </a:lnTo>
                    <a:lnTo>
                      <a:pt x="161" y="22"/>
                    </a:lnTo>
                    <a:lnTo>
                      <a:pt x="161" y="22"/>
                    </a:lnTo>
                    <a:lnTo>
                      <a:pt x="159" y="18"/>
                    </a:lnTo>
                    <a:lnTo>
                      <a:pt x="156" y="15"/>
                    </a:lnTo>
                    <a:lnTo>
                      <a:pt x="156" y="15"/>
                    </a:lnTo>
                    <a:lnTo>
                      <a:pt x="155" y="12"/>
                    </a:lnTo>
                    <a:lnTo>
                      <a:pt x="153" y="10"/>
                    </a:lnTo>
                    <a:lnTo>
                      <a:pt x="152" y="7"/>
                    </a:lnTo>
                    <a:lnTo>
                      <a:pt x="150" y="7"/>
                    </a:lnTo>
                    <a:lnTo>
                      <a:pt x="148" y="8"/>
                    </a:lnTo>
                    <a:lnTo>
                      <a:pt x="148" y="8"/>
                    </a:lnTo>
                    <a:lnTo>
                      <a:pt x="144" y="10"/>
                    </a:lnTo>
                    <a:lnTo>
                      <a:pt x="140" y="11"/>
                    </a:lnTo>
                    <a:lnTo>
                      <a:pt x="140" y="11"/>
                    </a:lnTo>
                    <a:lnTo>
                      <a:pt x="134" y="10"/>
                    </a:lnTo>
                    <a:lnTo>
                      <a:pt x="132" y="8"/>
                    </a:lnTo>
                    <a:lnTo>
                      <a:pt x="132" y="8"/>
                    </a:lnTo>
                    <a:lnTo>
                      <a:pt x="136" y="7"/>
                    </a:lnTo>
                    <a:lnTo>
                      <a:pt x="138" y="5"/>
                    </a:lnTo>
                    <a:lnTo>
                      <a:pt x="138" y="5"/>
                    </a:lnTo>
                    <a:lnTo>
                      <a:pt x="138" y="5"/>
                    </a:lnTo>
                    <a:lnTo>
                      <a:pt x="140" y="4"/>
                    </a:lnTo>
                    <a:lnTo>
                      <a:pt x="140" y="4"/>
                    </a:lnTo>
                    <a:lnTo>
                      <a:pt x="137" y="1"/>
                    </a:lnTo>
                    <a:lnTo>
                      <a:pt x="140" y="0"/>
                    </a:lnTo>
                    <a:lnTo>
                      <a:pt x="140" y="0"/>
                    </a:lnTo>
                    <a:lnTo>
                      <a:pt x="149" y="0"/>
                    </a:lnTo>
                    <a:lnTo>
                      <a:pt x="161" y="1"/>
                    </a:lnTo>
                    <a:lnTo>
                      <a:pt x="161" y="1"/>
                    </a:lnTo>
                    <a:close/>
                  </a:path>
                </a:pathLst>
              </a:custGeom>
              <a:solidFill>
                <a:srgbClr val="40A69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grpSp>
          <p:nvGrpSpPr>
            <p:cNvPr id="256" name="Google Shape;256;p12"/>
            <p:cNvGrpSpPr/>
            <p:nvPr/>
          </p:nvGrpSpPr>
          <p:grpSpPr>
            <a:xfrm>
              <a:off x="7120289" y="1860613"/>
              <a:ext cx="292631" cy="520710"/>
              <a:chOff x="3846513" y="1814513"/>
              <a:chExt cx="323850" cy="576262"/>
            </a:xfrm>
          </p:grpSpPr>
          <p:sp>
            <p:nvSpPr>
              <p:cNvPr id="257" name="Google Shape;257;p12"/>
              <p:cNvSpPr/>
              <p:nvPr/>
            </p:nvSpPr>
            <p:spPr>
              <a:xfrm>
                <a:off x="3846513" y="1814513"/>
                <a:ext cx="323850" cy="323850"/>
              </a:xfrm>
              <a:custGeom>
                <a:rect b="b" l="l" r="r" t="t"/>
                <a:pathLst>
                  <a:path extrusionOk="0" h="204" w="204">
                    <a:moveTo>
                      <a:pt x="102" y="0"/>
                    </a:moveTo>
                    <a:lnTo>
                      <a:pt x="102" y="0"/>
                    </a:lnTo>
                    <a:lnTo>
                      <a:pt x="112" y="0"/>
                    </a:lnTo>
                    <a:lnTo>
                      <a:pt x="122" y="1"/>
                    </a:lnTo>
                    <a:lnTo>
                      <a:pt x="131" y="4"/>
                    </a:lnTo>
                    <a:lnTo>
                      <a:pt x="141" y="8"/>
                    </a:lnTo>
                    <a:lnTo>
                      <a:pt x="149" y="11"/>
                    </a:lnTo>
                    <a:lnTo>
                      <a:pt x="157" y="16"/>
                    </a:lnTo>
                    <a:lnTo>
                      <a:pt x="165" y="22"/>
                    </a:lnTo>
                    <a:lnTo>
                      <a:pt x="172" y="28"/>
                    </a:lnTo>
                    <a:lnTo>
                      <a:pt x="179" y="35"/>
                    </a:lnTo>
                    <a:lnTo>
                      <a:pt x="185" y="42"/>
                    </a:lnTo>
                    <a:lnTo>
                      <a:pt x="190" y="50"/>
                    </a:lnTo>
                    <a:lnTo>
                      <a:pt x="195" y="58"/>
                    </a:lnTo>
                    <a:lnTo>
                      <a:pt x="199" y="68"/>
                    </a:lnTo>
                    <a:lnTo>
                      <a:pt x="202" y="77"/>
                    </a:lnTo>
                    <a:lnTo>
                      <a:pt x="203" y="87"/>
                    </a:lnTo>
                    <a:lnTo>
                      <a:pt x="204" y="96"/>
                    </a:lnTo>
                    <a:lnTo>
                      <a:pt x="204" y="96"/>
                    </a:lnTo>
                    <a:lnTo>
                      <a:pt x="204" y="107"/>
                    </a:lnTo>
                    <a:lnTo>
                      <a:pt x="203" y="118"/>
                    </a:lnTo>
                    <a:lnTo>
                      <a:pt x="202" y="127"/>
                    </a:lnTo>
                    <a:lnTo>
                      <a:pt x="199" y="137"/>
                    </a:lnTo>
                    <a:lnTo>
                      <a:pt x="195" y="146"/>
                    </a:lnTo>
                    <a:lnTo>
                      <a:pt x="190" y="154"/>
                    </a:lnTo>
                    <a:lnTo>
                      <a:pt x="184" y="162"/>
                    </a:lnTo>
                    <a:lnTo>
                      <a:pt x="179" y="171"/>
                    </a:lnTo>
                    <a:lnTo>
                      <a:pt x="172" y="177"/>
                    </a:lnTo>
                    <a:lnTo>
                      <a:pt x="164" y="184"/>
                    </a:lnTo>
                    <a:lnTo>
                      <a:pt x="156" y="190"/>
                    </a:lnTo>
                    <a:lnTo>
                      <a:pt x="148" y="194"/>
                    </a:lnTo>
                    <a:lnTo>
                      <a:pt x="138" y="198"/>
                    </a:lnTo>
                    <a:lnTo>
                      <a:pt x="129" y="202"/>
                    </a:lnTo>
                    <a:lnTo>
                      <a:pt x="118" y="203"/>
                    </a:lnTo>
                    <a:lnTo>
                      <a:pt x="108" y="204"/>
                    </a:lnTo>
                    <a:lnTo>
                      <a:pt x="108" y="204"/>
                    </a:lnTo>
                    <a:lnTo>
                      <a:pt x="102" y="204"/>
                    </a:lnTo>
                    <a:lnTo>
                      <a:pt x="102" y="185"/>
                    </a:lnTo>
                    <a:lnTo>
                      <a:pt x="102" y="185"/>
                    </a:lnTo>
                    <a:lnTo>
                      <a:pt x="107" y="185"/>
                    </a:lnTo>
                    <a:lnTo>
                      <a:pt x="107" y="185"/>
                    </a:lnTo>
                    <a:lnTo>
                      <a:pt x="107" y="185"/>
                    </a:lnTo>
                    <a:lnTo>
                      <a:pt x="115" y="184"/>
                    </a:lnTo>
                    <a:lnTo>
                      <a:pt x="123" y="183"/>
                    </a:lnTo>
                    <a:lnTo>
                      <a:pt x="131" y="180"/>
                    </a:lnTo>
                    <a:lnTo>
                      <a:pt x="138" y="177"/>
                    </a:lnTo>
                    <a:lnTo>
                      <a:pt x="152" y="169"/>
                    </a:lnTo>
                    <a:lnTo>
                      <a:pt x="164" y="158"/>
                    </a:lnTo>
                    <a:lnTo>
                      <a:pt x="173" y="145"/>
                    </a:lnTo>
                    <a:lnTo>
                      <a:pt x="180" y="130"/>
                    </a:lnTo>
                    <a:lnTo>
                      <a:pt x="183" y="123"/>
                    </a:lnTo>
                    <a:lnTo>
                      <a:pt x="184" y="115"/>
                    </a:lnTo>
                    <a:lnTo>
                      <a:pt x="185" y="107"/>
                    </a:lnTo>
                    <a:lnTo>
                      <a:pt x="185" y="97"/>
                    </a:lnTo>
                    <a:lnTo>
                      <a:pt x="185" y="97"/>
                    </a:lnTo>
                    <a:lnTo>
                      <a:pt x="183" y="81"/>
                    </a:lnTo>
                    <a:lnTo>
                      <a:pt x="177" y="66"/>
                    </a:lnTo>
                    <a:lnTo>
                      <a:pt x="169" y="53"/>
                    </a:lnTo>
                    <a:lnTo>
                      <a:pt x="160" y="42"/>
                    </a:lnTo>
                    <a:lnTo>
                      <a:pt x="148" y="32"/>
                    </a:lnTo>
                    <a:lnTo>
                      <a:pt x="133" y="26"/>
                    </a:lnTo>
                    <a:lnTo>
                      <a:pt x="118" y="20"/>
                    </a:lnTo>
                    <a:lnTo>
                      <a:pt x="102" y="19"/>
                    </a:lnTo>
                    <a:lnTo>
                      <a:pt x="102" y="0"/>
                    </a:lnTo>
                    <a:close/>
                    <a:moveTo>
                      <a:pt x="96" y="0"/>
                    </a:moveTo>
                    <a:lnTo>
                      <a:pt x="96" y="0"/>
                    </a:lnTo>
                    <a:lnTo>
                      <a:pt x="102" y="0"/>
                    </a:lnTo>
                    <a:lnTo>
                      <a:pt x="102" y="19"/>
                    </a:lnTo>
                    <a:lnTo>
                      <a:pt x="102" y="19"/>
                    </a:lnTo>
                    <a:lnTo>
                      <a:pt x="97" y="19"/>
                    </a:lnTo>
                    <a:lnTo>
                      <a:pt x="97" y="19"/>
                    </a:lnTo>
                    <a:lnTo>
                      <a:pt x="89" y="20"/>
                    </a:lnTo>
                    <a:lnTo>
                      <a:pt x="81" y="22"/>
                    </a:lnTo>
                    <a:lnTo>
                      <a:pt x="73" y="24"/>
                    </a:lnTo>
                    <a:lnTo>
                      <a:pt x="66" y="27"/>
                    </a:lnTo>
                    <a:lnTo>
                      <a:pt x="51" y="37"/>
                    </a:lnTo>
                    <a:lnTo>
                      <a:pt x="41" y="46"/>
                    </a:lnTo>
                    <a:lnTo>
                      <a:pt x="31" y="60"/>
                    </a:lnTo>
                    <a:lnTo>
                      <a:pt x="24" y="74"/>
                    </a:lnTo>
                    <a:lnTo>
                      <a:pt x="22" y="81"/>
                    </a:lnTo>
                    <a:lnTo>
                      <a:pt x="20" y="89"/>
                    </a:lnTo>
                    <a:lnTo>
                      <a:pt x="19" y="99"/>
                    </a:lnTo>
                    <a:lnTo>
                      <a:pt x="19" y="107"/>
                    </a:lnTo>
                    <a:lnTo>
                      <a:pt x="19" y="107"/>
                    </a:lnTo>
                    <a:lnTo>
                      <a:pt x="22" y="123"/>
                    </a:lnTo>
                    <a:lnTo>
                      <a:pt x="27" y="138"/>
                    </a:lnTo>
                    <a:lnTo>
                      <a:pt x="35" y="152"/>
                    </a:lnTo>
                    <a:lnTo>
                      <a:pt x="45" y="162"/>
                    </a:lnTo>
                    <a:lnTo>
                      <a:pt x="57" y="172"/>
                    </a:lnTo>
                    <a:lnTo>
                      <a:pt x="70" y="179"/>
                    </a:lnTo>
                    <a:lnTo>
                      <a:pt x="87" y="184"/>
                    </a:lnTo>
                    <a:lnTo>
                      <a:pt x="102" y="185"/>
                    </a:lnTo>
                    <a:lnTo>
                      <a:pt x="102" y="204"/>
                    </a:lnTo>
                    <a:lnTo>
                      <a:pt x="102" y="204"/>
                    </a:lnTo>
                    <a:lnTo>
                      <a:pt x="92" y="204"/>
                    </a:lnTo>
                    <a:lnTo>
                      <a:pt x="83" y="203"/>
                    </a:lnTo>
                    <a:lnTo>
                      <a:pt x="73" y="200"/>
                    </a:lnTo>
                    <a:lnTo>
                      <a:pt x="64" y="198"/>
                    </a:lnTo>
                    <a:lnTo>
                      <a:pt x="55" y="194"/>
                    </a:lnTo>
                    <a:lnTo>
                      <a:pt x="47" y="188"/>
                    </a:lnTo>
                    <a:lnTo>
                      <a:pt x="39" y="183"/>
                    </a:lnTo>
                    <a:lnTo>
                      <a:pt x="32" y="176"/>
                    </a:lnTo>
                    <a:lnTo>
                      <a:pt x="26" y="169"/>
                    </a:lnTo>
                    <a:lnTo>
                      <a:pt x="19" y="162"/>
                    </a:lnTo>
                    <a:lnTo>
                      <a:pt x="13" y="154"/>
                    </a:lnTo>
                    <a:lnTo>
                      <a:pt x="9" y="146"/>
                    </a:lnTo>
                    <a:lnTo>
                      <a:pt x="5" y="137"/>
                    </a:lnTo>
                    <a:lnTo>
                      <a:pt x="3" y="127"/>
                    </a:lnTo>
                    <a:lnTo>
                      <a:pt x="1" y="118"/>
                    </a:lnTo>
                    <a:lnTo>
                      <a:pt x="0" y="108"/>
                    </a:lnTo>
                    <a:lnTo>
                      <a:pt x="0" y="108"/>
                    </a:lnTo>
                    <a:lnTo>
                      <a:pt x="0" y="97"/>
                    </a:lnTo>
                    <a:lnTo>
                      <a:pt x="1" y="87"/>
                    </a:lnTo>
                    <a:lnTo>
                      <a:pt x="3" y="77"/>
                    </a:lnTo>
                    <a:lnTo>
                      <a:pt x="5" y="68"/>
                    </a:lnTo>
                    <a:lnTo>
                      <a:pt x="9" y="58"/>
                    </a:lnTo>
                    <a:lnTo>
                      <a:pt x="15" y="50"/>
                    </a:lnTo>
                    <a:lnTo>
                      <a:pt x="20" y="42"/>
                    </a:lnTo>
                    <a:lnTo>
                      <a:pt x="26" y="34"/>
                    </a:lnTo>
                    <a:lnTo>
                      <a:pt x="32" y="27"/>
                    </a:lnTo>
                    <a:lnTo>
                      <a:pt x="41" y="20"/>
                    </a:lnTo>
                    <a:lnTo>
                      <a:pt x="49" y="15"/>
                    </a:lnTo>
                    <a:lnTo>
                      <a:pt x="57" y="11"/>
                    </a:lnTo>
                    <a:lnTo>
                      <a:pt x="66" y="7"/>
                    </a:lnTo>
                    <a:lnTo>
                      <a:pt x="76" y="3"/>
                    </a:lnTo>
                    <a:lnTo>
                      <a:pt x="87" y="1"/>
                    </a:lnTo>
                    <a:lnTo>
                      <a:pt x="96" y="0"/>
                    </a:lnTo>
                    <a:lnTo>
                      <a:pt x="96" y="0"/>
                    </a:lnTo>
                    <a:close/>
                  </a:path>
                </a:pathLst>
              </a:custGeom>
              <a:solidFill>
                <a:srgbClr val="5E5C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58" name="Google Shape;258;p12"/>
              <p:cNvSpPr/>
              <p:nvPr/>
            </p:nvSpPr>
            <p:spPr>
              <a:xfrm>
                <a:off x="3994151" y="2119313"/>
                <a:ext cx="52388" cy="161925"/>
              </a:xfrm>
              <a:custGeom>
                <a:rect b="b" l="l" r="r" t="t"/>
                <a:pathLst>
                  <a:path extrusionOk="0" h="102" w="33">
                    <a:moveTo>
                      <a:pt x="6" y="102"/>
                    </a:moveTo>
                    <a:lnTo>
                      <a:pt x="33" y="100"/>
                    </a:lnTo>
                    <a:lnTo>
                      <a:pt x="27" y="0"/>
                    </a:lnTo>
                    <a:lnTo>
                      <a:pt x="0" y="2"/>
                    </a:lnTo>
                    <a:lnTo>
                      <a:pt x="6" y="102"/>
                    </a:lnTo>
                    <a:close/>
                  </a:path>
                </a:pathLst>
              </a:custGeom>
              <a:solidFill>
                <a:srgbClr val="5E5C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59" name="Google Shape;259;p12"/>
              <p:cNvSpPr/>
              <p:nvPr/>
            </p:nvSpPr>
            <p:spPr>
              <a:xfrm>
                <a:off x="3986213" y="2171700"/>
                <a:ext cx="77788" cy="219075"/>
              </a:xfrm>
              <a:custGeom>
                <a:rect b="b" l="l" r="r" t="t"/>
                <a:pathLst>
                  <a:path extrusionOk="0" h="138" w="49">
                    <a:moveTo>
                      <a:pt x="5" y="116"/>
                    </a:moveTo>
                    <a:lnTo>
                      <a:pt x="5" y="116"/>
                    </a:lnTo>
                    <a:lnTo>
                      <a:pt x="5" y="122"/>
                    </a:lnTo>
                    <a:lnTo>
                      <a:pt x="7" y="126"/>
                    </a:lnTo>
                    <a:lnTo>
                      <a:pt x="9" y="128"/>
                    </a:lnTo>
                    <a:lnTo>
                      <a:pt x="12" y="132"/>
                    </a:lnTo>
                    <a:lnTo>
                      <a:pt x="16" y="134"/>
                    </a:lnTo>
                    <a:lnTo>
                      <a:pt x="19" y="136"/>
                    </a:lnTo>
                    <a:lnTo>
                      <a:pt x="23" y="138"/>
                    </a:lnTo>
                    <a:lnTo>
                      <a:pt x="28" y="138"/>
                    </a:lnTo>
                    <a:lnTo>
                      <a:pt x="28" y="138"/>
                    </a:lnTo>
                    <a:lnTo>
                      <a:pt x="32" y="136"/>
                    </a:lnTo>
                    <a:lnTo>
                      <a:pt x="37" y="135"/>
                    </a:lnTo>
                    <a:lnTo>
                      <a:pt x="41" y="132"/>
                    </a:lnTo>
                    <a:lnTo>
                      <a:pt x="43" y="130"/>
                    </a:lnTo>
                    <a:lnTo>
                      <a:pt x="46" y="127"/>
                    </a:lnTo>
                    <a:lnTo>
                      <a:pt x="47" y="123"/>
                    </a:lnTo>
                    <a:lnTo>
                      <a:pt x="49" y="119"/>
                    </a:lnTo>
                    <a:lnTo>
                      <a:pt x="49" y="115"/>
                    </a:lnTo>
                    <a:lnTo>
                      <a:pt x="43" y="20"/>
                    </a:lnTo>
                    <a:lnTo>
                      <a:pt x="43" y="20"/>
                    </a:lnTo>
                    <a:lnTo>
                      <a:pt x="43" y="16"/>
                    </a:lnTo>
                    <a:lnTo>
                      <a:pt x="42" y="12"/>
                    </a:lnTo>
                    <a:lnTo>
                      <a:pt x="39" y="8"/>
                    </a:lnTo>
                    <a:lnTo>
                      <a:pt x="37" y="5"/>
                    </a:lnTo>
                    <a:lnTo>
                      <a:pt x="34" y="2"/>
                    </a:lnTo>
                    <a:lnTo>
                      <a:pt x="30" y="1"/>
                    </a:lnTo>
                    <a:lnTo>
                      <a:pt x="26" y="0"/>
                    </a:lnTo>
                    <a:lnTo>
                      <a:pt x="20" y="0"/>
                    </a:lnTo>
                    <a:lnTo>
                      <a:pt x="20" y="0"/>
                    </a:lnTo>
                    <a:lnTo>
                      <a:pt x="16" y="0"/>
                    </a:lnTo>
                    <a:lnTo>
                      <a:pt x="12" y="1"/>
                    </a:lnTo>
                    <a:lnTo>
                      <a:pt x="8" y="4"/>
                    </a:lnTo>
                    <a:lnTo>
                      <a:pt x="5" y="6"/>
                    </a:lnTo>
                    <a:lnTo>
                      <a:pt x="3" y="11"/>
                    </a:lnTo>
                    <a:lnTo>
                      <a:pt x="1" y="15"/>
                    </a:lnTo>
                    <a:lnTo>
                      <a:pt x="0" y="19"/>
                    </a:lnTo>
                    <a:lnTo>
                      <a:pt x="0" y="23"/>
                    </a:lnTo>
                    <a:lnTo>
                      <a:pt x="5" y="116"/>
                    </a:lnTo>
                    <a:close/>
                  </a:path>
                </a:pathLst>
              </a:custGeom>
              <a:solidFill>
                <a:srgbClr val="5E5C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sp>
          <p:nvSpPr>
            <p:cNvPr id="260" name="Google Shape;260;p12"/>
            <p:cNvSpPr/>
            <p:nvPr/>
          </p:nvSpPr>
          <p:spPr>
            <a:xfrm>
              <a:off x="5962599" y="1268760"/>
              <a:ext cx="466185" cy="380121"/>
            </a:xfrm>
            <a:custGeom>
              <a:rect b="b" l="l" r="r" t="t"/>
              <a:pathLst>
                <a:path extrusionOk="0" h="265" w="325">
                  <a:moveTo>
                    <a:pt x="166" y="265"/>
                  </a:moveTo>
                  <a:lnTo>
                    <a:pt x="166" y="265"/>
                  </a:lnTo>
                  <a:lnTo>
                    <a:pt x="169" y="263"/>
                  </a:lnTo>
                  <a:lnTo>
                    <a:pt x="177" y="257"/>
                  </a:lnTo>
                  <a:lnTo>
                    <a:pt x="189" y="250"/>
                  </a:lnTo>
                  <a:lnTo>
                    <a:pt x="198" y="246"/>
                  </a:lnTo>
                  <a:lnTo>
                    <a:pt x="207" y="244"/>
                  </a:lnTo>
                  <a:lnTo>
                    <a:pt x="218" y="241"/>
                  </a:lnTo>
                  <a:lnTo>
                    <a:pt x="230" y="240"/>
                  </a:lnTo>
                  <a:lnTo>
                    <a:pt x="242" y="240"/>
                  </a:lnTo>
                  <a:lnTo>
                    <a:pt x="257" y="241"/>
                  </a:lnTo>
                  <a:lnTo>
                    <a:pt x="272" y="242"/>
                  </a:lnTo>
                  <a:lnTo>
                    <a:pt x="288" y="248"/>
                  </a:lnTo>
                  <a:lnTo>
                    <a:pt x="306" y="255"/>
                  </a:lnTo>
                  <a:lnTo>
                    <a:pt x="325" y="263"/>
                  </a:lnTo>
                  <a:lnTo>
                    <a:pt x="325" y="26"/>
                  </a:lnTo>
                  <a:lnTo>
                    <a:pt x="307" y="18"/>
                  </a:lnTo>
                  <a:lnTo>
                    <a:pt x="288" y="9"/>
                  </a:lnTo>
                  <a:lnTo>
                    <a:pt x="265" y="4"/>
                  </a:lnTo>
                  <a:lnTo>
                    <a:pt x="253" y="1"/>
                  </a:lnTo>
                  <a:lnTo>
                    <a:pt x="240" y="0"/>
                  </a:lnTo>
                  <a:lnTo>
                    <a:pt x="226" y="0"/>
                  </a:lnTo>
                  <a:lnTo>
                    <a:pt x="212" y="1"/>
                  </a:lnTo>
                  <a:lnTo>
                    <a:pt x="199" y="4"/>
                  </a:lnTo>
                  <a:lnTo>
                    <a:pt x="187" y="8"/>
                  </a:lnTo>
                  <a:lnTo>
                    <a:pt x="175" y="16"/>
                  </a:lnTo>
                  <a:lnTo>
                    <a:pt x="162" y="26"/>
                  </a:lnTo>
                  <a:lnTo>
                    <a:pt x="0" y="26"/>
                  </a:lnTo>
                  <a:lnTo>
                    <a:pt x="0" y="264"/>
                  </a:lnTo>
                  <a:lnTo>
                    <a:pt x="166" y="265"/>
                  </a:lnTo>
                  <a:close/>
                </a:path>
              </a:pathLst>
            </a:custGeom>
            <a:solidFill>
              <a:srgbClr val="178AA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61" name="Google Shape;261;p12"/>
            <p:cNvSpPr/>
            <p:nvPr/>
          </p:nvSpPr>
          <p:spPr>
            <a:xfrm>
              <a:off x="5999894" y="3593950"/>
              <a:ext cx="568029" cy="469054"/>
            </a:xfrm>
            <a:custGeom>
              <a:rect b="b" l="l" r="r" t="t"/>
              <a:pathLst>
                <a:path extrusionOk="0" h="327" w="396">
                  <a:moveTo>
                    <a:pt x="199" y="0"/>
                  </a:moveTo>
                  <a:lnTo>
                    <a:pt x="365" y="0"/>
                  </a:lnTo>
                  <a:lnTo>
                    <a:pt x="365" y="0"/>
                  </a:lnTo>
                  <a:lnTo>
                    <a:pt x="372" y="0"/>
                  </a:lnTo>
                  <a:lnTo>
                    <a:pt x="377" y="2"/>
                  </a:lnTo>
                  <a:lnTo>
                    <a:pt x="383" y="5"/>
                  </a:lnTo>
                  <a:lnTo>
                    <a:pt x="387" y="9"/>
                  </a:lnTo>
                  <a:lnTo>
                    <a:pt x="391" y="13"/>
                  </a:lnTo>
                  <a:lnTo>
                    <a:pt x="394" y="19"/>
                  </a:lnTo>
                  <a:lnTo>
                    <a:pt x="396" y="24"/>
                  </a:lnTo>
                  <a:lnTo>
                    <a:pt x="396" y="31"/>
                  </a:lnTo>
                  <a:lnTo>
                    <a:pt x="396" y="197"/>
                  </a:lnTo>
                  <a:lnTo>
                    <a:pt x="396" y="197"/>
                  </a:lnTo>
                  <a:lnTo>
                    <a:pt x="396" y="204"/>
                  </a:lnTo>
                  <a:lnTo>
                    <a:pt x="394" y="210"/>
                  </a:lnTo>
                  <a:lnTo>
                    <a:pt x="391" y="215"/>
                  </a:lnTo>
                  <a:lnTo>
                    <a:pt x="387" y="220"/>
                  </a:lnTo>
                  <a:lnTo>
                    <a:pt x="383" y="224"/>
                  </a:lnTo>
                  <a:lnTo>
                    <a:pt x="377" y="227"/>
                  </a:lnTo>
                  <a:lnTo>
                    <a:pt x="372" y="229"/>
                  </a:lnTo>
                  <a:lnTo>
                    <a:pt x="365" y="230"/>
                  </a:lnTo>
                  <a:lnTo>
                    <a:pt x="238" y="230"/>
                  </a:lnTo>
                  <a:lnTo>
                    <a:pt x="238" y="260"/>
                  </a:lnTo>
                  <a:lnTo>
                    <a:pt x="295" y="260"/>
                  </a:lnTo>
                  <a:lnTo>
                    <a:pt x="295" y="260"/>
                  </a:lnTo>
                  <a:lnTo>
                    <a:pt x="302" y="260"/>
                  </a:lnTo>
                  <a:lnTo>
                    <a:pt x="307" y="262"/>
                  </a:lnTo>
                  <a:lnTo>
                    <a:pt x="312" y="265"/>
                  </a:lnTo>
                  <a:lnTo>
                    <a:pt x="318" y="269"/>
                  </a:lnTo>
                  <a:lnTo>
                    <a:pt x="321" y="273"/>
                  </a:lnTo>
                  <a:lnTo>
                    <a:pt x="325" y="279"/>
                  </a:lnTo>
                  <a:lnTo>
                    <a:pt x="326" y="285"/>
                  </a:lnTo>
                  <a:lnTo>
                    <a:pt x="326" y="291"/>
                  </a:lnTo>
                  <a:lnTo>
                    <a:pt x="326" y="295"/>
                  </a:lnTo>
                  <a:lnTo>
                    <a:pt x="326" y="295"/>
                  </a:lnTo>
                  <a:lnTo>
                    <a:pt x="326" y="302"/>
                  </a:lnTo>
                  <a:lnTo>
                    <a:pt x="325" y="308"/>
                  </a:lnTo>
                  <a:lnTo>
                    <a:pt x="321" y="314"/>
                  </a:lnTo>
                  <a:lnTo>
                    <a:pt x="318" y="318"/>
                  </a:lnTo>
                  <a:lnTo>
                    <a:pt x="312" y="322"/>
                  </a:lnTo>
                  <a:lnTo>
                    <a:pt x="307" y="325"/>
                  </a:lnTo>
                  <a:lnTo>
                    <a:pt x="302" y="326"/>
                  </a:lnTo>
                  <a:lnTo>
                    <a:pt x="295" y="327"/>
                  </a:lnTo>
                  <a:lnTo>
                    <a:pt x="199" y="327"/>
                  </a:lnTo>
                  <a:lnTo>
                    <a:pt x="199" y="208"/>
                  </a:lnTo>
                  <a:lnTo>
                    <a:pt x="348" y="208"/>
                  </a:lnTo>
                  <a:lnTo>
                    <a:pt x="348" y="208"/>
                  </a:lnTo>
                  <a:lnTo>
                    <a:pt x="348" y="208"/>
                  </a:lnTo>
                  <a:lnTo>
                    <a:pt x="352" y="207"/>
                  </a:lnTo>
                  <a:lnTo>
                    <a:pt x="357" y="205"/>
                  </a:lnTo>
                  <a:lnTo>
                    <a:pt x="361" y="204"/>
                  </a:lnTo>
                  <a:lnTo>
                    <a:pt x="365" y="200"/>
                  </a:lnTo>
                  <a:lnTo>
                    <a:pt x="368" y="196"/>
                  </a:lnTo>
                  <a:lnTo>
                    <a:pt x="371" y="192"/>
                  </a:lnTo>
                  <a:lnTo>
                    <a:pt x="372" y="188"/>
                  </a:lnTo>
                  <a:lnTo>
                    <a:pt x="373" y="182"/>
                  </a:lnTo>
                  <a:lnTo>
                    <a:pt x="373" y="47"/>
                  </a:lnTo>
                  <a:lnTo>
                    <a:pt x="373" y="47"/>
                  </a:lnTo>
                  <a:lnTo>
                    <a:pt x="372" y="42"/>
                  </a:lnTo>
                  <a:lnTo>
                    <a:pt x="371" y="36"/>
                  </a:lnTo>
                  <a:lnTo>
                    <a:pt x="368" y="32"/>
                  </a:lnTo>
                  <a:lnTo>
                    <a:pt x="365" y="28"/>
                  </a:lnTo>
                  <a:lnTo>
                    <a:pt x="361" y="25"/>
                  </a:lnTo>
                  <a:lnTo>
                    <a:pt x="357" y="23"/>
                  </a:lnTo>
                  <a:lnTo>
                    <a:pt x="352" y="21"/>
                  </a:lnTo>
                  <a:lnTo>
                    <a:pt x="348" y="20"/>
                  </a:lnTo>
                  <a:lnTo>
                    <a:pt x="199" y="20"/>
                  </a:lnTo>
                  <a:lnTo>
                    <a:pt x="199" y="0"/>
                  </a:lnTo>
                  <a:close/>
                  <a:moveTo>
                    <a:pt x="127" y="260"/>
                  </a:moveTo>
                  <a:lnTo>
                    <a:pt x="159" y="260"/>
                  </a:lnTo>
                  <a:lnTo>
                    <a:pt x="159" y="230"/>
                  </a:lnTo>
                  <a:lnTo>
                    <a:pt x="127" y="230"/>
                  </a:lnTo>
                  <a:lnTo>
                    <a:pt x="127" y="208"/>
                  </a:lnTo>
                  <a:lnTo>
                    <a:pt x="199" y="208"/>
                  </a:lnTo>
                  <a:lnTo>
                    <a:pt x="199" y="327"/>
                  </a:lnTo>
                  <a:lnTo>
                    <a:pt x="127" y="327"/>
                  </a:lnTo>
                  <a:lnTo>
                    <a:pt x="127" y="288"/>
                  </a:lnTo>
                  <a:lnTo>
                    <a:pt x="154" y="288"/>
                  </a:lnTo>
                  <a:lnTo>
                    <a:pt x="154" y="288"/>
                  </a:lnTo>
                  <a:lnTo>
                    <a:pt x="155" y="288"/>
                  </a:lnTo>
                  <a:lnTo>
                    <a:pt x="158" y="287"/>
                  </a:lnTo>
                  <a:lnTo>
                    <a:pt x="159" y="284"/>
                  </a:lnTo>
                  <a:lnTo>
                    <a:pt x="159" y="283"/>
                  </a:lnTo>
                  <a:lnTo>
                    <a:pt x="159" y="283"/>
                  </a:lnTo>
                  <a:lnTo>
                    <a:pt x="159" y="280"/>
                  </a:lnTo>
                  <a:lnTo>
                    <a:pt x="158" y="279"/>
                  </a:lnTo>
                  <a:lnTo>
                    <a:pt x="155" y="277"/>
                  </a:lnTo>
                  <a:lnTo>
                    <a:pt x="154" y="276"/>
                  </a:lnTo>
                  <a:lnTo>
                    <a:pt x="127" y="276"/>
                  </a:lnTo>
                  <a:lnTo>
                    <a:pt x="127" y="260"/>
                  </a:lnTo>
                  <a:lnTo>
                    <a:pt x="127" y="260"/>
                  </a:lnTo>
                  <a:close/>
                  <a:moveTo>
                    <a:pt x="127" y="0"/>
                  </a:moveTo>
                  <a:lnTo>
                    <a:pt x="199" y="0"/>
                  </a:lnTo>
                  <a:lnTo>
                    <a:pt x="199" y="20"/>
                  </a:lnTo>
                  <a:lnTo>
                    <a:pt x="127" y="20"/>
                  </a:lnTo>
                  <a:lnTo>
                    <a:pt x="127" y="0"/>
                  </a:lnTo>
                  <a:close/>
                  <a:moveTo>
                    <a:pt x="101" y="260"/>
                  </a:moveTo>
                  <a:lnTo>
                    <a:pt x="127" y="260"/>
                  </a:lnTo>
                  <a:lnTo>
                    <a:pt x="127" y="276"/>
                  </a:lnTo>
                  <a:lnTo>
                    <a:pt x="100" y="276"/>
                  </a:lnTo>
                  <a:lnTo>
                    <a:pt x="100" y="276"/>
                  </a:lnTo>
                  <a:lnTo>
                    <a:pt x="97" y="277"/>
                  </a:lnTo>
                  <a:lnTo>
                    <a:pt x="96" y="279"/>
                  </a:lnTo>
                  <a:lnTo>
                    <a:pt x="94" y="280"/>
                  </a:lnTo>
                  <a:lnTo>
                    <a:pt x="94" y="283"/>
                  </a:lnTo>
                  <a:lnTo>
                    <a:pt x="94" y="283"/>
                  </a:lnTo>
                  <a:lnTo>
                    <a:pt x="94" y="284"/>
                  </a:lnTo>
                  <a:lnTo>
                    <a:pt x="96" y="287"/>
                  </a:lnTo>
                  <a:lnTo>
                    <a:pt x="97" y="288"/>
                  </a:lnTo>
                  <a:lnTo>
                    <a:pt x="100" y="288"/>
                  </a:lnTo>
                  <a:lnTo>
                    <a:pt x="100" y="288"/>
                  </a:lnTo>
                  <a:lnTo>
                    <a:pt x="127" y="288"/>
                  </a:lnTo>
                  <a:lnTo>
                    <a:pt x="127" y="327"/>
                  </a:lnTo>
                  <a:lnTo>
                    <a:pt x="101" y="327"/>
                  </a:lnTo>
                  <a:lnTo>
                    <a:pt x="101" y="327"/>
                  </a:lnTo>
                  <a:lnTo>
                    <a:pt x="94" y="326"/>
                  </a:lnTo>
                  <a:lnTo>
                    <a:pt x="88" y="325"/>
                  </a:lnTo>
                  <a:lnTo>
                    <a:pt x="82" y="322"/>
                  </a:lnTo>
                  <a:lnTo>
                    <a:pt x="78" y="318"/>
                  </a:lnTo>
                  <a:lnTo>
                    <a:pt x="74" y="314"/>
                  </a:lnTo>
                  <a:lnTo>
                    <a:pt x="71" y="308"/>
                  </a:lnTo>
                  <a:lnTo>
                    <a:pt x="70" y="302"/>
                  </a:lnTo>
                  <a:lnTo>
                    <a:pt x="69" y="295"/>
                  </a:lnTo>
                  <a:lnTo>
                    <a:pt x="69" y="291"/>
                  </a:lnTo>
                  <a:lnTo>
                    <a:pt x="69" y="291"/>
                  </a:lnTo>
                  <a:lnTo>
                    <a:pt x="70" y="285"/>
                  </a:lnTo>
                  <a:lnTo>
                    <a:pt x="71" y="279"/>
                  </a:lnTo>
                  <a:lnTo>
                    <a:pt x="74" y="273"/>
                  </a:lnTo>
                  <a:lnTo>
                    <a:pt x="78" y="269"/>
                  </a:lnTo>
                  <a:lnTo>
                    <a:pt x="82" y="265"/>
                  </a:lnTo>
                  <a:lnTo>
                    <a:pt x="88" y="262"/>
                  </a:lnTo>
                  <a:lnTo>
                    <a:pt x="94" y="260"/>
                  </a:lnTo>
                  <a:lnTo>
                    <a:pt x="101" y="260"/>
                  </a:lnTo>
                  <a:lnTo>
                    <a:pt x="101" y="260"/>
                  </a:lnTo>
                  <a:close/>
                  <a:moveTo>
                    <a:pt x="127" y="230"/>
                  </a:moveTo>
                  <a:lnTo>
                    <a:pt x="32" y="230"/>
                  </a:lnTo>
                  <a:lnTo>
                    <a:pt x="32" y="230"/>
                  </a:lnTo>
                  <a:lnTo>
                    <a:pt x="25" y="229"/>
                  </a:lnTo>
                  <a:lnTo>
                    <a:pt x="20" y="227"/>
                  </a:lnTo>
                  <a:lnTo>
                    <a:pt x="14" y="224"/>
                  </a:lnTo>
                  <a:lnTo>
                    <a:pt x="9" y="220"/>
                  </a:lnTo>
                  <a:lnTo>
                    <a:pt x="5" y="215"/>
                  </a:lnTo>
                  <a:lnTo>
                    <a:pt x="2" y="210"/>
                  </a:lnTo>
                  <a:lnTo>
                    <a:pt x="1" y="204"/>
                  </a:lnTo>
                  <a:lnTo>
                    <a:pt x="0" y="197"/>
                  </a:lnTo>
                  <a:lnTo>
                    <a:pt x="0" y="31"/>
                  </a:lnTo>
                  <a:lnTo>
                    <a:pt x="0" y="31"/>
                  </a:lnTo>
                  <a:lnTo>
                    <a:pt x="1" y="24"/>
                  </a:lnTo>
                  <a:lnTo>
                    <a:pt x="2" y="19"/>
                  </a:lnTo>
                  <a:lnTo>
                    <a:pt x="5" y="13"/>
                  </a:lnTo>
                  <a:lnTo>
                    <a:pt x="9" y="9"/>
                  </a:lnTo>
                  <a:lnTo>
                    <a:pt x="14" y="5"/>
                  </a:lnTo>
                  <a:lnTo>
                    <a:pt x="20" y="2"/>
                  </a:lnTo>
                  <a:lnTo>
                    <a:pt x="25" y="0"/>
                  </a:lnTo>
                  <a:lnTo>
                    <a:pt x="32" y="0"/>
                  </a:lnTo>
                  <a:lnTo>
                    <a:pt x="127" y="0"/>
                  </a:lnTo>
                  <a:lnTo>
                    <a:pt x="127" y="20"/>
                  </a:lnTo>
                  <a:lnTo>
                    <a:pt x="50" y="20"/>
                  </a:lnTo>
                  <a:lnTo>
                    <a:pt x="50" y="20"/>
                  </a:lnTo>
                  <a:lnTo>
                    <a:pt x="44" y="21"/>
                  </a:lnTo>
                  <a:lnTo>
                    <a:pt x="40" y="23"/>
                  </a:lnTo>
                  <a:lnTo>
                    <a:pt x="35" y="25"/>
                  </a:lnTo>
                  <a:lnTo>
                    <a:pt x="31" y="28"/>
                  </a:lnTo>
                  <a:lnTo>
                    <a:pt x="28" y="32"/>
                  </a:lnTo>
                  <a:lnTo>
                    <a:pt x="25" y="36"/>
                  </a:lnTo>
                  <a:lnTo>
                    <a:pt x="24" y="42"/>
                  </a:lnTo>
                  <a:lnTo>
                    <a:pt x="24" y="47"/>
                  </a:lnTo>
                  <a:lnTo>
                    <a:pt x="24" y="182"/>
                  </a:lnTo>
                  <a:lnTo>
                    <a:pt x="24" y="182"/>
                  </a:lnTo>
                  <a:lnTo>
                    <a:pt x="24" y="188"/>
                  </a:lnTo>
                  <a:lnTo>
                    <a:pt x="25" y="192"/>
                  </a:lnTo>
                  <a:lnTo>
                    <a:pt x="28" y="196"/>
                  </a:lnTo>
                  <a:lnTo>
                    <a:pt x="31" y="200"/>
                  </a:lnTo>
                  <a:lnTo>
                    <a:pt x="35" y="204"/>
                  </a:lnTo>
                  <a:lnTo>
                    <a:pt x="40" y="205"/>
                  </a:lnTo>
                  <a:lnTo>
                    <a:pt x="44" y="207"/>
                  </a:lnTo>
                  <a:lnTo>
                    <a:pt x="50" y="208"/>
                  </a:lnTo>
                  <a:lnTo>
                    <a:pt x="127" y="208"/>
                  </a:lnTo>
                  <a:lnTo>
                    <a:pt x="127" y="230"/>
                  </a:lnTo>
                  <a:close/>
                </a:path>
              </a:pathLst>
            </a:custGeom>
            <a:solidFill>
              <a:srgbClr val="40A69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62" name="Google Shape;262;p12"/>
            <p:cNvSpPr/>
            <p:nvPr/>
          </p:nvSpPr>
          <p:spPr>
            <a:xfrm>
              <a:off x="4832279" y="2652973"/>
              <a:ext cx="730119" cy="850610"/>
            </a:xfrm>
            <a:custGeom>
              <a:rect b="b" l="l" r="r" t="t"/>
              <a:pathLst>
                <a:path extrusionOk="0" h="593" w="509">
                  <a:moveTo>
                    <a:pt x="141" y="86"/>
                  </a:moveTo>
                  <a:lnTo>
                    <a:pt x="92" y="126"/>
                  </a:lnTo>
                  <a:lnTo>
                    <a:pt x="99" y="134"/>
                  </a:lnTo>
                  <a:lnTo>
                    <a:pt x="147" y="94"/>
                  </a:lnTo>
                  <a:lnTo>
                    <a:pt x="162" y="111"/>
                  </a:lnTo>
                  <a:lnTo>
                    <a:pt x="137" y="133"/>
                  </a:lnTo>
                  <a:lnTo>
                    <a:pt x="142" y="140"/>
                  </a:lnTo>
                  <a:lnTo>
                    <a:pt x="168" y="120"/>
                  </a:lnTo>
                  <a:lnTo>
                    <a:pt x="183" y="137"/>
                  </a:lnTo>
                  <a:lnTo>
                    <a:pt x="157" y="157"/>
                  </a:lnTo>
                  <a:lnTo>
                    <a:pt x="164" y="166"/>
                  </a:lnTo>
                  <a:lnTo>
                    <a:pt x="189" y="144"/>
                  </a:lnTo>
                  <a:lnTo>
                    <a:pt x="203" y="161"/>
                  </a:lnTo>
                  <a:lnTo>
                    <a:pt x="177" y="183"/>
                  </a:lnTo>
                  <a:lnTo>
                    <a:pt x="184" y="191"/>
                  </a:lnTo>
                  <a:lnTo>
                    <a:pt x="210" y="170"/>
                  </a:lnTo>
                  <a:lnTo>
                    <a:pt x="225" y="187"/>
                  </a:lnTo>
                  <a:lnTo>
                    <a:pt x="174" y="228"/>
                  </a:lnTo>
                  <a:lnTo>
                    <a:pt x="181" y="236"/>
                  </a:lnTo>
                  <a:lnTo>
                    <a:pt x="230" y="195"/>
                  </a:lnTo>
                  <a:lnTo>
                    <a:pt x="245" y="213"/>
                  </a:lnTo>
                  <a:lnTo>
                    <a:pt x="219" y="235"/>
                  </a:lnTo>
                  <a:lnTo>
                    <a:pt x="226" y="241"/>
                  </a:lnTo>
                  <a:lnTo>
                    <a:pt x="252" y="221"/>
                  </a:lnTo>
                  <a:lnTo>
                    <a:pt x="267" y="239"/>
                  </a:lnTo>
                  <a:lnTo>
                    <a:pt x="239" y="259"/>
                  </a:lnTo>
                  <a:lnTo>
                    <a:pt x="246" y="267"/>
                  </a:lnTo>
                  <a:lnTo>
                    <a:pt x="272" y="245"/>
                  </a:lnTo>
                  <a:lnTo>
                    <a:pt x="287" y="263"/>
                  </a:lnTo>
                  <a:lnTo>
                    <a:pt x="261" y="285"/>
                  </a:lnTo>
                  <a:lnTo>
                    <a:pt x="267" y="293"/>
                  </a:lnTo>
                  <a:lnTo>
                    <a:pt x="294" y="271"/>
                  </a:lnTo>
                  <a:lnTo>
                    <a:pt x="307" y="289"/>
                  </a:lnTo>
                  <a:lnTo>
                    <a:pt x="258" y="329"/>
                  </a:lnTo>
                  <a:lnTo>
                    <a:pt x="264" y="338"/>
                  </a:lnTo>
                  <a:lnTo>
                    <a:pt x="314" y="297"/>
                  </a:lnTo>
                  <a:lnTo>
                    <a:pt x="329" y="314"/>
                  </a:lnTo>
                  <a:lnTo>
                    <a:pt x="302" y="336"/>
                  </a:lnTo>
                  <a:lnTo>
                    <a:pt x="308" y="343"/>
                  </a:lnTo>
                  <a:lnTo>
                    <a:pt x="334" y="323"/>
                  </a:lnTo>
                  <a:lnTo>
                    <a:pt x="349" y="340"/>
                  </a:lnTo>
                  <a:lnTo>
                    <a:pt x="323" y="362"/>
                  </a:lnTo>
                  <a:lnTo>
                    <a:pt x="329" y="369"/>
                  </a:lnTo>
                  <a:lnTo>
                    <a:pt x="356" y="347"/>
                  </a:lnTo>
                  <a:lnTo>
                    <a:pt x="369" y="366"/>
                  </a:lnTo>
                  <a:lnTo>
                    <a:pt x="344" y="386"/>
                  </a:lnTo>
                  <a:lnTo>
                    <a:pt x="350" y="394"/>
                  </a:lnTo>
                  <a:lnTo>
                    <a:pt x="376" y="373"/>
                  </a:lnTo>
                  <a:lnTo>
                    <a:pt x="391" y="390"/>
                  </a:lnTo>
                  <a:lnTo>
                    <a:pt x="341" y="431"/>
                  </a:lnTo>
                  <a:lnTo>
                    <a:pt x="348" y="439"/>
                  </a:lnTo>
                  <a:lnTo>
                    <a:pt x="397" y="398"/>
                  </a:lnTo>
                  <a:lnTo>
                    <a:pt x="411" y="416"/>
                  </a:lnTo>
                  <a:lnTo>
                    <a:pt x="386" y="438"/>
                  </a:lnTo>
                  <a:lnTo>
                    <a:pt x="391" y="446"/>
                  </a:lnTo>
                  <a:lnTo>
                    <a:pt x="418" y="424"/>
                  </a:lnTo>
                  <a:lnTo>
                    <a:pt x="432" y="442"/>
                  </a:lnTo>
                  <a:lnTo>
                    <a:pt x="406" y="463"/>
                  </a:lnTo>
                  <a:lnTo>
                    <a:pt x="413" y="470"/>
                  </a:lnTo>
                  <a:lnTo>
                    <a:pt x="438" y="450"/>
                  </a:lnTo>
                  <a:lnTo>
                    <a:pt x="453" y="467"/>
                  </a:lnTo>
                  <a:lnTo>
                    <a:pt x="426" y="488"/>
                  </a:lnTo>
                  <a:lnTo>
                    <a:pt x="433" y="496"/>
                  </a:lnTo>
                  <a:lnTo>
                    <a:pt x="459" y="474"/>
                  </a:lnTo>
                  <a:lnTo>
                    <a:pt x="474" y="492"/>
                  </a:lnTo>
                  <a:lnTo>
                    <a:pt x="424" y="532"/>
                  </a:lnTo>
                  <a:lnTo>
                    <a:pt x="430" y="541"/>
                  </a:lnTo>
                  <a:lnTo>
                    <a:pt x="480" y="500"/>
                  </a:lnTo>
                  <a:lnTo>
                    <a:pt x="509" y="535"/>
                  </a:lnTo>
                  <a:lnTo>
                    <a:pt x="437" y="593"/>
                  </a:lnTo>
                  <a:lnTo>
                    <a:pt x="70" y="145"/>
                  </a:lnTo>
                  <a:lnTo>
                    <a:pt x="70" y="82"/>
                  </a:lnTo>
                  <a:lnTo>
                    <a:pt x="77" y="80"/>
                  </a:lnTo>
                  <a:lnTo>
                    <a:pt x="82" y="78"/>
                  </a:lnTo>
                  <a:lnTo>
                    <a:pt x="86" y="72"/>
                  </a:lnTo>
                  <a:lnTo>
                    <a:pt x="88" y="65"/>
                  </a:lnTo>
                  <a:lnTo>
                    <a:pt x="88" y="59"/>
                  </a:lnTo>
                  <a:lnTo>
                    <a:pt x="84" y="52"/>
                  </a:lnTo>
                  <a:lnTo>
                    <a:pt x="81" y="49"/>
                  </a:lnTo>
                  <a:lnTo>
                    <a:pt x="78" y="46"/>
                  </a:lnTo>
                  <a:lnTo>
                    <a:pt x="74" y="45"/>
                  </a:lnTo>
                  <a:lnTo>
                    <a:pt x="70" y="45"/>
                  </a:lnTo>
                  <a:lnTo>
                    <a:pt x="70" y="2"/>
                  </a:lnTo>
                  <a:lnTo>
                    <a:pt x="72" y="0"/>
                  </a:lnTo>
                  <a:lnTo>
                    <a:pt x="141" y="86"/>
                  </a:lnTo>
                  <a:close/>
                  <a:moveTo>
                    <a:pt x="70" y="145"/>
                  </a:moveTo>
                  <a:lnTo>
                    <a:pt x="0" y="59"/>
                  </a:lnTo>
                  <a:lnTo>
                    <a:pt x="70" y="2"/>
                  </a:lnTo>
                  <a:lnTo>
                    <a:pt x="70" y="45"/>
                  </a:lnTo>
                  <a:lnTo>
                    <a:pt x="65" y="46"/>
                  </a:lnTo>
                  <a:lnTo>
                    <a:pt x="59" y="49"/>
                  </a:lnTo>
                  <a:lnTo>
                    <a:pt x="54" y="55"/>
                  </a:lnTo>
                  <a:lnTo>
                    <a:pt x="53" y="61"/>
                  </a:lnTo>
                  <a:lnTo>
                    <a:pt x="53" y="68"/>
                  </a:lnTo>
                  <a:lnTo>
                    <a:pt x="57" y="75"/>
                  </a:lnTo>
                  <a:lnTo>
                    <a:pt x="59" y="78"/>
                  </a:lnTo>
                  <a:lnTo>
                    <a:pt x="63" y="79"/>
                  </a:lnTo>
                  <a:lnTo>
                    <a:pt x="66" y="80"/>
                  </a:lnTo>
                  <a:lnTo>
                    <a:pt x="70" y="82"/>
                  </a:lnTo>
                  <a:lnTo>
                    <a:pt x="70" y="145"/>
                  </a:lnTo>
                  <a:close/>
                </a:path>
              </a:pathLst>
            </a:custGeom>
            <a:solidFill>
              <a:srgbClr val="178AA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63" name="Google Shape;263;p12"/>
            <p:cNvSpPr/>
            <p:nvPr/>
          </p:nvSpPr>
          <p:spPr>
            <a:xfrm>
              <a:off x="4701747" y="2903995"/>
              <a:ext cx="306965" cy="618234"/>
            </a:xfrm>
            <a:custGeom>
              <a:rect b="b" l="l" r="r" t="t"/>
              <a:pathLst>
                <a:path extrusionOk="0" h="431" w="214">
                  <a:moveTo>
                    <a:pt x="168" y="228"/>
                  </a:moveTo>
                  <a:lnTo>
                    <a:pt x="214" y="349"/>
                  </a:lnTo>
                  <a:lnTo>
                    <a:pt x="194" y="431"/>
                  </a:lnTo>
                  <a:lnTo>
                    <a:pt x="168" y="413"/>
                  </a:lnTo>
                  <a:lnTo>
                    <a:pt x="168" y="405"/>
                  </a:lnTo>
                  <a:lnTo>
                    <a:pt x="169" y="408"/>
                  </a:lnTo>
                  <a:lnTo>
                    <a:pt x="196" y="397"/>
                  </a:lnTo>
                  <a:lnTo>
                    <a:pt x="209" y="349"/>
                  </a:lnTo>
                  <a:lnTo>
                    <a:pt x="206" y="345"/>
                  </a:lnTo>
                  <a:lnTo>
                    <a:pt x="203" y="341"/>
                  </a:lnTo>
                  <a:lnTo>
                    <a:pt x="199" y="337"/>
                  </a:lnTo>
                  <a:lnTo>
                    <a:pt x="194" y="336"/>
                  </a:lnTo>
                  <a:lnTo>
                    <a:pt x="188" y="337"/>
                  </a:lnTo>
                  <a:lnTo>
                    <a:pt x="184" y="340"/>
                  </a:lnTo>
                  <a:lnTo>
                    <a:pt x="180" y="344"/>
                  </a:lnTo>
                  <a:lnTo>
                    <a:pt x="179" y="348"/>
                  </a:lnTo>
                  <a:lnTo>
                    <a:pt x="179" y="353"/>
                  </a:lnTo>
                  <a:lnTo>
                    <a:pt x="176" y="351"/>
                  </a:lnTo>
                  <a:lnTo>
                    <a:pt x="173" y="348"/>
                  </a:lnTo>
                  <a:lnTo>
                    <a:pt x="171" y="347"/>
                  </a:lnTo>
                  <a:lnTo>
                    <a:pt x="168" y="347"/>
                  </a:lnTo>
                  <a:lnTo>
                    <a:pt x="168" y="228"/>
                  </a:lnTo>
                  <a:close/>
                  <a:moveTo>
                    <a:pt x="125" y="385"/>
                  </a:moveTo>
                  <a:lnTo>
                    <a:pt x="51" y="194"/>
                  </a:lnTo>
                  <a:lnTo>
                    <a:pt x="50" y="194"/>
                  </a:lnTo>
                  <a:lnTo>
                    <a:pt x="50" y="183"/>
                  </a:lnTo>
                  <a:lnTo>
                    <a:pt x="54" y="186"/>
                  </a:lnTo>
                  <a:lnTo>
                    <a:pt x="60" y="184"/>
                  </a:lnTo>
                  <a:lnTo>
                    <a:pt x="81" y="176"/>
                  </a:lnTo>
                  <a:lnTo>
                    <a:pt x="79" y="175"/>
                  </a:lnTo>
                  <a:lnTo>
                    <a:pt x="74" y="173"/>
                  </a:lnTo>
                  <a:lnTo>
                    <a:pt x="73" y="172"/>
                  </a:lnTo>
                  <a:lnTo>
                    <a:pt x="70" y="168"/>
                  </a:lnTo>
                  <a:lnTo>
                    <a:pt x="50" y="115"/>
                  </a:lnTo>
                  <a:lnTo>
                    <a:pt x="50" y="80"/>
                  </a:lnTo>
                  <a:lnTo>
                    <a:pt x="99" y="61"/>
                  </a:lnTo>
                  <a:lnTo>
                    <a:pt x="104" y="61"/>
                  </a:lnTo>
                  <a:lnTo>
                    <a:pt x="107" y="62"/>
                  </a:lnTo>
                  <a:lnTo>
                    <a:pt x="111" y="65"/>
                  </a:lnTo>
                  <a:lnTo>
                    <a:pt x="114" y="69"/>
                  </a:lnTo>
                  <a:lnTo>
                    <a:pt x="144" y="146"/>
                  </a:lnTo>
                  <a:lnTo>
                    <a:pt x="144" y="149"/>
                  </a:lnTo>
                  <a:lnTo>
                    <a:pt x="144" y="153"/>
                  </a:lnTo>
                  <a:lnTo>
                    <a:pt x="144" y="156"/>
                  </a:lnTo>
                  <a:lnTo>
                    <a:pt x="141" y="158"/>
                  </a:lnTo>
                  <a:lnTo>
                    <a:pt x="168" y="228"/>
                  </a:lnTo>
                  <a:lnTo>
                    <a:pt x="168" y="347"/>
                  </a:lnTo>
                  <a:lnTo>
                    <a:pt x="163" y="348"/>
                  </a:lnTo>
                  <a:lnTo>
                    <a:pt x="157" y="349"/>
                  </a:lnTo>
                  <a:lnTo>
                    <a:pt x="154" y="353"/>
                  </a:lnTo>
                  <a:lnTo>
                    <a:pt x="153" y="357"/>
                  </a:lnTo>
                  <a:lnTo>
                    <a:pt x="153" y="363"/>
                  </a:lnTo>
                  <a:lnTo>
                    <a:pt x="150" y="359"/>
                  </a:lnTo>
                  <a:lnTo>
                    <a:pt x="145" y="357"/>
                  </a:lnTo>
                  <a:lnTo>
                    <a:pt x="141" y="356"/>
                  </a:lnTo>
                  <a:lnTo>
                    <a:pt x="135" y="357"/>
                  </a:lnTo>
                  <a:lnTo>
                    <a:pt x="131" y="360"/>
                  </a:lnTo>
                  <a:lnTo>
                    <a:pt x="129" y="366"/>
                  </a:lnTo>
                  <a:lnTo>
                    <a:pt x="127" y="370"/>
                  </a:lnTo>
                  <a:lnTo>
                    <a:pt x="127" y="376"/>
                  </a:lnTo>
                  <a:lnTo>
                    <a:pt x="130" y="381"/>
                  </a:lnTo>
                  <a:lnTo>
                    <a:pt x="168" y="405"/>
                  </a:lnTo>
                  <a:lnTo>
                    <a:pt x="168" y="413"/>
                  </a:lnTo>
                  <a:lnTo>
                    <a:pt x="125" y="385"/>
                  </a:lnTo>
                  <a:close/>
                  <a:moveTo>
                    <a:pt x="50" y="0"/>
                  </a:moveTo>
                  <a:lnTo>
                    <a:pt x="50" y="77"/>
                  </a:lnTo>
                  <a:lnTo>
                    <a:pt x="95" y="49"/>
                  </a:lnTo>
                  <a:lnTo>
                    <a:pt x="87" y="28"/>
                  </a:lnTo>
                  <a:lnTo>
                    <a:pt x="84" y="23"/>
                  </a:lnTo>
                  <a:lnTo>
                    <a:pt x="81" y="18"/>
                  </a:lnTo>
                  <a:lnTo>
                    <a:pt x="77" y="14"/>
                  </a:lnTo>
                  <a:lnTo>
                    <a:pt x="72" y="10"/>
                  </a:lnTo>
                  <a:lnTo>
                    <a:pt x="68" y="5"/>
                  </a:lnTo>
                  <a:lnTo>
                    <a:pt x="62" y="3"/>
                  </a:lnTo>
                  <a:lnTo>
                    <a:pt x="56" y="1"/>
                  </a:lnTo>
                  <a:lnTo>
                    <a:pt x="50" y="0"/>
                  </a:lnTo>
                  <a:close/>
                  <a:moveTo>
                    <a:pt x="50" y="194"/>
                  </a:moveTo>
                  <a:lnTo>
                    <a:pt x="50" y="194"/>
                  </a:lnTo>
                  <a:lnTo>
                    <a:pt x="45" y="191"/>
                  </a:lnTo>
                  <a:lnTo>
                    <a:pt x="41" y="186"/>
                  </a:lnTo>
                  <a:lnTo>
                    <a:pt x="11" y="108"/>
                  </a:lnTo>
                  <a:lnTo>
                    <a:pt x="9" y="104"/>
                  </a:lnTo>
                  <a:lnTo>
                    <a:pt x="11" y="99"/>
                  </a:lnTo>
                  <a:lnTo>
                    <a:pt x="12" y="96"/>
                  </a:lnTo>
                  <a:lnTo>
                    <a:pt x="16" y="92"/>
                  </a:lnTo>
                  <a:lnTo>
                    <a:pt x="4" y="61"/>
                  </a:lnTo>
                  <a:lnTo>
                    <a:pt x="1" y="53"/>
                  </a:lnTo>
                  <a:lnTo>
                    <a:pt x="0" y="43"/>
                  </a:lnTo>
                  <a:lnTo>
                    <a:pt x="1" y="35"/>
                  </a:lnTo>
                  <a:lnTo>
                    <a:pt x="4" y="27"/>
                  </a:lnTo>
                  <a:lnTo>
                    <a:pt x="8" y="19"/>
                  </a:lnTo>
                  <a:lnTo>
                    <a:pt x="15" y="12"/>
                  </a:lnTo>
                  <a:lnTo>
                    <a:pt x="22" y="7"/>
                  </a:lnTo>
                  <a:lnTo>
                    <a:pt x="30" y="3"/>
                  </a:lnTo>
                  <a:lnTo>
                    <a:pt x="39" y="0"/>
                  </a:lnTo>
                  <a:lnTo>
                    <a:pt x="50" y="0"/>
                  </a:lnTo>
                  <a:lnTo>
                    <a:pt x="50" y="77"/>
                  </a:lnTo>
                  <a:lnTo>
                    <a:pt x="43" y="81"/>
                  </a:lnTo>
                  <a:lnTo>
                    <a:pt x="50" y="80"/>
                  </a:lnTo>
                  <a:lnTo>
                    <a:pt x="50" y="115"/>
                  </a:lnTo>
                  <a:lnTo>
                    <a:pt x="45" y="100"/>
                  </a:lnTo>
                  <a:lnTo>
                    <a:pt x="43" y="98"/>
                  </a:lnTo>
                  <a:lnTo>
                    <a:pt x="45" y="93"/>
                  </a:lnTo>
                  <a:lnTo>
                    <a:pt x="46" y="91"/>
                  </a:lnTo>
                  <a:lnTo>
                    <a:pt x="47" y="88"/>
                  </a:lnTo>
                  <a:lnTo>
                    <a:pt x="26" y="96"/>
                  </a:lnTo>
                  <a:lnTo>
                    <a:pt x="22" y="99"/>
                  </a:lnTo>
                  <a:lnTo>
                    <a:pt x="19" y="103"/>
                  </a:lnTo>
                  <a:lnTo>
                    <a:pt x="19" y="107"/>
                  </a:lnTo>
                  <a:lnTo>
                    <a:pt x="19" y="111"/>
                  </a:lnTo>
                  <a:lnTo>
                    <a:pt x="45" y="177"/>
                  </a:lnTo>
                  <a:lnTo>
                    <a:pt x="47" y="181"/>
                  </a:lnTo>
                  <a:lnTo>
                    <a:pt x="50" y="183"/>
                  </a:lnTo>
                  <a:lnTo>
                    <a:pt x="50" y="194"/>
                  </a:lnTo>
                  <a:close/>
                </a:path>
              </a:pathLst>
            </a:custGeom>
            <a:solidFill>
              <a:srgbClr val="4276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nvGrpSpPr>
            <p:cNvPr id="264" name="Google Shape;264;p12"/>
            <p:cNvGrpSpPr/>
            <p:nvPr/>
          </p:nvGrpSpPr>
          <p:grpSpPr>
            <a:xfrm>
              <a:off x="5594019" y="2980929"/>
              <a:ext cx="516407" cy="519276"/>
              <a:chOff x="2157413" y="3054350"/>
              <a:chExt cx="571500" cy="574675"/>
            </a:xfrm>
          </p:grpSpPr>
          <p:sp>
            <p:nvSpPr>
              <p:cNvPr id="265" name="Google Shape;265;p12"/>
              <p:cNvSpPr/>
              <p:nvPr/>
            </p:nvSpPr>
            <p:spPr>
              <a:xfrm>
                <a:off x="2157413" y="3054350"/>
                <a:ext cx="571500" cy="574675"/>
              </a:xfrm>
              <a:custGeom>
                <a:rect b="b" l="l" r="r" t="t"/>
                <a:pathLst>
                  <a:path extrusionOk="0" h="362" w="360">
                    <a:moveTo>
                      <a:pt x="180" y="0"/>
                    </a:moveTo>
                    <a:lnTo>
                      <a:pt x="180" y="0"/>
                    </a:lnTo>
                    <a:lnTo>
                      <a:pt x="180" y="0"/>
                    </a:lnTo>
                    <a:lnTo>
                      <a:pt x="197" y="2"/>
                    </a:lnTo>
                    <a:lnTo>
                      <a:pt x="216" y="4"/>
                    </a:lnTo>
                    <a:lnTo>
                      <a:pt x="232" y="8"/>
                    </a:lnTo>
                    <a:lnTo>
                      <a:pt x="250" y="15"/>
                    </a:lnTo>
                    <a:lnTo>
                      <a:pt x="265" y="22"/>
                    </a:lnTo>
                    <a:lnTo>
                      <a:pt x="280" y="31"/>
                    </a:lnTo>
                    <a:lnTo>
                      <a:pt x="295" y="42"/>
                    </a:lnTo>
                    <a:lnTo>
                      <a:pt x="307" y="53"/>
                    </a:lnTo>
                    <a:lnTo>
                      <a:pt x="319" y="67"/>
                    </a:lnTo>
                    <a:lnTo>
                      <a:pt x="329" y="80"/>
                    </a:lnTo>
                    <a:lnTo>
                      <a:pt x="338" y="95"/>
                    </a:lnTo>
                    <a:lnTo>
                      <a:pt x="346" y="111"/>
                    </a:lnTo>
                    <a:lnTo>
                      <a:pt x="352" y="127"/>
                    </a:lnTo>
                    <a:lnTo>
                      <a:pt x="356" y="145"/>
                    </a:lnTo>
                    <a:lnTo>
                      <a:pt x="358" y="163"/>
                    </a:lnTo>
                    <a:lnTo>
                      <a:pt x="360" y="180"/>
                    </a:lnTo>
                    <a:lnTo>
                      <a:pt x="360" y="180"/>
                    </a:lnTo>
                    <a:lnTo>
                      <a:pt x="358" y="199"/>
                    </a:lnTo>
                    <a:lnTo>
                      <a:pt x="356" y="217"/>
                    </a:lnTo>
                    <a:lnTo>
                      <a:pt x="352" y="234"/>
                    </a:lnTo>
                    <a:lnTo>
                      <a:pt x="346" y="251"/>
                    </a:lnTo>
                    <a:lnTo>
                      <a:pt x="338" y="267"/>
                    </a:lnTo>
                    <a:lnTo>
                      <a:pt x="329" y="282"/>
                    </a:lnTo>
                    <a:lnTo>
                      <a:pt x="319" y="295"/>
                    </a:lnTo>
                    <a:lnTo>
                      <a:pt x="307" y="309"/>
                    </a:lnTo>
                    <a:lnTo>
                      <a:pt x="295" y="320"/>
                    </a:lnTo>
                    <a:lnTo>
                      <a:pt x="280" y="331"/>
                    </a:lnTo>
                    <a:lnTo>
                      <a:pt x="265" y="340"/>
                    </a:lnTo>
                    <a:lnTo>
                      <a:pt x="250" y="347"/>
                    </a:lnTo>
                    <a:lnTo>
                      <a:pt x="232" y="354"/>
                    </a:lnTo>
                    <a:lnTo>
                      <a:pt x="216" y="358"/>
                    </a:lnTo>
                    <a:lnTo>
                      <a:pt x="197" y="360"/>
                    </a:lnTo>
                    <a:lnTo>
                      <a:pt x="180" y="362"/>
                    </a:lnTo>
                    <a:lnTo>
                      <a:pt x="180" y="362"/>
                    </a:lnTo>
                    <a:lnTo>
                      <a:pt x="180" y="314"/>
                    </a:lnTo>
                    <a:lnTo>
                      <a:pt x="180" y="314"/>
                    </a:lnTo>
                    <a:lnTo>
                      <a:pt x="180" y="314"/>
                    </a:lnTo>
                    <a:lnTo>
                      <a:pt x="186" y="314"/>
                    </a:lnTo>
                    <a:lnTo>
                      <a:pt x="193" y="318"/>
                    </a:lnTo>
                    <a:lnTo>
                      <a:pt x="199" y="322"/>
                    </a:lnTo>
                    <a:lnTo>
                      <a:pt x="201" y="329"/>
                    </a:lnTo>
                    <a:lnTo>
                      <a:pt x="201" y="329"/>
                    </a:lnTo>
                    <a:lnTo>
                      <a:pt x="214" y="327"/>
                    </a:lnTo>
                    <a:lnTo>
                      <a:pt x="226" y="324"/>
                    </a:lnTo>
                    <a:lnTo>
                      <a:pt x="237" y="320"/>
                    </a:lnTo>
                    <a:lnTo>
                      <a:pt x="247" y="314"/>
                    </a:lnTo>
                    <a:lnTo>
                      <a:pt x="258" y="309"/>
                    </a:lnTo>
                    <a:lnTo>
                      <a:pt x="268" y="302"/>
                    </a:lnTo>
                    <a:lnTo>
                      <a:pt x="277" y="294"/>
                    </a:lnTo>
                    <a:lnTo>
                      <a:pt x="285" y="286"/>
                    </a:lnTo>
                    <a:lnTo>
                      <a:pt x="293" y="278"/>
                    </a:lnTo>
                    <a:lnTo>
                      <a:pt x="300" y="268"/>
                    </a:lnTo>
                    <a:lnTo>
                      <a:pt x="307" y="259"/>
                    </a:lnTo>
                    <a:lnTo>
                      <a:pt x="312" y="248"/>
                    </a:lnTo>
                    <a:lnTo>
                      <a:pt x="318" y="237"/>
                    </a:lnTo>
                    <a:lnTo>
                      <a:pt x="322" y="226"/>
                    </a:lnTo>
                    <a:lnTo>
                      <a:pt x="325" y="215"/>
                    </a:lnTo>
                    <a:lnTo>
                      <a:pt x="327" y="203"/>
                    </a:lnTo>
                    <a:lnTo>
                      <a:pt x="327" y="203"/>
                    </a:lnTo>
                    <a:lnTo>
                      <a:pt x="322" y="199"/>
                    </a:lnTo>
                    <a:lnTo>
                      <a:pt x="316" y="194"/>
                    </a:lnTo>
                    <a:lnTo>
                      <a:pt x="314" y="188"/>
                    </a:lnTo>
                    <a:lnTo>
                      <a:pt x="312" y="180"/>
                    </a:lnTo>
                    <a:lnTo>
                      <a:pt x="312" y="180"/>
                    </a:lnTo>
                    <a:lnTo>
                      <a:pt x="314" y="174"/>
                    </a:lnTo>
                    <a:lnTo>
                      <a:pt x="316" y="167"/>
                    </a:lnTo>
                    <a:lnTo>
                      <a:pt x="322" y="163"/>
                    </a:lnTo>
                    <a:lnTo>
                      <a:pt x="327" y="159"/>
                    </a:lnTo>
                    <a:lnTo>
                      <a:pt x="327" y="159"/>
                    </a:lnTo>
                    <a:lnTo>
                      <a:pt x="325" y="146"/>
                    </a:lnTo>
                    <a:lnTo>
                      <a:pt x="322" y="136"/>
                    </a:lnTo>
                    <a:lnTo>
                      <a:pt x="318" y="123"/>
                    </a:lnTo>
                    <a:lnTo>
                      <a:pt x="312" y="113"/>
                    </a:lnTo>
                    <a:lnTo>
                      <a:pt x="307" y="103"/>
                    </a:lnTo>
                    <a:lnTo>
                      <a:pt x="300" y="94"/>
                    </a:lnTo>
                    <a:lnTo>
                      <a:pt x="293" y="84"/>
                    </a:lnTo>
                    <a:lnTo>
                      <a:pt x="285" y="75"/>
                    </a:lnTo>
                    <a:lnTo>
                      <a:pt x="277" y="67"/>
                    </a:lnTo>
                    <a:lnTo>
                      <a:pt x="268" y="60"/>
                    </a:lnTo>
                    <a:lnTo>
                      <a:pt x="258" y="53"/>
                    </a:lnTo>
                    <a:lnTo>
                      <a:pt x="247" y="48"/>
                    </a:lnTo>
                    <a:lnTo>
                      <a:pt x="237" y="42"/>
                    </a:lnTo>
                    <a:lnTo>
                      <a:pt x="226" y="38"/>
                    </a:lnTo>
                    <a:lnTo>
                      <a:pt x="214" y="35"/>
                    </a:lnTo>
                    <a:lnTo>
                      <a:pt x="201" y="33"/>
                    </a:lnTo>
                    <a:lnTo>
                      <a:pt x="201" y="33"/>
                    </a:lnTo>
                    <a:lnTo>
                      <a:pt x="199" y="39"/>
                    </a:lnTo>
                    <a:lnTo>
                      <a:pt x="193" y="44"/>
                    </a:lnTo>
                    <a:lnTo>
                      <a:pt x="186" y="46"/>
                    </a:lnTo>
                    <a:lnTo>
                      <a:pt x="180" y="48"/>
                    </a:lnTo>
                    <a:lnTo>
                      <a:pt x="180" y="48"/>
                    </a:lnTo>
                    <a:lnTo>
                      <a:pt x="180" y="0"/>
                    </a:lnTo>
                    <a:close/>
                    <a:moveTo>
                      <a:pt x="180" y="0"/>
                    </a:moveTo>
                    <a:lnTo>
                      <a:pt x="180" y="0"/>
                    </a:lnTo>
                    <a:lnTo>
                      <a:pt x="180" y="48"/>
                    </a:lnTo>
                    <a:lnTo>
                      <a:pt x="180" y="48"/>
                    </a:lnTo>
                    <a:lnTo>
                      <a:pt x="173" y="46"/>
                    </a:lnTo>
                    <a:lnTo>
                      <a:pt x="166" y="44"/>
                    </a:lnTo>
                    <a:lnTo>
                      <a:pt x="161" y="39"/>
                    </a:lnTo>
                    <a:lnTo>
                      <a:pt x="158" y="33"/>
                    </a:lnTo>
                    <a:lnTo>
                      <a:pt x="158" y="33"/>
                    </a:lnTo>
                    <a:lnTo>
                      <a:pt x="146" y="35"/>
                    </a:lnTo>
                    <a:lnTo>
                      <a:pt x="134" y="38"/>
                    </a:lnTo>
                    <a:lnTo>
                      <a:pt x="123" y="42"/>
                    </a:lnTo>
                    <a:lnTo>
                      <a:pt x="112" y="48"/>
                    </a:lnTo>
                    <a:lnTo>
                      <a:pt x="101" y="53"/>
                    </a:lnTo>
                    <a:lnTo>
                      <a:pt x="92" y="60"/>
                    </a:lnTo>
                    <a:lnTo>
                      <a:pt x="82" y="67"/>
                    </a:lnTo>
                    <a:lnTo>
                      <a:pt x="74" y="75"/>
                    </a:lnTo>
                    <a:lnTo>
                      <a:pt x="66" y="84"/>
                    </a:lnTo>
                    <a:lnTo>
                      <a:pt x="59" y="94"/>
                    </a:lnTo>
                    <a:lnTo>
                      <a:pt x="52" y="103"/>
                    </a:lnTo>
                    <a:lnTo>
                      <a:pt x="46" y="113"/>
                    </a:lnTo>
                    <a:lnTo>
                      <a:pt x="42" y="123"/>
                    </a:lnTo>
                    <a:lnTo>
                      <a:pt x="37" y="136"/>
                    </a:lnTo>
                    <a:lnTo>
                      <a:pt x="33" y="146"/>
                    </a:lnTo>
                    <a:lnTo>
                      <a:pt x="32" y="159"/>
                    </a:lnTo>
                    <a:lnTo>
                      <a:pt x="32" y="159"/>
                    </a:lnTo>
                    <a:lnTo>
                      <a:pt x="37" y="163"/>
                    </a:lnTo>
                    <a:lnTo>
                      <a:pt x="43" y="167"/>
                    </a:lnTo>
                    <a:lnTo>
                      <a:pt x="46" y="174"/>
                    </a:lnTo>
                    <a:lnTo>
                      <a:pt x="47" y="180"/>
                    </a:lnTo>
                    <a:lnTo>
                      <a:pt x="47" y="180"/>
                    </a:lnTo>
                    <a:lnTo>
                      <a:pt x="46" y="188"/>
                    </a:lnTo>
                    <a:lnTo>
                      <a:pt x="43" y="194"/>
                    </a:lnTo>
                    <a:lnTo>
                      <a:pt x="37" y="199"/>
                    </a:lnTo>
                    <a:lnTo>
                      <a:pt x="32" y="203"/>
                    </a:lnTo>
                    <a:lnTo>
                      <a:pt x="32" y="203"/>
                    </a:lnTo>
                    <a:lnTo>
                      <a:pt x="33" y="215"/>
                    </a:lnTo>
                    <a:lnTo>
                      <a:pt x="37" y="226"/>
                    </a:lnTo>
                    <a:lnTo>
                      <a:pt x="42" y="237"/>
                    </a:lnTo>
                    <a:lnTo>
                      <a:pt x="46" y="248"/>
                    </a:lnTo>
                    <a:lnTo>
                      <a:pt x="52" y="259"/>
                    </a:lnTo>
                    <a:lnTo>
                      <a:pt x="59" y="268"/>
                    </a:lnTo>
                    <a:lnTo>
                      <a:pt x="66" y="278"/>
                    </a:lnTo>
                    <a:lnTo>
                      <a:pt x="74" y="286"/>
                    </a:lnTo>
                    <a:lnTo>
                      <a:pt x="82" y="294"/>
                    </a:lnTo>
                    <a:lnTo>
                      <a:pt x="92" y="302"/>
                    </a:lnTo>
                    <a:lnTo>
                      <a:pt x="101" y="309"/>
                    </a:lnTo>
                    <a:lnTo>
                      <a:pt x="112" y="314"/>
                    </a:lnTo>
                    <a:lnTo>
                      <a:pt x="123" y="320"/>
                    </a:lnTo>
                    <a:lnTo>
                      <a:pt x="134" y="324"/>
                    </a:lnTo>
                    <a:lnTo>
                      <a:pt x="146" y="327"/>
                    </a:lnTo>
                    <a:lnTo>
                      <a:pt x="158" y="329"/>
                    </a:lnTo>
                    <a:lnTo>
                      <a:pt x="158" y="329"/>
                    </a:lnTo>
                    <a:lnTo>
                      <a:pt x="158" y="329"/>
                    </a:lnTo>
                    <a:lnTo>
                      <a:pt x="161" y="322"/>
                    </a:lnTo>
                    <a:lnTo>
                      <a:pt x="166" y="318"/>
                    </a:lnTo>
                    <a:lnTo>
                      <a:pt x="173" y="314"/>
                    </a:lnTo>
                    <a:lnTo>
                      <a:pt x="180" y="314"/>
                    </a:lnTo>
                    <a:lnTo>
                      <a:pt x="180" y="362"/>
                    </a:lnTo>
                    <a:lnTo>
                      <a:pt x="180" y="362"/>
                    </a:lnTo>
                    <a:lnTo>
                      <a:pt x="180" y="362"/>
                    </a:lnTo>
                    <a:lnTo>
                      <a:pt x="161" y="360"/>
                    </a:lnTo>
                    <a:lnTo>
                      <a:pt x="143" y="358"/>
                    </a:lnTo>
                    <a:lnTo>
                      <a:pt x="126" y="354"/>
                    </a:lnTo>
                    <a:lnTo>
                      <a:pt x="109" y="347"/>
                    </a:lnTo>
                    <a:lnTo>
                      <a:pt x="93" y="340"/>
                    </a:lnTo>
                    <a:lnTo>
                      <a:pt x="78" y="331"/>
                    </a:lnTo>
                    <a:lnTo>
                      <a:pt x="65" y="320"/>
                    </a:lnTo>
                    <a:lnTo>
                      <a:pt x="52" y="309"/>
                    </a:lnTo>
                    <a:lnTo>
                      <a:pt x="40" y="295"/>
                    </a:lnTo>
                    <a:lnTo>
                      <a:pt x="29" y="282"/>
                    </a:lnTo>
                    <a:lnTo>
                      <a:pt x="21" y="267"/>
                    </a:lnTo>
                    <a:lnTo>
                      <a:pt x="13" y="251"/>
                    </a:lnTo>
                    <a:lnTo>
                      <a:pt x="8" y="234"/>
                    </a:lnTo>
                    <a:lnTo>
                      <a:pt x="2" y="217"/>
                    </a:lnTo>
                    <a:lnTo>
                      <a:pt x="0" y="199"/>
                    </a:lnTo>
                    <a:lnTo>
                      <a:pt x="0" y="180"/>
                    </a:lnTo>
                    <a:lnTo>
                      <a:pt x="0" y="180"/>
                    </a:lnTo>
                    <a:lnTo>
                      <a:pt x="0" y="163"/>
                    </a:lnTo>
                    <a:lnTo>
                      <a:pt x="2" y="145"/>
                    </a:lnTo>
                    <a:lnTo>
                      <a:pt x="8" y="127"/>
                    </a:lnTo>
                    <a:lnTo>
                      <a:pt x="13" y="111"/>
                    </a:lnTo>
                    <a:lnTo>
                      <a:pt x="21" y="95"/>
                    </a:lnTo>
                    <a:lnTo>
                      <a:pt x="29" y="80"/>
                    </a:lnTo>
                    <a:lnTo>
                      <a:pt x="40" y="67"/>
                    </a:lnTo>
                    <a:lnTo>
                      <a:pt x="52" y="53"/>
                    </a:lnTo>
                    <a:lnTo>
                      <a:pt x="65" y="42"/>
                    </a:lnTo>
                    <a:lnTo>
                      <a:pt x="78" y="31"/>
                    </a:lnTo>
                    <a:lnTo>
                      <a:pt x="93" y="22"/>
                    </a:lnTo>
                    <a:lnTo>
                      <a:pt x="109" y="15"/>
                    </a:lnTo>
                    <a:lnTo>
                      <a:pt x="126" y="8"/>
                    </a:lnTo>
                    <a:lnTo>
                      <a:pt x="143" y="4"/>
                    </a:lnTo>
                    <a:lnTo>
                      <a:pt x="161" y="2"/>
                    </a:lnTo>
                    <a:lnTo>
                      <a:pt x="180" y="0"/>
                    </a:lnTo>
                    <a:lnTo>
                      <a:pt x="180" y="0"/>
                    </a:lnTo>
                    <a:close/>
                  </a:path>
                </a:pathLst>
              </a:custGeom>
              <a:solidFill>
                <a:srgbClr val="5E5C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66" name="Google Shape;266;p12"/>
              <p:cNvSpPr/>
              <p:nvPr/>
            </p:nvSpPr>
            <p:spPr>
              <a:xfrm>
                <a:off x="2336801" y="3235325"/>
                <a:ext cx="285750" cy="150813"/>
              </a:xfrm>
              <a:custGeom>
                <a:rect b="b" l="l" r="r" t="t"/>
                <a:pathLst>
                  <a:path extrusionOk="0" h="95" w="180">
                    <a:moveTo>
                      <a:pt x="13" y="0"/>
                    </a:moveTo>
                    <a:lnTo>
                      <a:pt x="54" y="42"/>
                    </a:lnTo>
                    <a:lnTo>
                      <a:pt x="54" y="42"/>
                    </a:lnTo>
                    <a:lnTo>
                      <a:pt x="60" y="39"/>
                    </a:lnTo>
                    <a:lnTo>
                      <a:pt x="67" y="39"/>
                    </a:lnTo>
                    <a:lnTo>
                      <a:pt x="67" y="39"/>
                    </a:lnTo>
                    <a:lnTo>
                      <a:pt x="75" y="41"/>
                    </a:lnTo>
                    <a:lnTo>
                      <a:pt x="83" y="45"/>
                    </a:lnTo>
                    <a:lnTo>
                      <a:pt x="88" y="50"/>
                    </a:lnTo>
                    <a:lnTo>
                      <a:pt x="92" y="58"/>
                    </a:lnTo>
                    <a:lnTo>
                      <a:pt x="180" y="58"/>
                    </a:lnTo>
                    <a:lnTo>
                      <a:pt x="180" y="76"/>
                    </a:lnTo>
                    <a:lnTo>
                      <a:pt x="92" y="76"/>
                    </a:lnTo>
                    <a:lnTo>
                      <a:pt x="92" y="76"/>
                    </a:lnTo>
                    <a:lnTo>
                      <a:pt x="88" y="84"/>
                    </a:lnTo>
                    <a:lnTo>
                      <a:pt x="83" y="89"/>
                    </a:lnTo>
                    <a:lnTo>
                      <a:pt x="75" y="93"/>
                    </a:lnTo>
                    <a:lnTo>
                      <a:pt x="67" y="95"/>
                    </a:lnTo>
                    <a:lnTo>
                      <a:pt x="67" y="95"/>
                    </a:lnTo>
                    <a:lnTo>
                      <a:pt x="61" y="95"/>
                    </a:lnTo>
                    <a:lnTo>
                      <a:pt x="56" y="92"/>
                    </a:lnTo>
                    <a:lnTo>
                      <a:pt x="50" y="91"/>
                    </a:lnTo>
                    <a:lnTo>
                      <a:pt x="46" y="87"/>
                    </a:lnTo>
                    <a:lnTo>
                      <a:pt x="44" y="83"/>
                    </a:lnTo>
                    <a:lnTo>
                      <a:pt x="41" y="77"/>
                    </a:lnTo>
                    <a:lnTo>
                      <a:pt x="40" y="73"/>
                    </a:lnTo>
                    <a:lnTo>
                      <a:pt x="38" y="66"/>
                    </a:lnTo>
                    <a:lnTo>
                      <a:pt x="38" y="66"/>
                    </a:lnTo>
                    <a:lnTo>
                      <a:pt x="40" y="61"/>
                    </a:lnTo>
                    <a:lnTo>
                      <a:pt x="41" y="54"/>
                    </a:lnTo>
                    <a:lnTo>
                      <a:pt x="0" y="13"/>
                    </a:lnTo>
                    <a:lnTo>
                      <a:pt x="13" y="0"/>
                    </a:lnTo>
                    <a:close/>
                  </a:path>
                </a:pathLst>
              </a:custGeom>
              <a:solidFill>
                <a:srgbClr val="5E5C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grpSp>
          <p:nvGrpSpPr>
            <p:cNvPr id="267" name="Google Shape;267;p12"/>
            <p:cNvGrpSpPr/>
            <p:nvPr/>
          </p:nvGrpSpPr>
          <p:grpSpPr>
            <a:xfrm>
              <a:off x="5497912" y="3647955"/>
              <a:ext cx="404519" cy="381568"/>
              <a:chOff x="2051051" y="3792538"/>
              <a:chExt cx="447675" cy="422275"/>
            </a:xfrm>
          </p:grpSpPr>
          <p:sp>
            <p:nvSpPr>
              <p:cNvPr id="268" name="Google Shape;268;p12"/>
              <p:cNvSpPr/>
              <p:nvPr/>
            </p:nvSpPr>
            <p:spPr>
              <a:xfrm>
                <a:off x="2051051" y="3879850"/>
                <a:ext cx="447675" cy="334963"/>
              </a:xfrm>
              <a:custGeom>
                <a:rect b="b" l="l" r="r" t="t"/>
                <a:pathLst>
                  <a:path extrusionOk="0" h="211" w="282">
                    <a:moveTo>
                      <a:pt x="86" y="0"/>
                    </a:moveTo>
                    <a:lnTo>
                      <a:pt x="86" y="0"/>
                    </a:lnTo>
                    <a:lnTo>
                      <a:pt x="100" y="1"/>
                    </a:lnTo>
                    <a:lnTo>
                      <a:pt x="115" y="6"/>
                    </a:lnTo>
                    <a:lnTo>
                      <a:pt x="129" y="11"/>
                    </a:lnTo>
                    <a:lnTo>
                      <a:pt x="141" y="20"/>
                    </a:lnTo>
                    <a:lnTo>
                      <a:pt x="141" y="20"/>
                    </a:lnTo>
                    <a:lnTo>
                      <a:pt x="153" y="11"/>
                    </a:lnTo>
                    <a:lnTo>
                      <a:pt x="167" y="6"/>
                    </a:lnTo>
                    <a:lnTo>
                      <a:pt x="182" y="1"/>
                    </a:lnTo>
                    <a:lnTo>
                      <a:pt x="198" y="0"/>
                    </a:lnTo>
                    <a:lnTo>
                      <a:pt x="198" y="0"/>
                    </a:lnTo>
                    <a:lnTo>
                      <a:pt x="206" y="0"/>
                    </a:lnTo>
                    <a:lnTo>
                      <a:pt x="214" y="1"/>
                    </a:lnTo>
                    <a:lnTo>
                      <a:pt x="230" y="6"/>
                    </a:lnTo>
                    <a:lnTo>
                      <a:pt x="245" y="14"/>
                    </a:lnTo>
                    <a:lnTo>
                      <a:pt x="258" y="23"/>
                    </a:lnTo>
                    <a:lnTo>
                      <a:pt x="268" y="35"/>
                    </a:lnTo>
                    <a:lnTo>
                      <a:pt x="275" y="49"/>
                    </a:lnTo>
                    <a:lnTo>
                      <a:pt x="278" y="57"/>
                    </a:lnTo>
                    <a:lnTo>
                      <a:pt x="281" y="65"/>
                    </a:lnTo>
                    <a:lnTo>
                      <a:pt x="282" y="73"/>
                    </a:lnTo>
                    <a:lnTo>
                      <a:pt x="282" y="81"/>
                    </a:lnTo>
                    <a:lnTo>
                      <a:pt x="282" y="81"/>
                    </a:lnTo>
                    <a:lnTo>
                      <a:pt x="282" y="91"/>
                    </a:lnTo>
                    <a:lnTo>
                      <a:pt x="281" y="102"/>
                    </a:lnTo>
                    <a:lnTo>
                      <a:pt x="278" y="112"/>
                    </a:lnTo>
                    <a:lnTo>
                      <a:pt x="274" y="123"/>
                    </a:lnTo>
                    <a:lnTo>
                      <a:pt x="270" y="134"/>
                    </a:lnTo>
                    <a:lnTo>
                      <a:pt x="263" y="145"/>
                    </a:lnTo>
                    <a:lnTo>
                      <a:pt x="256" y="156"/>
                    </a:lnTo>
                    <a:lnTo>
                      <a:pt x="248" y="165"/>
                    </a:lnTo>
                    <a:lnTo>
                      <a:pt x="239" y="175"/>
                    </a:lnTo>
                    <a:lnTo>
                      <a:pt x="228" y="184"/>
                    </a:lnTo>
                    <a:lnTo>
                      <a:pt x="216" y="192"/>
                    </a:lnTo>
                    <a:lnTo>
                      <a:pt x="203" y="199"/>
                    </a:lnTo>
                    <a:lnTo>
                      <a:pt x="188" y="205"/>
                    </a:lnTo>
                    <a:lnTo>
                      <a:pt x="172" y="209"/>
                    </a:lnTo>
                    <a:lnTo>
                      <a:pt x="156" y="211"/>
                    </a:lnTo>
                    <a:lnTo>
                      <a:pt x="137" y="211"/>
                    </a:lnTo>
                    <a:lnTo>
                      <a:pt x="137" y="211"/>
                    </a:lnTo>
                    <a:lnTo>
                      <a:pt x="118" y="211"/>
                    </a:lnTo>
                    <a:lnTo>
                      <a:pt x="100" y="209"/>
                    </a:lnTo>
                    <a:lnTo>
                      <a:pt x="86" y="203"/>
                    </a:lnTo>
                    <a:lnTo>
                      <a:pt x="71" y="198"/>
                    </a:lnTo>
                    <a:lnTo>
                      <a:pt x="58" y="191"/>
                    </a:lnTo>
                    <a:lnTo>
                      <a:pt x="48" y="183"/>
                    </a:lnTo>
                    <a:lnTo>
                      <a:pt x="38" y="173"/>
                    </a:lnTo>
                    <a:lnTo>
                      <a:pt x="29" y="164"/>
                    </a:lnTo>
                    <a:lnTo>
                      <a:pt x="22" y="153"/>
                    </a:lnTo>
                    <a:lnTo>
                      <a:pt x="15" y="144"/>
                    </a:lnTo>
                    <a:lnTo>
                      <a:pt x="11" y="133"/>
                    </a:lnTo>
                    <a:lnTo>
                      <a:pt x="7" y="121"/>
                    </a:lnTo>
                    <a:lnTo>
                      <a:pt x="4" y="111"/>
                    </a:lnTo>
                    <a:lnTo>
                      <a:pt x="2" y="100"/>
                    </a:lnTo>
                    <a:lnTo>
                      <a:pt x="0" y="81"/>
                    </a:lnTo>
                    <a:lnTo>
                      <a:pt x="0" y="81"/>
                    </a:lnTo>
                    <a:lnTo>
                      <a:pt x="0" y="73"/>
                    </a:lnTo>
                    <a:lnTo>
                      <a:pt x="2" y="65"/>
                    </a:lnTo>
                    <a:lnTo>
                      <a:pt x="4" y="57"/>
                    </a:lnTo>
                    <a:lnTo>
                      <a:pt x="7" y="49"/>
                    </a:lnTo>
                    <a:lnTo>
                      <a:pt x="15" y="35"/>
                    </a:lnTo>
                    <a:lnTo>
                      <a:pt x="25" y="23"/>
                    </a:lnTo>
                    <a:lnTo>
                      <a:pt x="38" y="14"/>
                    </a:lnTo>
                    <a:lnTo>
                      <a:pt x="52" y="6"/>
                    </a:lnTo>
                    <a:lnTo>
                      <a:pt x="68" y="1"/>
                    </a:lnTo>
                    <a:lnTo>
                      <a:pt x="76" y="0"/>
                    </a:lnTo>
                    <a:lnTo>
                      <a:pt x="86" y="0"/>
                    </a:lnTo>
                    <a:lnTo>
                      <a:pt x="86" y="0"/>
                    </a:lnTo>
                    <a:close/>
                  </a:path>
                </a:pathLst>
              </a:custGeom>
              <a:solidFill>
                <a:srgbClr val="4276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69" name="Google Shape;269;p12"/>
              <p:cNvSpPr/>
              <p:nvPr/>
            </p:nvSpPr>
            <p:spPr>
              <a:xfrm>
                <a:off x="2178051" y="3792538"/>
                <a:ext cx="107950" cy="153988"/>
              </a:xfrm>
              <a:custGeom>
                <a:rect b="b" l="l" r="r" t="t"/>
                <a:pathLst>
                  <a:path extrusionOk="0" h="97" w="68">
                    <a:moveTo>
                      <a:pt x="60" y="97"/>
                    </a:moveTo>
                    <a:lnTo>
                      <a:pt x="60" y="97"/>
                    </a:lnTo>
                    <a:lnTo>
                      <a:pt x="65" y="85"/>
                    </a:lnTo>
                    <a:lnTo>
                      <a:pt x="68" y="71"/>
                    </a:lnTo>
                    <a:lnTo>
                      <a:pt x="68" y="58"/>
                    </a:lnTo>
                    <a:lnTo>
                      <a:pt x="66" y="46"/>
                    </a:lnTo>
                    <a:lnTo>
                      <a:pt x="62" y="33"/>
                    </a:lnTo>
                    <a:lnTo>
                      <a:pt x="56" y="21"/>
                    </a:lnTo>
                    <a:lnTo>
                      <a:pt x="49" y="10"/>
                    </a:lnTo>
                    <a:lnTo>
                      <a:pt x="39" y="0"/>
                    </a:lnTo>
                    <a:lnTo>
                      <a:pt x="0" y="6"/>
                    </a:lnTo>
                    <a:lnTo>
                      <a:pt x="0" y="6"/>
                    </a:lnTo>
                    <a:lnTo>
                      <a:pt x="14" y="15"/>
                    </a:lnTo>
                    <a:lnTo>
                      <a:pt x="24" y="23"/>
                    </a:lnTo>
                    <a:lnTo>
                      <a:pt x="35" y="32"/>
                    </a:lnTo>
                    <a:lnTo>
                      <a:pt x="43" y="42"/>
                    </a:lnTo>
                    <a:lnTo>
                      <a:pt x="50" y="54"/>
                    </a:lnTo>
                    <a:lnTo>
                      <a:pt x="56" y="66"/>
                    </a:lnTo>
                    <a:lnTo>
                      <a:pt x="58" y="81"/>
                    </a:lnTo>
                    <a:lnTo>
                      <a:pt x="60" y="97"/>
                    </a:lnTo>
                    <a:lnTo>
                      <a:pt x="60" y="97"/>
                    </a:lnTo>
                    <a:close/>
                  </a:path>
                </a:pathLst>
              </a:custGeom>
              <a:solidFill>
                <a:srgbClr val="4276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grpSp>
          <p:nvGrpSpPr>
            <p:cNvPr id="270" name="Google Shape;270;p12"/>
            <p:cNvGrpSpPr/>
            <p:nvPr/>
          </p:nvGrpSpPr>
          <p:grpSpPr>
            <a:xfrm>
              <a:off x="6527858" y="1332730"/>
              <a:ext cx="611082" cy="502063"/>
              <a:chOff x="3190876" y="1230313"/>
              <a:chExt cx="676275" cy="555625"/>
            </a:xfrm>
          </p:grpSpPr>
          <p:sp>
            <p:nvSpPr>
              <p:cNvPr id="271" name="Google Shape;271;p12"/>
              <p:cNvSpPr/>
              <p:nvPr/>
            </p:nvSpPr>
            <p:spPr>
              <a:xfrm>
                <a:off x="3209926" y="1257300"/>
                <a:ext cx="657225" cy="528638"/>
              </a:xfrm>
              <a:custGeom>
                <a:rect b="b" l="l" r="r" t="t"/>
                <a:pathLst>
                  <a:path extrusionOk="0" h="333" w="414">
                    <a:moveTo>
                      <a:pt x="0" y="117"/>
                    </a:moveTo>
                    <a:lnTo>
                      <a:pt x="10" y="102"/>
                    </a:lnTo>
                    <a:lnTo>
                      <a:pt x="316" y="306"/>
                    </a:lnTo>
                    <a:lnTo>
                      <a:pt x="316" y="306"/>
                    </a:lnTo>
                    <a:lnTo>
                      <a:pt x="325" y="310"/>
                    </a:lnTo>
                    <a:lnTo>
                      <a:pt x="335" y="313"/>
                    </a:lnTo>
                    <a:lnTo>
                      <a:pt x="343" y="313"/>
                    </a:lnTo>
                    <a:lnTo>
                      <a:pt x="352" y="312"/>
                    </a:lnTo>
                    <a:lnTo>
                      <a:pt x="362" y="309"/>
                    </a:lnTo>
                    <a:lnTo>
                      <a:pt x="371" y="304"/>
                    </a:lnTo>
                    <a:lnTo>
                      <a:pt x="378" y="297"/>
                    </a:lnTo>
                    <a:lnTo>
                      <a:pt x="385" y="289"/>
                    </a:lnTo>
                    <a:lnTo>
                      <a:pt x="385" y="289"/>
                    </a:lnTo>
                    <a:lnTo>
                      <a:pt x="390" y="279"/>
                    </a:lnTo>
                    <a:lnTo>
                      <a:pt x="393" y="270"/>
                    </a:lnTo>
                    <a:lnTo>
                      <a:pt x="394" y="260"/>
                    </a:lnTo>
                    <a:lnTo>
                      <a:pt x="394" y="251"/>
                    </a:lnTo>
                    <a:lnTo>
                      <a:pt x="391" y="241"/>
                    </a:lnTo>
                    <a:lnTo>
                      <a:pt x="387" y="232"/>
                    </a:lnTo>
                    <a:lnTo>
                      <a:pt x="382" y="225"/>
                    </a:lnTo>
                    <a:lnTo>
                      <a:pt x="375" y="218"/>
                    </a:lnTo>
                    <a:lnTo>
                      <a:pt x="69" y="14"/>
                    </a:lnTo>
                    <a:lnTo>
                      <a:pt x="79" y="0"/>
                    </a:lnTo>
                    <a:lnTo>
                      <a:pt x="389" y="207"/>
                    </a:lnTo>
                    <a:lnTo>
                      <a:pt x="389" y="207"/>
                    </a:lnTo>
                    <a:lnTo>
                      <a:pt x="398" y="216"/>
                    </a:lnTo>
                    <a:lnTo>
                      <a:pt x="405" y="225"/>
                    </a:lnTo>
                    <a:lnTo>
                      <a:pt x="410" y="236"/>
                    </a:lnTo>
                    <a:lnTo>
                      <a:pt x="414" y="248"/>
                    </a:lnTo>
                    <a:lnTo>
                      <a:pt x="414" y="262"/>
                    </a:lnTo>
                    <a:lnTo>
                      <a:pt x="413" y="275"/>
                    </a:lnTo>
                    <a:lnTo>
                      <a:pt x="409" y="287"/>
                    </a:lnTo>
                    <a:lnTo>
                      <a:pt x="402" y="300"/>
                    </a:lnTo>
                    <a:lnTo>
                      <a:pt x="402" y="300"/>
                    </a:lnTo>
                    <a:lnTo>
                      <a:pt x="393" y="312"/>
                    </a:lnTo>
                    <a:lnTo>
                      <a:pt x="382" y="320"/>
                    </a:lnTo>
                    <a:lnTo>
                      <a:pt x="371" y="327"/>
                    </a:lnTo>
                    <a:lnTo>
                      <a:pt x="359" y="331"/>
                    </a:lnTo>
                    <a:lnTo>
                      <a:pt x="347" y="333"/>
                    </a:lnTo>
                    <a:lnTo>
                      <a:pt x="335" y="332"/>
                    </a:lnTo>
                    <a:lnTo>
                      <a:pt x="322" y="329"/>
                    </a:lnTo>
                    <a:lnTo>
                      <a:pt x="310" y="323"/>
                    </a:lnTo>
                    <a:lnTo>
                      <a:pt x="0" y="117"/>
                    </a:lnTo>
                    <a:close/>
                  </a:path>
                </a:pathLst>
              </a:custGeom>
              <a:solidFill>
                <a:srgbClr val="40A69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72" name="Google Shape;272;p12"/>
              <p:cNvSpPr/>
              <p:nvPr/>
            </p:nvSpPr>
            <p:spPr>
              <a:xfrm>
                <a:off x="3190876" y="1230313"/>
                <a:ext cx="176213" cy="246063"/>
              </a:xfrm>
              <a:custGeom>
                <a:rect b="b" l="l" r="r" t="t"/>
                <a:pathLst>
                  <a:path extrusionOk="0" h="155" w="111">
                    <a:moveTo>
                      <a:pt x="5" y="154"/>
                    </a:moveTo>
                    <a:lnTo>
                      <a:pt x="5" y="154"/>
                    </a:lnTo>
                    <a:lnTo>
                      <a:pt x="9" y="155"/>
                    </a:lnTo>
                    <a:lnTo>
                      <a:pt x="15" y="155"/>
                    </a:lnTo>
                    <a:lnTo>
                      <a:pt x="19" y="154"/>
                    </a:lnTo>
                    <a:lnTo>
                      <a:pt x="23" y="150"/>
                    </a:lnTo>
                    <a:lnTo>
                      <a:pt x="110" y="20"/>
                    </a:lnTo>
                    <a:lnTo>
                      <a:pt x="110" y="20"/>
                    </a:lnTo>
                    <a:lnTo>
                      <a:pt x="111" y="15"/>
                    </a:lnTo>
                    <a:lnTo>
                      <a:pt x="111" y="11"/>
                    </a:lnTo>
                    <a:lnTo>
                      <a:pt x="110" y="5"/>
                    </a:lnTo>
                    <a:lnTo>
                      <a:pt x="106" y="2"/>
                    </a:lnTo>
                    <a:lnTo>
                      <a:pt x="106" y="2"/>
                    </a:lnTo>
                    <a:lnTo>
                      <a:pt x="101" y="0"/>
                    </a:lnTo>
                    <a:lnTo>
                      <a:pt x="96" y="0"/>
                    </a:lnTo>
                    <a:lnTo>
                      <a:pt x="92" y="2"/>
                    </a:lnTo>
                    <a:lnTo>
                      <a:pt x="89" y="5"/>
                    </a:lnTo>
                    <a:lnTo>
                      <a:pt x="1" y="136"/>
                    </a:lnTo>
                    <a:lnTo>
                      <a:pt x="1" y="136"/>
                    </a:lnTo>
                    <a:lnTo>
                      <a:pt x="0" y="140"/>
                    </a:lnTo>
                    <a:lnTo>
                      <a:pt x="0" y="146"/>
                    </a:lnTo>
                    <a:lnTo>
                      <a:pt x="1" y="150"/>
                    </a:lnTo>
                    <a:lnTo>
                      <a:pt x="5" y="154"/>
                    </a:lnTo>
                    <a:lnTo>
                      <a:pt x="5" y="154"/>
                    </a:lnTo>
                    <a:close/>
                  </a:path>
                </a:pathLst>
              </a:custGeom>
              <a:solidFill>
                <a:srgbClr val="40A69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73" name="Google Shape;273;p12"/>
              <p:cNvSpPr/>
              <p:nvPr/>
            </p:nvSpPr>
            <p:spPr>
              <a:xfrm>
                <a:off x="3287713" y="1400175"/>
                <a:ext cx="504825" cy="323850"/>
              </a:xfrm>
              <a:custGeom>
                <a:rect b="b" l="l" r="r" t="t"/>
                <a:pathLst>
                  <a:path extrusionOk="0" h="204" w="318">
                    <a:moveTo>
                      <a:pt x="0" y="19"/>
                    </a:moveTo>
                    <a:lnTo>
                      <a:pt x="11" y="0"/>
                    </a:lnTo>
                    <a:lnTo>
                      <a:pt x="284" y="182"/>
                    </a:lnTo>
                    <a:lnTo>
                      <a:pt x="284" y="182"/>
                    </a:lnTo>
                    <a:lnTo>
                      <a:pt x="292" y="186"/>
                    </a:lnTo>
                    <a:lnTo>
                      <a:pt x="302" y="188"/>
                    </a:lnTo>
                    <a:lnTo>
                      <a:pt x="310" y="188"/>
                    </a:lnTo>
                    <a:lnTo>
                      <a:pt x="318" y="185"/>
                    </a:lnTo>
                    <a:lnTo>
                      <a:pt x="318" y="185"/>
                    </a:lnTo>
                    <a:lnTo>
                      <a:pt x="317" y="186"/>
                    </a:lnTo>
                    <a:lnTo>
                      <a:pt x="317" y="186"/>
                    </a:lnTo>
                    <a:lnTo>
                      <a:pt x="313" y="192"/>
                    </a:lnTo>
                    <a:lnTo>
                      <a:pt x="307" y="197"/>
                    </a:lnTo>
                    <a:lnTo>
                      <a:pt x="302" y="200"/>
                    </a:lnTo>
                    <a:lnTo>
                      <a:pt x="295" y="203"/>
                    </a:lnTo>
                    <a:lnTo>
                      <a:pt x="288" y="204"/>
                    </a:lnTo>
                    <a:lnTo>
                      <a:pt x="282" y="203"/>
                    </a:lnTo>
                    <a:lnTo>
                      <a:pt x="276" y="201"/>
                    </a:lnTo>
                    <a:lnTo>
                      <a:pt x="269" y="199"/>
                    </a:lnTo>
                    <a:lnTo>
                      <a:pt x="0" y="19"/>
                    </a:lnTo>
                    <a:close/>
                  </a:path>
                </a:pathLst>
              </a:custGeom>
              <a:solidFill>
                <a:srgbClr val="40A69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sp>
          <p:nvSpPr>
            <p:cNvPr id="274" name="Google Shape;274;p12"/>
            <p:cNvSpPr/>
            <p:nvPr/>
          </p:nvSpPr>
          <p:spPr>
            <a:xfrm>
              <a:off x="5047442" y="3503581"/>
              <a:ext cx="344260" cy="596717"/>
            </a:xfrm>
            <a:custGeom>
              <a:rect b="b" l="l" r="r" t="t"/>
              <a:pathLst>
                <a:path extrusionOk="0" h="416" w="240">
                  <a:moveTo>
                    <a:pt x="144" y="352"/>
                  </a:moveTo>
                  <a:lnTo>
                    <a:pt x="144" y="352"/>
                  </a:lnTo>
                  <a:lnTo>
                    <a:pt x="149" y="352"/>
                  </a:lnTo>
                  <a:lnTo>
                    <a:pt x="154" y="354"/>
                  </a:lnTo>
                  <a:lnTo>
                    <a:pt x="160" y="355"/>
                  </a:lnTo>
                  <a:lnTo>
                    <a:pt x="164" y="359"/>
                  </a:lnTo>
                  <a:lnTo>
                    <a:pt x="168" y="362"/>
                  </a:lnTo>
                  <a:lnTo>
                    <a:pt x="171" y="366"/>
                  </a:lnTo>
                  <a:lnTo>
                    <a:pt x="173" y="371"/>
                  </a:lnTo>
                  <a:lnTo>
                    <a:pt x="175" y="375"/>
                  </a:lnTo>
                  <a:lnTo>
                    <a:pt x="175" y="375"/>
                  </a:lnTo>
                  <a:lnTo>
                    <a:pt x="176" y="382"/>
                  </a:lnTo>
                  <a:lnTo>
                    <a:pt x="176" y="389"/>
                  </a:lnTo>
                  <a:lnTo>
                    <a:pt x="175" y="394"/>
                  </a:lnTo>
                  <a:lnTo>
                    <a:pt x="172" y="400"/>
                  </a:lnTo>
                  <a:lnTo>
                    <a:pt x="168" y="405"/>
                  </a:lnTo>
                  <a:lnTo>
                    <a:pt x="164" y="409"/>
                  </a:lnTo>
                  <a:lnTo>
                    <a:pt x="158" y="413"/>
                  </a:lnTo>
                  <a:lnTo>
                    <a:pt x="152" y="415"/>
                  </a:lnTo>
                  <a:lnTo>
                    <a:pt x="152" y="415"/>
                  </a:lnTo>
                  <a:lnTo>
                    <a:pt x="144" y="416"/>
                  </a:lnTo>
                  <a:lnTo>
                    <a:pt x="144" y="352"/>
                  </a:lnTo>
                  <a:lnTo>
                    <a:pt x="144" y="352"/>
                  </a:lnTo>
                  <a:close/>
                  <a:moveTo>
                    <a:pt x="144" y="325"/>
                  </a:moveTo>
                  <a:lnTo>
                    <a:pt x="144" y="141"/>
                  </a:lnTo>
                  <a:lnTo>
                    <a:pt x="144" y="141"/>
                  </a:lnTo>
                  <a:lnTo>
                    <a:pt x="154" y="149"/>
                  </a:lnTo>
                  <a:lnTo>
                    <a:pt x="163" y="160"/>
                  </a:lnTo>
                  <a:lnTo>
                    <a:pt x="169" y="174"/>
                  </a:lnTo>
                  <a:lnTo>
                    <a:pt x="175" y="189"/>
                  </a:lnTo>
                  <a:lnTo>
                    <a:pt x="175" y="189"/>
                  </a:lnTo>
                  <a:lnTo>
                    <a:pt x="188" y="243"/>
                  </a:lnTo>
                  <a:lnTo>
                    <a:pt x="188" y="243"/>
                  </a:lnTo>
                  <a:lnTo>
                    <a:pt x="192" y="251"/>
                  </a:lnTo>
                  <a:lnTo>
                    <a:pt x="198" y="256"/>
                  </a:lnTo>
                  <a:lnTo>
                    <a:pt x="205" y="260"/>
                  </a:lnTo>
                  <a:lnTo>
                    <a:pt x="211" y="263"/>
                  </a:lnTo>
                  <a:lnTo>
                    <a:pt x="225" y="264"/>
                  </a:lnTo>
                  <a:lnTo>
                    <a:pt x="230" y="264"/>
                  </a:lnTo>
                  <a:lnTo>
                    <a:pt x="240" y="300"/>
                  </a:lnTo>
                  <a:lnTo>
                    <a:pt x="144" y="325"/>
                  </a:lnTo>
                  <a:close/>
                  <a:moveTo>
                    <a:pt x="135" y="352"/>
                  </a:moveTo>
                  <a:lnTo>
                    <a:pt x="135" y="352"/>
                  </a:lnTo>
                  <a:lnTo>
                    <a:pt x="144" y="352"/>
                  </a:lnTo>
                  <a:lnTo>
                    <a:pt x="144" y="416"/>
                  </a:lnTo>
                  <a:lnTo>
                    <a:pt x="144" y="416"/>
                  </a:lnTo>
                  <a:lnTo>
                    <a:pt x="138" y="416"/>
                  </a:lnTo>
                  <a:lnTo>
                    <a:pt x="134" y="415"/>
                  </a:lnTo>
                  <a:lnTo>
                    <a:pt x="129" y="412"/>
                  </a:lnTo>
                  <a:lnTo>
                    <a:pt x="125" y="409"/>
                  </a:lnTo>
                  <a:lnTo>
                    <a:pt x="121" y="407"/>
                  </a:lnTo>
                  <a:lnTo>
                    <a:pt x="118" y="403"/>
                  </a:lnTo>
                  <a:lnTo>
                    <a:pt x="115" y="397"/>
                  </a:lnTo>
                  <a:lnTo>
                    <a:pt x="112" y="392"/>
                  </a:lnTo>
                  <a:lnTo>
                    <a:pt x="112" y="392"/>
                  </a:lnTo>
                  <a:lnTo>
                    <a:pt x="112" y="386"/>
                  </a:lnTo>
                  <a:lnTo>
                    <a:pt x="112" y="380"/>
                  </a:lnTo>
                  <a:lnTo>
                    <a:pt x="114" y="374"/>
                  </a:lnTo>
                  <a:lnTo>
                    <a:pt x="117" y="367"/>
                  </a:lnTo>
                  <a:lnTo>
                    <a:pt x="121" y="363"/>
                  </a:lnTo>
                  <a:lnTo>
                    <a:pt x="125" y="359"/>
                  </a:lnTo>
                  <a:lnTo>
                    <a:pt x="130" y="355"/>
                  </a:lnTo>
                  <a:lnTo>
                    <a:pt x="135" y="352"/>
                  </a:lnTo>
                  <a:lnTo>
                    <a:pt x="135" y="352"/>
                  </a:lnTo>
                  <a:close/>
                  <a:moveTo>
                    <a:pt x="144" y="141"/>
                  </a:moveTo>
                  <a:lnTo>
                    <a:pt x="144" y="141"/>
                  </a:lnTo>
                  <a:lnTo>
                    <a:pt x="133" y="134"/>
                  </a:lnTo>
                  <a:lnTo>
                    <a:pt x="122" y="130"/>
                  </a:lnTo>
                  <a:lnTo>
                    <a:pt x="110" y="128"/>
                  </a:lnTo>
                  <a:lnTo>
                    <a:pt x="98" y="126"/>
                  </a:lnTo>
                  <a:lnTo>
                    <a:pt x="69" y="19"/>
                  </a:lnTo>
                  <a:lnTo>
                    <a:pt x="69" y="19"/>
                  </a:lnTo>
                  <a:lnTo>
                    <a:pt x="68" y="15"/>
                  </a:lnTo>
                  <a:lnTo>
                    <a:pt x="65" y="10"/>
                  </a:lnTo>
                  <a:lnTo>
                    <a:pt x="61" y="7"/>
                  </a:lnTo>
                  <a:lnTo>
                    <a:pt x="58" y="4"/>
                  </a:lnTo>
                  <a:lnTo>
                    <a:pt x="53" y="2"/>
                  </a:lnTo>
                  <a:lnTo>
                    <a:pt x="49" y="0"/>
                  </a:lnTo>
                  <a:lnTo>
                    <a:pt x="43" y="0"/>
                  </a:lnTo>
                  <a:lnTo>
                    <a:pt x="39" y="2"/>
                  </a:lnTo>
                  <a:lnTo>
                    <a:pt x="39" y="2"/>
                  </a:lnTo>
                  <a:lnTo>
                    <a:pt x="34" y="3"/>
                  </a:lnTo>
                  <a:lnTo>
                    <a:pt x="30" y="6"/>
                  </a:lnTo>
                  <a:lnTo>
                    <a:pt x="26" y="10"/>
                  </a:lnTo>
                  <a:lnTo>
                    <a:pt x="23" y="13"/>
                  </a:lnTo>
                  <a:lnTo>
                    <a:pt x="22" y="18"/>
                  </a:lnTo>
                  <a:lnTo>
                    <a:pt x="20" y="22"/>
                  </a:lnTo>
                  <a:lnTo>
                    <a:pt x="20" y="27"/>
                  </a:lnTo>
                  <a:lnTo>
                    <a:pt x="20" y="32"/>
                  </a:lnTo>
                  <a:lnTo>
                    <a:pt x="49" y="139"/>
                  </a:lnTo>
                  <a:lnTo>
                    <a:pt x="49" y="139"/>
                  </a:lnTo>
                  <a:lnTo>
                    <a:pt x="38" y="145"/>
                  </a:lnTo>
                  <a:lnTo>
                    <a:pt x="28" y="155"/>
                  </a:lnTo>
                  <a:lnTo>
                    <a:pt x="20" y="164"/>
                  </a:lnTo>
                  <a:lnTo>
                    <a:pt x="15" y="175"/>
                  </a:lnTo>
                  <a:lnTo>
                    <a:pt x="11" y="187"/>
                  </a:lnTo>
                  <a:lnTo>
                    <a:pt x="8" y="201"/>
                  </a:lnTo>
                  <a:lnTo>
                    <a:pt x="8" y="216"/>
                  </a:lnTo>
                  <a:lnTo>
                    <a:pt x="11" y="232"/>
                  </a:lnTo>
                  <a:lnTo>
                    <a:pt x="11" y="232"/>
                  </a:lnTo>
                  <a:lnTo>
                    <a:pt x="26" y="285"/>
                  </a:lnTo>
                  <a:lnTo>
                    <a:pt x="26" y="285"/>
                  </a:lnTo>
                  <a:lnTo>
                    <a:pt x="26" y="285"/>
                  </a:lnTo>
                  <a:lnTo>
                    <a:pt x="26" y="294"/>
                  </a:lnTo>
                  <a:lnTo>
                    <a:pt x="24" y="301"/>
                  </a:lnTo>
                  <a:lnTo>
                    <a:pt x="20" y="308"/>
                  </a:lnTo>
                  <a:lnTo>
                    <a:pt x="15" y="313"/>
                  </a:lnTo>
                  <a:lnTo>
                    <a:pt x="5" y="321"/>
                  </a:lnTo>
                  <a:lnTo>
                    <a:pt x="0" y="324"/>
                  </a:lnTo>
                  <a:lnTo>
                    <a:pt x="10" y="361"/>
                  </a:lnTo>
                  <a:lnTo>
                    <a:pt x="144" y="325"/>
                  </a:lnTo>
                  <a:lnTo>
                    <a:pt x="144" y="141"/>
                  </a:lnTo>
                  <a:close/>
                </a:path>
              </a:pathLst>
            </a:custGeom>
            <a:solidFill>
              <a:srgbClr val="5268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75" name="Google Shape;275;p12"/>
            <p:cNvSpPr/>
            <p:nvPr/>
          </p:nvSpPr>
          <p:spPr>
            <a:xfrm>
              <a:off x="7190460" y="2723258"/>
              <a:ext cx="494873" cy="537907"/>
            </a:xfrm>
            <a:custGeom>
              <a:rect b="b" l="l" r="r" t="t"/>
              <a:pathLst>
                <a:path extrusionOk="0" h="375" w="345">
                  <a:moveTo>
                    <a:pt x="258" y="130"/>
                  </a:moveTo>
                  <a:lnTo>
                    <a:pt x="258" y="130"/>
                  </a:lnTo>
                  <a:lnTo>
                    <a:pt x="262" y="141"/>
                  </a:lnTo>
                  <a:lnTo>
                    <a:pt x="266" y="150"/>
                  </a:lnTo>
                  <a:lnTo>
                    <a:pt x="268" y="161"/>
                  </a:lnTo>
                  <a:lnTo>
                    <a:pt x="268" y="172"/>
                  </a:lnTo>
                  <a:lnTo>
                    <a:pt x="268" y="172"/>
                  </a:lnTo>
                  <a:lnTo>
                    <a:pt x="268" y="184"/>
                  </a:lnTo>
                  <a:lnTo>
                    <a:pt x="266" y="194"/>
                  </a:lnTo>
                  <a:lnTo>
                    <a:pt x="262" y="205"/>
                  </a:lnTo>
                  <a:lnTo>
                    <a:pt x="258" y="214"/>
                  </a:lnTo>
                  <a:lnTo>
                    <a:pt x="258" y="130"/>
                  </a:lnTo>
                  <a:lnTo>
                    <a:pt x="258" y="130"/>
                  </a:lnTo>
                  <a:close/>
                  <a:moveTo>
                    <a:pt x="258" y="272"/>
                  </a:moveTo>
                  <a:lnTo>
                    <a:pt x="258" y="249"/>
                  </a:lnTo>
                  <a:lnTo>
                    <a:pt x="258" y="249"/>
                  </a:lnTo>
                  <a:lnTo>
                    <a:pt x="261" y="251"/>
                  </a:lnTo>
                  <a:lnTo>
                    <a:pt x="264" y="252"/>
                  </a:lnTo>
                  <a:lnTo>
                    <a:pt x="264" y="252"/>
                  </a:lnTo>
                  <a:lnTo>
                    <a:pt x="295" y="282"/>
                  </a:lnTo>
                  <a:lnTo>
                    <a:pt x="295" y="282"/>
                  </a:lnTo>
                  <a:lnTo>
                    <a:pt x="296" y="286"/>
                  </a:lnTo>
                  <a:lnTo>
                    <a:pt x="296" y="289"/>
                  </a:lnTo>
                  <a:lnTo>
                    <a:pt x="296" y="291"/>
                  </a:lnTo>
                  <a:lnTo>
                    <a:pt x="295" y="295"/>
                  </a:lnTo>
                  <a:lnTo>
                    <a:pt x="295" y="295"/>
                  </a:lnTo>
                  <a:lnTo>
                    <a:pt x="291" y="297"/>
                  </a:lnTo>
                  <a:lnTo>
                    <a:pt x="288" y="298"/>
                  </a:lnTo>
                  <a:lnTo>
                    <a:pt x="284" y="297"/>
                  </a:lnTo>
                  <a:lnTo>
                    <a:pt x="281" y="295"/>
                  </a:lnTo>
                  <a:lnTo>
                    <a:pt x="258" y="272"/>
                  </a:lnTo>
                  <a:lnTo>
                    <a:pt x="258" y="272"/>
                  </a:lnTo>
                  <a:close/>
                  <a:moveTo>
                    <a:pt x="258" y="96"/>
                  </a:moveTo>
                  <a:lnTo>
                    <a:pt x="258" y="73"/>
                  </a:lnTo>
                  <a:lnTo>
                    <a:pt x="281" y="50"/>
                  </a:lnTo>
                  <a:lnTo>
                    <a:pt x="281" y="50"/>
                  </a:lnTo>
                  <a:lnTo>
                    <a:pt x="284" y="49"/>
                  </a:lnTo>
                  <a:lnTo>
                    <a:pt x="288" y="48"/>
                  </a:lnTo>
                  <a:lnTo>
                    <a:pt x="291" y="49"/>
                  </a:lnTo>
                  <a:lnTo>
                    <a:pt x="295" y="50"/>
                  </a:lnTo>
                  <a:lnTo>
                    <a:pt x="295" y="50"/>
                  </a:lnTo>
                  <a:lnTo>
                    <a:pt x="296" y="53"/>
                  </a:lnTo>
                  <a:lnTo>
                    <a:pt x="296" y="57"/>
                  </a:lnTo>
                  <a:lnTo>
                    <a:pt x="296" y="60"/>
                  </a:lnTo>
                  <a:lnTo>
                    <a:pt x="295" y="64"/>
                  </a:lnTo>
                  <a:lnTo>
                    <a:pt x="264" y="94"/>
                  </a:lnTo>
                  <a:lnTo>
                    <a:pt x="264" y="94"/>
                  </a:lnTo>
                  <a:lnTo>
                    <a:pt x="264" y="94"/>
                  </a:lnTo>
                  <a:lnTo>
                    <a:pt x="261" y="95"/>
                  </a:lnTo>
                  <a:lnTo>
                    <a:pt x="258" y="96"/>
                  </a:lnTo>
                  <a:lnTo>
                    <a:pt x="258" y="96"/>
                  </a:lnTo>
                  <a:close/>
                  <a:moveTo>
                    <a:pt x="284" y="172"/>
                  </a:moveTo>
                  <a:lnTo>
                    <a:pt x="284" y="172"/>
                  </a:lnTo>
                  <a:lnTo>
                    <a:pt x="284" y="172"/>
                  </a:lnTo>
                  <a:lnTo>
                    <a:pt x="285" y="169"/>
                  </a:lnTo>
                  <a:lnTo>
                    <a:pt x="287" y="167"/>
                  </a:lnTo>
                  <a:lnTo>
                    <a:pt x="289" y="164"/>
                  </a:lnTo>
                  <a:lnTo>
                    <a:pt x="294" y="164"/>
                  </a:lnTo>
                  <a:lnTo>
                    <a:pt x="336" y="164"/>
                  </a:lnTo>
                  <a:lnTo>
                    <a:pt x="336" y="164"/>
                  </a:lnTo>
                  <a:lnTo>
                    <a:pt x="340" y="164"/>
                  </a:lnTo>
                  <a:lnTo>
                    <a:pt x="342" y="167"/>
                  </a:lnTo>
                  <a:lnTo>
                    <a:pt x="344" y="169"/>
                  </a:lnTo>
                  <a:lnTo>
                    <a:pt x="345" y="172"/>
                  </a:lnTo>
                  <a:lnTo>
                    <a:pt x="345" y="172"/>
                  </a:lnTo>
                  <a:lnTo>
                    <a:pt x="344" y="176"/>
                  </a:lnTo>
                  <a:lnTo>
                    <a:pt x="342" y="179"/>
                  </a:lnTo>
                  <a:lnTo>
                    <a:pt x="340" y="180"/>
                  </a:lnTo>
                  <a:lnTo>
                    <a:pt x="336" y="182"/>
                  </a:lnTo>
                  <a:lnTo>
                    <a:pt x="294" y="182"/>
                  </a:lnTo>
                  <a:lnTo>
                    <a:pt x="294" y="182"/>
                  </a:lnTo>
                  <a:lnTo>
                    <a:pt x="289" y="180"/>
                  </a:lnTo>
                  <a:lnTo>
                    <a:pt x="287" y="179"/>
                  </a:lnTo>
                  <a:lnTo>
                    <a:pt x="285" y="176"/>
                  </a:lnTo>
                  <a:lnTo>
                    <a:pt x="284" y="172"/>
                  </a:lnTo>
                  <a:lnTo>
                    <a:pt x="284" y="172"/>
                  </a:lnTo>
                  <a:close/>
                  <a:moveTo>
                    <a:pt x="173" y="77"/>
                  </a:moveTo>
                  <a:lnTo>
                    <a:pt x="173" y="77"/>
                  </a:lnTo>
                  <a:lnTo>
                    <a:pt x="187" y="79"/>
                  </a:lnTo>
                  <a:lnTo>
                    <a:pt x="200" y="81"/>
                  </a:lnTo>
                  <a:lnTo>
                    <a:pt x="212" y="85"/>
                  </a:lnTo>
                  <a:lnTo>
                    <a:pt x="224" y="92"/>
                  </a:lnTo>
                  <a:lnTo>
                    <a:pt x="235" y="100"/>
                  </a:lnTo>
                  <a:lnTo>
                    <a:pt x="243" y="108"/>
                  </a:lnTo>
                  <a:lnTo>
                    <a:pt x="252" y="119"/>
                  </a:lnTo>
                  <a:lnTo>
                    <a:pt x="258" y="130"/>
                  </a:lnTo>
                  <a:lnTo>
                    <a:pt x="258" y="214"/>
                  </a:lnTo>
                  <a:lnTo>
                    <a:pt x="258" y="214"/>
                  </a:lnTo>
                  <a:lnTo>
                    <a:pt x="252" y="225"/>
                  </a:lnTo>
                  <a:lnTo>
                    <a:pt x="245" y="236"/>
                  </a:lnTo>
                  <a:lnTo>
                    <a:pt x="235" y="245"/>
                  </a:lnTo>
                  <a:lnTo>
                    <a:pt x="224" y="252"/>
                  </a:lnTo>
                  <a:lnTo>
                    <a:pt x="224" y="328"/>
                  </a:lnTo>
                  <a:lnTo>
                    <a:pt x="224" y="328"/>
                  </a:lnTo>
                  <a:lnTo>
                    <a:pt x="224" y="337"/>
                  </a:lnTo>
                  <a:lnTo>
                    <a:pt x="222" y="345"/>
                  </a:lnTo>
                  <a:lnTo>
                    <a:pt x="216" y="354"/>
                  </a:lnTo>
                  <a:lnTo>
                    <a:pt x="211" y="360"/>
                  </a:lnTo>
                  <a:lnTo>
                    <a:pt x="204" y="367"/>
                  </a:lnTo>
                  <a:lnTo>
                    <a:pt x="196" y="371"/>
                  </a:lnTo>
                  <a:lnTo>
                    <a:pt x="188" y="374"/>
                  </a:lnTo>
                  <a:lnTo>
                    <a:pt x="178" y="375"/>
                  </a:lnTo>
                  <a:lnTo>
                    <a:pt x="173" y="375"/>
                  </a:lnTo>
                  <a:lnTo>
                    <a:pt x="173" y="290"/>
                  </a:lnTo>
                  <a:lnTo>
                    <a:pt x="206" y="290"/>
                  </a:lnTo>
                  <a:lnTo>
                    <a:pt x="206" y="247"/>
                  </a:lnTo>
                  <a:lnTo>
                    <a:pt x="206" y="247"/>
                  </a:lnTo>
                  <a:lnTo>
                    <a:pt x="207" y="242"/>
                  </a:lnTo>
                  <a:lnTo>
                    <a:pt x="211" y="238"/>
                  </a:lnTo>
                  <a:lnTo>
                    <a:pt x="211" y="238"/>
                  </a:lnTo>
                  <a:lnTo>
                    <a:pt x="219" y="233"/>
                  </a:lnTo>
                  <a:lnTo>
                    <a:pt x="226" y="226"/>
                  </a:lnTo>
                  <a:lnTo>
                    <a:pt x="233" y="219"/>
                  </a:lnTo>
                  <a:lnTo>
                    <a:pt x="238" y="211"/>
                  </a:lnTo>
                  <a:lnTo>
                    <a:pt x="242" y="202"/>
                  </a:lnTo>
                  <a:lnTo>
                    <a:pt x="246" y="192"/>
                  </a:lnTo>
                  <a:lnTo>
                    <a:pt x="248" y="183"/>
                  </a:lnTo>
                  <a:lnTo>
                    <a:pt x="249" y="172"/>
                  </a:lnTo>
                  <a:lnTo>
                    <a:pt x="249" y="172"/>
                  </a:lnTo>
                  <a:lnTo>
                    <a:pt x="248" y="157"/>
                  </a:lnTo>
                  <a:lnTo>
                    <a:pt x="242" y="144"/>
                  </a:lnTo>
                  <a:lnTo>
                    <a:pt x="235" y="130"/>
                  </a:lnTo>
                  <a:lnTo>
                    <a:pt x="226" y="119"/>
                  </a:lnTo>
                  <a:lnTo>
                    <a:pt x="226" y="119"/>
                  </a:lnTo>
                  <a:lnTo>
                    <a:pt x="215" y="110"/>
                  </a:lnTo>
                  <a:lnTo>
                    <a:pt x="203" y="103"/>
                  </a:lnTo>
                  <a:lnTo>
                    <a:pt x="188" y="99"/>
                  </a:lnTo>
                  <a:lnTo>
                    <a:pt x="173" y="96"/>
                  </a:lnTo>
                  <a:lnTo>
                    <a:pt x="173" y="96"/>
                  </a:lnTo>
                  <a:lnTo>
                    <a:pt x="173" y="77"/>
                  </a:lnTo>
                  <a:lnTo>
                    <a:pt x="173" y="77"/>
                  </a:lnTo>
                  <a:lnTo>
                    <a:pt x="173" y="77"/>
                  </a:lnTo>
                  <a:close/>
                  <a:moveTo>
                    <a:pt x="258" y="73"/>
                  </a:moveTo>
                  <a:lnTo>
                    <a:pt x="252" y="81"/>
                  </a:lnTo>
                  <a:lnTo>
                    <a:pt x="252" y="81"/>
                  </a:lnTo>
                  <a:lnTo>
                    <a:pt x="250" y="84"/>
                  </a:lnTo>
                  <a:lnTo>
                    <a:pt x="249" y="87"/>
                  </a:lnTo>
                  <a:lnTo>
                    <a:pt x="250" y="91"/>
                  </a:lnTo>
                  <a:lnTo>
                    <a:pt x="252" y="94"/>
                  </a:lnTo>
                  <a:lnTo>
                    <a:pt x="252" y="94"/>
                  </a:lnTo>
                  <a:lnTo>
                    <a:pt x="254" y="95"/>
                  </a:lnTo>
                  <a:lnTo>
                    <a:pt x="258" y="96"/>
                  </a:lnTo>
                  <a:lnTo>
                    <a:pt x="258" y="73"/>
                  </a:lnTo>
                  <a:lnTo>
                    <a:pt x="258" y="73"/>
                  </a:lnTo>
                  <a:close/>
                  <a:moveTo>
                    <a:pt x="258" y="249"/>
                  </a:moveTo>
                  <a:lnTo>
                    <a:pt x="258" y="249"/>
                  </a:lnTo>
                  <a:lnTo>
                    <a:pt x="254" y="251"/>
                  </a:lnTo>
                  <a:lnTo>
                    <a:pt x="252" y="252"/>
                  </a:lnTo>
                  <a:lnTo>
                    <a:pt x="252" y="252"/>
                  </a:lnTo>
                  <a:lnTo>
                    <a:pt x="250" y="255"/>
                  </a:lnTo>
                  <a:lnTo>
                    <a:pt x="249" y="259"/>
                  </a:lnTo>
                  <a:lnTo>
                    <a:pt x="250" y="261"/>
                  </a:lnTo>
                  <a:lnTo>
                    <a:pt x="252" y="264"/>
                  </a:lnTo>
                  <a:lnTo>
                    <a:pt x="258" y="272"/>
                  </a:lnTo>
                  <a:lnTo>
                    <a:pt x="258" y="249"/>
                  </a:lnTo>
                  <a:lnTo>
                    <a:pt x="258" y="249"/>
                  </a:lnTo>
                  <a:close/>
                  <a:moveTo>
                    <a:pt x="173" y="60"/>
                  </a:moveTo>
                  <a:lnTo>
                    <a:pt x="173" y="0"/>
                  </a:lnTo>
                  <a:lnTo>
                    <a:pt x="173" y="0"/>
                  </a:lnTo>
                  <a:lnTo>
                    <a:pt x="176" y="1"/>
                  </a:lnTo>
                  <a:lnTo>
                    <a:pt x="178" y="3"/>
                  </a:lnTo>
                  <a:lnTo>
                    <a:pt x="180" y="6"/>
                  </a:lnTo>
                  <a:lnTo>
                    <a:pt x="181" y="8"/>
                  </a:lnTo>
                  <a:lnTo>
                    <a:pt x="181" y="52"/>
                  </a:lnTo>
                  <a:lnTo>
                    <a:pt x="181" y="52"/>
                  </a:lnTo>
                  <a:lnTo>
                    <a:pt x="180" y="54"/>
                  </a:lnTo>
                  <a:lnTo>
                    <a:pt x="178" y="57"/>
                  </a:lnTo>
                  <a:lnTo>
                    <a:pt x="176" y="60"/>
                  </a:lnTo>
                  <a:lnTo>
                    <a:pt x="173" y="60"/>
                  </a:lnTo>
                  <a:lnTo>
                    <a:pt x="173" y="60"/>
                  </a:lnTo>
                  <a:close/>
                  <a:moveTo>
                    <a:pt x="173" y="375"/>
                  </a:moveTo>
                  <a:lnTo>
                    <a:pt x="166" y="375"/>
                  </a:lnTo>
                  <a:lnTo>
                    <a:pt x="166" y="375"/>
                  </a:lnTo>
                  <a:lnTo>
                    <a:pt x="157" y="374"/>
                  </a:lnTo>
                  <a:lnTo>
                    <a:pt x="147" y="371"/>
                  </a:lnTo>
                  <a:lnTo>
                    <a:pt x="139" y="367"/>
                  </a:lnTo>
                  <a:lnTo>
                    <a:pt x="132" y="360"/>
                  </a:lnTo>
                  <a:lnTo>
                    <a:pt x="127" y="354"/>
                  </a:lnTo>
                  <a:lnTo>
                    <a:pt x="123" y="345"/>
                  </a:lnTo>
                  <a:lnTo>
                    <a:pt x="120" y="337"/>
                  </a:lnTo>
                  <a:lnTo>
                    <a:pt x="119" y="328"/>
                  </a:lnTo>
                  <a:lnTo>
                    <a:pt x="119" y="252"/>
                  </a:lnTo>
                  <a:lnTo>
                    <a:pt x="119" y="252"/>
                  </a:lnTo>
                  <a:lnTo>
                    <a:pt x="109" y="244"/>
                  </a:lnTo>
                  <a:lnTo>
                    <a:pt x="100" y="234"/>
                  </a:lnTo>
                  <a:lnTo>
                    <a:pt x="93" y="224"/>
                  </a:lnTo>
                  <a:lnTo>
                    <a:pt x="86" y="213"/>
                  </a:lnTo>
                  <a:lnTo>
                    <a:pt x="86" y="131"/>
                  </a:lnTo>
                  <a:lnTo>
                    <a:pt x="86" y="131"/>
                  </a:lnTo>
                  <a:lnTo>
                    <a:pt x="93" y="121"/>
                  </a:lnTo>
                  <a:lnTo>
                    <a:pt x="101" y="110"/>
                  </a:lnTo>
                  <a:lnTo>
                    <a:pt x="111" y="100"/>
                  </a:lnTo>
                  <a:lnTo>
                    <a:pt x="122" y="92"/>
                  </a:lnTo>
                  <a:lnTo>
                    <a:pt x="132" y="85"/>
                  </a:lnTo>
                  <a:lnTo>
                    <a:pt x="146" y="81"/>
                  </a:lnTo>
                  <a:lnTo>
                    <a:pt x="158" y="79"/>
                  </a:lnTo>
                  <a:lnTo>
                    <a:pt x="173" y="77"/>
                  </a:lnTo>
                  <a:lnTo>
                    <a:pt x="173" y="96"/>
                  </a:lnTo>
                  <a:lnTo>
                    <a:pt x="173" y="96"/>
                  </a:lnTo>
                  <a:lnTo>
                    <a:pt x="158" y="99"/>
                  </a:lnTo>
                  <a:lnTo>
                    <a:pt x="143" y="103"/>
                  </a:lnTo>
                  <a:lnTo>
                    <a:pt x="131" y="110"/>
                  </a:lnTo>
                  <a:lnTo>
                    <a:pt x="119" y="119"/>
                  </a:lnTo>
                  <a:lnTo>
                    <a:pt x="119" y="119"/>
                  </a:lnTo>
                  <a:lnTo>
                    <a:pt x="109" y="130"/>
                  </a:lnTo>
                  <a:lnTo>
                    <a:pt x="103" y="144"/>
                  </a:lnTo>
                  <a:lnTo>
                    <a:pt x="99" y="157"/>
                  </a:lnTo>
                  <a:lnTo>
                    <a:pt x="97" y="172"/>
                  </a:lnTo>
                  <a:lnTo>
                    <a:pt x="97" y="172"/>
                  </a:lnTo>
                  <a:lnTo>
                    <a:pt x="97" y="183"/>
                  </a:lnTo>
                  <a:lnTo>
                    <a:pt x="100" y="192"/>
                  </a:lnTo>
                  <a:lnTo>
                    <a:pt x="103" y="202"/>
                  </a:lnTo>
                  <a:lnTo>
                    <a:pt x="107" y="210"/>
                  </a:lnTo>
                  <a:lnTo>
                    <a:pt x="112" y="218"/>
                  </a:lnTo>
                  <a:lnTo>
                    <a:pt x="119" y="226"/>
                  </a:lnTo>
                  <a:lnTo>
                    <a:pt x="126" y="232"/>
                  </a:lnTo>
                  <a:lnTo>
                    <a:pt x="134" y="237"/>
                  </a:lnTo>
                  <a:lnTo>
                    <a:pt x="134" y="237"/>
                  </a:lnTo>
                  <a:lnTo>
                    <a:pt x="134" y="237"/>
                  </a:lnTo>
                  <a:lnTo>
                    <a:pt x="138" y="241"/>
                  </a:lnTo>
                  <a:lnTo>
                    <a:pt x="139" y="247"/>
                  </a:lnTo>
                  <a:lnTo>
                    <a:pt x="139" y="290"/>
                  </a:lnTo>
                  <a:lnTo>
                    <a:pt x="173" y="290"/>
                  </a:lnTo>
                  <a:lnTo>
                    <a:pt x="173" y="375"/>
                  </a:lnTo>
                  <a:lnTo>
                    <a:pt x="173" y="375"/>
                  </a:lnTo>
                  <a:close/>
                  <a:moveTo>
                    <a:pt x="173" y="0"/>
                  </a:moveTo>
                  <a:lnTo>
                    <a:pt x="173" y="60"/>
                  </a:lnTo>
                  <a:lnTo>
                    <a:pt x="173" y="60"/>
                  </a:lnTo>
                  <a:lnTo>
                    <a:pt x="172" y="60"/>
                  </a:lnTo>
                  <a:lnTo>
                    <a:pt x="172" y="60"/>
                  </a:lnTo>
                  <a:lnTo>
                    <a:pt x="172" y="60"/>
                  </a:lnTo>
                  <a:lnTo>
                    <a:pt x="169" y="60"/>
                  </a:lnTo>
                  <a:lnTo>
                    <a:pt x="166" y="58"/>
                  </a:lnTo>
                  <a:lnTo>
                    <a:pt x="164" y="54"/>
                  </a:lnTo>
                  <a:lnTo>
                    <a:pt x="164" y="52"/>
                  </a:lnTo>
                  <a:lnTo>
                    <a:pt x="164" y="8"/>
                  </a:lnTo>
                  <a:lnTo>
                    <a:pt x="164" y="8"/>
                  </a:lnTo>
                  <a:lnTo>
                    <a:pt x="164" y="6"/>
                  </a:lnTo>
                  <a:lnTo>
                    <a:pt x="166" y="3"/>
                  </a:lnTo>
                  <a:lnTo>
                    <a:pt x="169" y="0"/>
                  </a:lnTo>
                  <a:lnTo>
                    <a:pt x="172" y="0"/>
                  </a:lnTo>
                  <a:lnTo>
                    <a:pt x="172" y="0"/>
                  </a:lnTo>
                  <a:lnTo>
                    <a:pt x="173" y="0"/>
                  </a:lnTo>
                  <a:lnTo>
                    <a:pt x="173" y="0"/>
                  </a:lnTo>
                  <a:close/>
                  <a:moveTo>
                    <a:pt x="86" y="271"/>
                  </a:moveTo>
                  <a:lnTo>
                    <a:pt x="93" y="264"/>
                  </a:lnTo>
                  <a:lnTo>
                    <a:pt x="93" y="264"/>
                  </a:lnTo>
                  <a:lnTo>
                    <a:pt x="94" y="261"/>
                  </a:lnTo>
                  <a:lnTo>
                    <a:pt x="96" y="259"/>
                  </a:lnTo>
                  <a:lnTo>
                    <a:pt x="94" y="255"/>
                  </a:lnTo>
                  <a:lnTo>
                    <a:pt x="93" y="252"/>
                  </a:lnTo>
                  <a:lnTo>
                    <a:pt x="93" y="252"/>
                  </a:lnTo>
                  <a:lnTo>
                    <a:pt x="90" y="251"/>
                  </a:lnTo>
                  <a:lnTo>
                    <a:pt x="86" y="249"/>
                  </a:lnTo>
                  <a:lnTo>
                    <a:pt x="86" y="271"/>
                  </a:lnTo>
                  <a:lnTo>
                    <a:pt x="86" y="271"/>
                  </a:lnTo>
                  <a:close/>
                  <a:moveTo>
                    <a:pt x="86" y="96"/>
                  </a:moveTo>
                  <a:lnTo>
                    <a:pt x="86" y="96"/>
                  </a:lnTo>
                  <a:lnTo>
                    <a:pt x="90" y="95"/>
                  </a:lnTo>
                  <a:lnTo>
                    <a:pt x="93" y="94"/>
                  </a:lnTo>
                  <a:lnTo>
                    <a:pt x="93" y="94"/>
                  </a:lnTo>
                  <a:lnTo>
                    <a:pt x="94" y="91"/>
                  </a:lnTo>
                  <a:lnTo>
                    <a:pt x="96" y="87"/>
                  </a:lnTo>
                  <a:lnTo>
                    <a:pt x="94" y="84"/>
                  </a:lnTo>
                  <a:lnTo>
                    <a:pt x="93" y="81"/>
                  </a:lnTo>
                  <a:lnTo>
                    <a:pt x="86" y="75"/>
                  </a:lnTo>
                  <a:lnTo>
                    <a:pt x="86" y="96"/>
                  </a:lnTo>
                  <a:close/>
                  <a:moveTo>
                    <a:pt x="86" y="213"/>
                  </a:moveTo>
                  <a:lnTo>
                    <a:pt x="86" y="213"/>
                  </a:lnTo>
                  <a:lnTo>
                    <a:pt x="82" y="203"/>
                  </a:lnTo>
                  <a:lnTo>
                    <a:pt x="80" y="194"/>
                  </a:lnTo>
                  <a:lnTo>
                    <a:pt x="78" y="183"/>
                  </a:lnTo>
                  <a:lnTo>
                    <a:pt x="77" y="172"/>
                  </a:lnTo>
                  <a:lnTo>
                    <a:pt x="77" y="172"/>
                  </a:lnTo>
                  <a:lnTo>
                    <a:pt x="78" y="161"/>
                  </a:lnTo>
                  <a:lnTo>
                    <a:pt x="80" y="152"/>
                  </a:lnTo>
                  <a:lnTo>
                    <a:pt x="82" y="141"/>
                  </a:lnTo>
                  <a:lnTo>
                    <a:pt x="86" y="131"/>
                  </a:lnTo>
                  <a:lnTo>
                    <a:pt x="86" y="213"/>
                  </a:lnTo>
                  <a:lnTo>
                    <a:pt x="86" y="213"/>
                  </a:lnTo>
                  <a:close/>
                  <a:moveTo>
                    <a:pt x="86" y="75"/>
                  </a:moveTo>
                  <a:lnTo>
                    <a:pt x="86" y="96"/>
                  </a:lnTo>
                  <a:lnTo>
                    <a:pt x="86" y="96"/>
                  </a:lnTo>
                  <a:lnTo>
                    <a:pt x="84" y="95"/>
                  </a:lnTo>
                  <a:lnTo>
                    <a:pt x="80" y="94"/>
                  </a:lnTo>
                  <a:lnTo>
                    <a:pt x="80" y="94"/>
                  </a:lnTo>
                  <a:lnTo>
                    <a:pt x="50" y="64"/>
                  </a:lnTo>
                  <a:lnTo>
                    <a:pt x="50" y="64"/>
                  </a:lnTo>
                  <a:lnTo>
                    <a:pt x="48" y="60"/>
                  </a:lnTo>
                  <a:lnTo>
                    <a:pt x="47" y="57"/>
                  </a:lnTo>
                  <a:lnTo>
                    <a:pt x="48" y="53"/>
                  </a:lnTo>
                  <a:lnTo>
                    <a:pt x="50" y="50"/>
                  </a:lnTo>
                  <a:lnTo>
                    <a:pt x="50" y="50"/>
                  </a:lnTo>
                  <a:lnTo>
                    <a:pt x="53" y="49"/>
                  </a:lnTo>
                  <a:lnTo>
                    <a:pt x="57" y="48"/>
                  </a:lnTo>
                  <a:lnTo>
                    <a:pt x="59" y="49"/>
                  </a:lnTo>
                  <a:lnTo>
                    <a:pt x="62" y="50"/>
                  </a:lnTo>
                  <a:lnTo>
                    <a:pt x="86" y="75"/>
                  </a:lnTo>
                  <a:lnTo>
                    <a:pt x="86" y="75"/>
                  </a:lnTo>
                  <a:close/>
                  <a:moveTo>
                    <a:pt x="86" y="249"/>
                  </a:moveTo>
                  <a:lnTo>
                    <a:pt x="86" y="271"/>
                  </a:lnTo>
                  <a:lnTo>
                    <a:pt x="62" y="295"/>
                  </a:lnTo>
                  <a:lnTo>
                    <a:pt x="62" y="295"/>
                  </a:lnTo>
                  <a:lnTo>
                    <a:pt x="59" y="297"/>
                  </a:lnTo>
                  <a:lnTo>
                    <a:pt x="57" y="298"/>
                  </a:lnTo>
                  <a:lnTo>
                    <a:pt x="53" y="297"/>
                  </a:lnTo>
                  <a:lnTo>
                    <a:pt x="50" y="295"/>
                  </a:lnTo>
                  <a:lnTo>
                    <a:pt x="50" y="295"/>
                  </a:lnTo>
                  <a:lnTo>
                    <a:pt x="48" y="291"/>
                  </a:lnTo>
                  <a:lnTo>
                    <a:pt x="47" y="289"/>
                  </a:lnTo>
                  <a:lnTo>
                    <a:pt x="48" y="286"/>
                  </a:lnTo>
                  <a:lnTo>
                    <a:pt x="50" y="282"/>
                  </a:lnTo>
                  <a:lnTo>
                    <a:pt x="80" y="252"/>
                  </a:lnTo>
                  <a:lnTo>
                    <a:pt x="80" y="252"/>
                  </a:lnTo>
                  <a:lnTo>
                    <a:pt x="80" y="252"/>
                  </a:lnTo>
                  <a:lnTo>
                    <a:pt x="84" y="251"/>
                  </a:lnTo>
                  <a:lnTo>
                    <a:pt x="86" y="249"/>
                  </a:lnTo>
                  <a:lnTo>
                    <a:pt x="86" y="249"/>
                  </a:lnTo>
                  <a:close/>
                  <a:moveTo>
                    <a:pt x="8" y="164"/>
                  </a:moveTo>
                  <a:lnTo>
                    <a:pt x="8" y="164"/>
                  </a:lnTo>
                  <a:lnTo>
                    <a:pt x="51" y="164"/>
                  </a:lnTo>
                  <a:lnTo>
                    <a:pt x="51" y="164"/>
                  </a:lnTo>
                  <a:lnTo>
                    <a:pt x="54" y="164"/>
                  </a:lnTo>
                  <a:lnTo>
                    <a:pt x="57" y="167"/>
                  </a:lnTo>
                  <a:lnTo>
                    <a:pt x="59" y="169"/>
                  </a:lnTo>
                  <a:lnTo>
                    <a:pt x="59" y="172"/>
                  </a:lnTo>
                  <a:lnTo>
                    <a:pt x="59" y="172"/>
                  </a:lnTo>
                  <a:lnTo>
                    <a:pt x="59" y="176"/>
                  </a:lnTo>
                  <a:lnTo>
                    <a:pt x="57" y="179"/>
                  </a:lnTo>
                  <a:lnTo>
                    <a:pt x="54" y="180"/>
                  </a:lnTo>
                  <a:lnTo>
                    <a:pt x="51" y="182"/>
                  </a:lnTo>
                  <a:lnTo>
                    <a:pt x="8" y="182"/>
                  </a:lnTo>
                  <a:lnTo>
                    <a:pt x="8" y="182"/>
                  </a:lnTo>
                  <a:lnTo>
                    <a:pt x="5" y="180"/>
                  </a:lnTo>
                  <a:lnTo>
                    <a:pt x="2" y="179"/>
                  </a:lnTo>
                  <a:lnTo>
                    <a:pt x="0" y="176"/>
                  </a:lnTo>
                  <a:lnTo>
                    <a:pt x="0" y="172"/>
                  </a:lnTo>
                  <a:lnTo>
                    <a:pt x="0" y="172"/>
                  </a:lnTo>
                  <a:lnTo>
                    <a:pt x="0" y="169"/>
                  </a:lnTo>
                  <a:lnTo>
                    <a:pt x="2" y="167"/>
                  </a:lnTo>
                  <a:lnTo>
                    <a:pt x="5" y="164"/>
                  </a:lnTo>
                  <a:lnTo>
                    <a:pt x="8" y="164"/>
                  </a:lnTo>
                  <a:lnTo>
                    <a:pt x="8" y="164"/>
                  </a:lnTo>
                  <a:close/>
                </a:path>
              </a:pathLst>
            </a:custGeom>
            <a:solidFill>
              <a:srgbClr val="5268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76" name="Google Shape;276;p12"/>
            <p:cNvSpPr/>
            <p:nvPr/>
          </p:nvSpPr>
          <p:spPr>
            <a:xfrm>
              <a:off x="5387398" y="1327572"/>
              <a:ext cx="466186" cy="456144"/>
            </a:xfrm>
            <a:custGeom>
              <a:rect b="b" l="l" r="r" t="t"/>
              <a:pathLst>
                <a:path extrusionOk="0" h="318" w="325">
                  <a:moveTo>
                    <a:pt x="194" y="31"/>
                  </a:moveTo>
                  <a:lnTo>
                    <a:pt x="194" y="31"/>
                  </a:lnTo>
                  <a:lnTo>
                    <a:pt x="196" y="33"/>
                  </a:lnTo>
                  <a:lnTo>
                    <a:pt x="200" y="35"/>
                  </a:lnTo>
                  <a:lnTo>
                    <a:pt x="206" y="35"/>
                  </a:lnTo>
                  <a:lnTo>
                    <a:pt x="210" y="33"/>
                  </a:lnTo>
                  <a:lnTo>
                    <a:pt x="210" y="33"/>
                  </a:lnTo>
                  <a:lnTo>
                    <a:pt x="214" y="29"/>
                  </a:lnTo>
                  <a:lnTo>
                    <a:pt x="215" y="25"/>
                  </a:lnTo>
                  <a:lnTo>
                    <a:pt x="217" y="20"/>
                  </a:lnTo>
                  <a:lnTo>
                    <a:pt x="215" y="16"/>
                  </a:lnTo>
                  <a:lnTo>
                    <a:pt x="215" y="16"/>
                  </a:lnTo>
                  <a:lnTo>
                    <a:pt x="211" y="12"/>
                  </a:lnTo>
                  <a:lnTo>
                    <a:pt x="207" y="9"/>
                  </a:lnTo>
                  <a:lnTo>
                    <a:pt x="223" y="0"/>
                  </a:lnTo>
                  <a:lnTo>
                    <a:pt x="321" y="177"/>
                  </a:lnTo>
                  <a:lnTo>
                    <a:pt x="321" y="177"/>
                  </a:lnTo>
                  <a:lnTo>
                    <a:pt x="324" y="182"/>
                  </a:lnTo>
                  <a:lnTo>
                    <a:pt x="325" y="189"/>
                  </a:lnTo>
                  <a:lnTo>
                    <a:pt x="325" y="196"/>
                  </a:lnTo>
                  <a:lnTo>
                    <a:pt x="324" y="201"/>
                  </a:lnTo>
                  <a:lnTo>
                    <a:pt x="322" y="208"/>
                  </a:lnTo>
                  <a:lnTo>
                    <a:pt x="318" y="212"/>
                  </a:lnTo>
                  <a:lnTo>
                    <a:pt x="314" y="218"/>
                  </a:lnTo>
                  <a:lnTo>
                    <a:pt x="309" y="222"/>
                  </a:lnTo>
                  <a:lnTo>
                    <a:pt x="194" y="285"/>
                  </a:lnTo>
                  <a:lnTo>
                    <a:pt x="194" y="212"/>
                  </a:lnTo>
                  <a:lnTo>
                    <a:pt x="291" y="158"/>
                  </a:lnTo>
                  <a:lnTo>
                    <a:pt x="291" y="158"/>
                  </a:lnTo>
                  <a:lnTo>
                    <a:pt x="293" y="155"/>
                  </a:lnTo>
                  <a:lnTo>
                    <a:pt x="293" y="154"/>
                  </a:lnTo>
                  <a:lnTo>
                    <a:pt x="293" y="154"/>
                  </a:lnTo>
                  <a:lnTo>
                    <a:pt x="291" y="153"/>
                  </a:lnTo>
                  <a:lnTo>
                    <a:pt x="288" y="153"/>
                  </a:lnTo>
                  <a:lnTo>
                    <a:pt x="194" y="205"/>
                  </a:lnTo>
                  <a:lnTo>
                    <a:pt x="194" y="174"/>
                  </a:lnTo>
                  <a:lnTo>
                    <a:pt x="275" y="130"/>
                  </a:lnTo>
                  <a:lnTo>
                    <a:pt x="275" y="130"/>
                  </a:lnTo>
                  <a:lnTo>
                    <a:pt x="276" y="127"/>
                  </a:lnTo>
                  <a:lnTo>
                    <a:pt x="276" y="126"/>
                  </a:lnTo>
                  <a:lnTo>
                    <a:pt x="276" y="126"/>
                  </a:lnTo>
                  <a:lnTo>
                    <a:pt x="275" y="124"/>
                  </a:lnTo>
                  <a:lnTo>
                    <a:pt x="272" y="124"/>
                  </a:lnTo>
                  <a:lnTo>
                    <a:pt x="194" y="168"/>
                  </a:lnTo>
                  <a:lnTo>
                    <a:pt x="194" y="138"/>
                  </a:lnTo>
                  <a:lnTo>
                    <a:pt x="260" y="101"/>
                  </a:lnTo>
                  <a:lnTo>
                    <a:pt x="260" y="101"/>
                  </a:lnTo>
                  <a:lnTo>
                    <a:pt x="261" y="98"/>
                  </a:lnTo>
                  <a:lnTo>
                    <a:pt x="261" y="97"/>
                  </a:lnTo>
                  <a:lnTo>
                    <a:pt x="261" y="97"/>
                  </a:lnTo>
                  <a:lnTo>
                    <a:pt x="259" y="96"/>
                  </a:lnTo>
                  <a:lnTo>
                    <a:pt x="257" y="96"/>
                  </a:lnTo>
                  <a:lnTo>
                    <a:pt x="194" y="131"/>
                  </a:lnTo>
                  <a:lnTo>
                    <a:pt x="194" y="100"/>
                  </a:lnTo>
                  <a:lnTo>
                    <a:pt x="244" y="73"/>
                  </a:lnTo>
                  <a:lnTo>
                    <a:pt x="244" y="73"/>
                  </a:lnTo>
                  <a:lnTo>
                    <a:pt x="245" y="70"/>
                  </a:lnTo>
                  <a:lnTo>
                    <a:pt x="245" y="69"/>
                  </a:lnTo>
                  <a:lnTo>
                    <a:pt x="245" y="69"/>
                  </a:lnTo>
                  <a:lnTo>
                    <a:pt x="244" y="67"/>
                  </a:lnTo>
                  <a:lnTo>
                    <a:pt x="241" y="67"/>
                  </a:lnTo>
                  <a:lnTo>
                    <a:pt x="194" y="93"/>
                  </a:lnTo>
                  <a:lnTo>
                    <a:pt x="194" y="31"/>
                  </a:lnTo>
                  <a:close/>
                  <a:moveTo>
                    <a:pt x="15" y="116"/>
                  </a:moveTo>
                  <a:lnTo>
                    <a:pt x="15" y="116"/>
                  </a:lnTo>
                  <a:lnTo>
                    <a:pt x="15" y="120"/>
                  </a:lnTo>
                  <a:lnTo>
                    <a:pt x="16" y="126"/>
                  </a:lnTo>
                  <a:lnTo>
                    <a:pt x="16" y="126"/>
                  </a:lnTo>
                  <a:lnTo>
                    <a:pt x="19" y="130"/>
                  </a:lnTo>
                  <a:lnTo>
                    <a:pt x="24" y="132"/>
                  </a:lnTo>
                  <a:lnTo>
                    <a:pt x="28" y="132"/>
                  </a:lnTo>
                  <a:lnTo>
                    <a:pt x="34" y="131"/>
                  </a:lnTo>
                  <a:lnTo>
                    <a:pt x="34" y="131"/>
                  </a:lnTo>
                  <a:lnTo>
                    <a:pt x="38" y="127"/>
                  </a:lnTo>
                  <a:lnTo>
                    <a:pt x="41" y="123"/>
                  </a:lnTo>
                  <a:lnTo>
                    <a:pt x="41" y="117"/>
                  </a:lnTo>
                  <a:lnTo>
                    <a:pt x="39" y="113"/>
                  </a:lnTo>
                  <a:lnTo>
                    <a:pt x="39" y="113"/>
                  </a:lnTo>
                  <a:lnTo>
                    <a:pt x="35" y="109"/>
                  </a:lnTo>
                  <a:lnTo>
                    <a:pt x="31" y="107"/>
                  </a:lnTo>
                  <a:lnTo>
                    <a:pt x="50" y="96"/>
                  </a:lnTo>
                  <a:lnTo>
                    <a:pt x="50" y="96"/>
                  </a:lnTo>
                  <a:lnTo>
                    <a:pt x="50" y="101"/>
                  </a:lnTo>
                  <a:lnTo>
                    <a:pt x="51" y="107"/>
                  </a:lnTo>
                  <a:lnTo>
                    <a:pt x="51" y="107"/>
                  </a:lnTo>
                  <a:lnTo>
                    <a:pt x="54" y="111"/>
                  </a:lnTo>
                  <a:lnTo>
                    <a:pt x="60" y="112"/>
                  </a:lnTo>
                  <a:lnTo>
                    <a:pt x="64" y="113"/>
                  </a:lnTo>
                  <a:lnTo>
                    <a:pt x="69" y="111"/>
                  </a:lnTo>
                  <a:lnTo>
                    <a:pt x="69" y="111"/>
                  </a:lnTo>
                  <a:lnTo>
                    <a:pt x="73" y="108"/>
                  </a:lnTo>
                  <a:lnTo>
                    <a:pt x="76" y="104"/>
                  </a:lnTo>
                  <a:lnTo>
                    <a:pt x="76" y="98"/>
                  </a:lnTo>
                  <a:lnTo>
                    <a:pt x="75" y="93"/>
                  </a:lnTo>
                  <a:lnTo>
                    <a:pt x="75" y="93"/>
                  </a:lnTo>
                  <a:lnTo>
                    <a:pt x="70" y="89"/>
                  </a:lnTo>
                  <a:lnTo>
                    <a:pt x="66" y="88"/>
                  </a:lnTo>
                  <a:lnTo>
                    <a:pt x="85" y="77"/>
                  </a:lnTo>
                  <a:lnTo>
                    <a:pt x="85" y="77"/>
                  </a:lnTo>
                  <a:lnTo>
                    <a:pt x="85" y="81"/>
                  </a:lnTo>
                  <a:lnTo>
                    <a:pt x="87" y="86"/>
                  </a:lnTo>
                  <a:lnTo>
                    <a:pt x="87" y="86"/>
                  </a:lnTo>
                  <a:lnTo>
                    <a:pt x="89" y="90"/>
                  </a:lnTo>
                  <a:lnTo>
                    <a:pt x="95" y="93"/>
                  </a:lnTo>
                  <a:lnTo>
                    <a:pt x="99" y="93"/>
                  </a:lnTo>
                  <a:lnTo>
                    <a:pt x="104" y="92"/>
                  </a:lnTo>
                  <a:lnTo>
                    <a:pt x="104" y="92"/>
                  </a:lnTo>
                  <a:lnTo>
                    <a:pt x="108" y="88"/>
                  </a:lnTo>
                  <a:lnTo>
                    <a:pt x="111" y="84"/>
                  </a:lnTo>
                  <a:lnTo>
                    <a:pt x="111" y="78"/>
                  </a:lnTo>
                  <a:lnTo>
                    <a:pt x="110" y="74"/>
                  </a:lnTo>
                  <a:lnTo>
                    <a:pt x="110" y="74"/>
                  </a:lnTo>
                  <a:lnTo>
                    <a:pt x="106" y="70"/>
                  </a:lnTo>
                  <a:lnTo>
                    <a:pt x="102" y="67"/>
                  </a:lnTo>
                  <a:lnTo>
                    <a:pt x="121" y="56"/>
                  </a:lnTo>
                  <a:lnTo>
                    <a:pt x="121" y="56"/>
                  </a:lnTo>
                  <a:lnTo>
                    <a:pt x="121" y="62"/>
                  </a:lnTo>
                  <a:lnTo>
                    <a:pt x="122" y="67"/>
                  </a:lnTo>
                  <a:lnTo>
                    <a:pt x="122" y="67"/>
                  </a:lnTo>
                  <a:lnTo>
                    <a:pt x="125" y="71"/>
                  </a:lnTo>
                  <a:lnTo>
                    <a:pt x="130" y="73"/>
                  </a:lnTo>
                  <a:lnTo>
                    <a:pt x="134" y="74"/>
                  </a:lnTo>
                  <a:lnTo>
                    <a:pt x="140" y="73"/>
                  </a:lnTo>
                  <a:lnTo>
                    <a:pt x="140" y="73"/>
                  </a:lnTo>
                  <a:lnTo>
                    <a:pt x="144" y="69"/>
                  </a:lnTo>
                  <a:lnTo>
                    <a:pt x="146" y="65"/>
                  </a:lnTo>
                  <a:lnTo>
                    <a:pt x="146" y="59"/>
                  </a:lnTo>
                  <a:lnTo>
                    <a:pt x="145" y="54"/>
                  </a:lnTo>
                  <a:lnTo>
                    <a:pt x="145" y="54"/>
                  </a:lnTo>
                  <a:lnTo>
                    <a:pt x="141" y="50"/>
                  </a:lnTo>
                  <a:lnTo>
                    <a:pt x="137" y="48"/>
                  </a:lnTo>
                  <a:lnTo>
                    <a:pt x="156" y="38"/>
                  </a:lnTo>
                  <a:lnTo>
                    <a:pt x="156" y="38"/>
                  </a:lnTo>
                  <a:lnTo>
                    <a:pt x="154" y="43"/>
                  </a:lnTo>
                  <a:lnTo>
                    <a:pt x="157" y="47"/>
                  </a:lnTo>
                  <a:lnTo>
                    <a:pt x="157" y="47"/>
                  </a:lnTo>
                  <a:lnTo>
                    <a:pt x="160" y="51"/>
                  </a:lnTo>
                  <a:lnTo>
                    <a:pt x="164" y="54"/>
                  </a:lnTo>
                  <a:lnTo>
                    <a:pt x="169" y="54"/>
                  </a:lnTo>
                  <a:lnTo>
                    <a:pt x="175" y="52"/>
                  </a:lnTo>
                  <a:lnTo>
                    <a:pt x="175" y="52"/>
                  </a:lnTo>
                  <a:lnTo>
                    <a:pt x="179" y="50"/>
                  </a:lnTo>
                  <a:lnTo>
                    <a:pt x="180" y="44"/>
                  </a:lnTo>
                  <a:lnTo>
                    <a:pt x="181" y="40"/>
                  </a:lnTo>
                  <a:lnTo>
                    <a:pt x="180" y="35"/>
                  </a:lnTo>
                  <a:lnTo>
                    <a:pt x="180" y="35"/>
                  </a:lnTo>
                  <a:lnTo>
                    <a:pt x="176" y="31"/>
                  </a:lnTo>
                  <a:lnTo>
                    <a:pt x="172" y="28"/>
                  </a:lnTo>
                  <a:lnTo>
                    <a:pt x="191" y="19"/>
                  </a:lnTo>
                  <a:lnTo>
                    <a:pt x="191" y="19"/>
                  </a:lnTo>
                  <a:lnTo>
                    <a:pt x="190" y="23"/>
                  </a:lnTo>
                  <a:lnTo>
                    <a:pt x="192" y="28"/>
                  </a:lnTo>
                  <a:lnTo>
                    <a:pt x="192" y="28"/>
                  </a:lnTo>
                  <a:lnTo>
                    <a:pt x="194" y="31"/>
                  </a:lnTo>
                  <a:lnTo>
                    <a:pt x="194" y="93"/>
                  </a:lnTo>
                  <a:lnTo>
                    <a:pt x="47" y="174"/>
                  </a:lnTo>
                  <a:lnTo>
                    <a:pt x="47" y="174"/>
                  </a:lnTo>
                  <a:lnTo>
                    <a:pt x="46" y="176"/>
                  </a:lnTo>
                  <a:lnTo>
                    <a:pt x="46" y="178"/>
                  </a:lnTo>
                  <a:lnTo>
                    <a:pt x="46" y="178"/>
                  </a:lnTo>
                  <a:lnTo>
                    <a:pt x="49" y="180"/>
                  </a:lnTo>
                  <a:lnTo>
                    <a:pt x="50" y="180"/>
                  </a:lnTo>
                  <a:lnTo>
                    <a:pt x="50" y="180"/>
                  </a:lnTo>
                  <a:lnTo>
                    <a:pt x="194" y="100"/>
                  </a:lnTo>
                  <a:lnTo>
                    <a:pt x="194" y="131"/>
                  </a:lnTo>
                  <a:lnTo>
                    <a:pt x="64" y="203"/>
                  </a:lnTo>
                  <a:lnTo>
                    <a:pt x="64" y="203"/>
                  </a:lnTo>
                  <a:lnTo>
                    <a:pt x="62" y="204"/>
                  </a:lnTo>
                  <a:lnTo>
                    <a:pt x="62" y="207"/>
                  </a:lnTo>
                  <a:lnTo>
                    <a:pt x="62" y="207"/>
                  </a:lnTo>
                  <a:lnTo>
                    <a:pt x="64" y="208"/>
                  </a:lnTo>
                  <a:lnTo>
                    <a:pt x="66" y="208"/>
                  </a:lnTo>
                  <a:lnTo>
                    <a:pt x="66" y="208"/>
                  </a:lnTo>
                  <a:lnTo>
                    <a:pt x="194" y="138"/>
                  </a:lnTo>
                  <a:lnTo>
                    <a:pt x="194" y="168"/>
                  </a:lnTo>
                  <a:lnTo>
                    <a:pt x="80" y="231"/>
                  </a:lnTo>
                  <a:lnTo>
                    <a:pt x="80" y="231"/>
                  </a:lnTo>
                  <a:lnTo>
                    <a:pt x="77" y="233"/>
                  </a:lnTo>
                  <a:lnTo>
                    <a:pt x="79" y="235"/>
                  </a:lnTo>
                  <a:lnTo>
                    <a:pt x="79" y="235"/>
                  </a:lnTo>
                  <a:lnTo>
                    <a:pt x="80" y="237"/>
                  </a:lnTo>
                  <a:lnTo>
                    <a:pt x="83" y="237"/>
                  </a:lnTo>
                  <a:lnTo>
                    <a:pt x="83" y="237"/>
                  </a:lnTo>
                  <a:lnTo>
                    <a:pt x="194" y="174"/>
                  </a:lnTo>
                  <a:lnTo>
                    <a:pt x="194" y="205"/>
                  </a:lnTo>
                  <a:lnTo>
                    <a:pt x="95" y="260"/>
                  </a:lnTo>
                  <a:lnTo>
                    <a:pt x="95" y="260"/>
                  </a:lnTo>
                  <a:lnTo>
                    <a:pt x="93" y="261"/>
                  </a:lnTo>
                  <a:lnTo>
                    <a:pt x="93" y="264"/>
                  </a:lnTo>
                  <a:lnTo>
                    <a:pt x="93" y="264"/>
                  </a:lnTo>
                  <a:lnTo>
                    <a:pt x="96" y="265"/>
                  </a:lnTo>
                  <a:lnTo>
                    <a:pt x="98" y="265"/>
                  </a:lnTo>
                  <a:lnTo>
                    <a:pt x="98" y="265"/>
                  </a:lnTo>
                  <a:lnTo>
                    <a:pt x="194" y="212"/>
                  </a:lnTo>
                  <a:lnTo>
                    <a:pt x="194" y="285"/>
                  </a:lnTo>
                  <a:lnTo>
                    <a:pt x="142" y="314"/>
                  </a:lnTo>
                  <a:lnTo>
                    <a:pt x="142" y="314"/>
                  </a:lnTo>
                  <a:lnTo>
                    <a:pt x="137" y="316"/>
                  </a:lnTo>
                  <a:lnTo>
                    <a:pt x="130" y="318"/>
                  </a:lnTo>
                  <a:lnTo>
                    <a:pt x="123" y="318"/>
                  </a:lnTo>
                  <a:lnTo>
                    <a:pt x="118" y="316"/>
                  </a:lnTo>
                  <a:lnTo>
                    <a:pt x="111" y="314"/>
                  </a:lnTo>
                  <a:lnTo>
                    <a:pt x="107" y="311"/>
                  </a:lnTo>
                  <a:lnTo>
                    <a:pt x="102" y="306"/>
                  </a:lnTo>
                  <a:lnTo>
                    <a:pt x="98" y="300"/>
                  </a:lnTo>
                  <a:lnTo>
                    <a:pt x="0" y="124"/>
                  </a:lnTo>
                  <a:lnTo>
                    <a:pt x="15" y="116"/>
                  </a:lnTo>
                  <a:close/>
                </a:path>
              </a:pathLst>
            </a:custGeom>
            <a:solidFill>
              <a:srgbClr val="5268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77" name="Google Shape;277;p12"/>
            <p:cNvSpPr/>
            <p:nvPr/>
          </p:nvSpPr>
          <p:spPr>
            <a:xfrm>
              <a:off x="7025502" y="3272641"/>
              <a:ext cx="441800" cy="463316"/>
            </a:xfrm>
            <a:custGeom>
              <a:rect b="b" l="l" r="r" t="t"/>
              <a:pathLst>
                <a:path extrusionOk="0" h="323" w="308">
                  <a:moveTo>
                    <a:pt x="218" y="44"/>
                  </a:moveTo>
                  <a:lnTo>
                    <a:pt x="288" y="76"/>
                  </a:lnTo>
                  <a:lnTo>
                    <a:pt x="288" y="76"/>
                  </a:lnTo>
                  <a:lnTo>
                    <a:pt x="293" y="80"/>
                  </a:lnTo>
                  <a:lnTo>
                    <a:pt x="299" y="84"/>
                  </a:lnTo>
                  <a:lnTo>
                    <a:pt x="303" y="90"/>
                  </a:lnTo>
                  <a:lnTo>
                    <a:pt x="306" y="96"/>
                  </a:lnTo>
                  <a:lnTo>
                    <a:pt x="308" y="103"/>
                  </a:lnTo>
                  <a:lnTo>
                    <a:pt x="308" y="110"/>
                  </a:lnTo>
                  <a:lnTo>
                    <a:pt x="307" y="117"/>
                  </a:lnTo>
                  <a:lnTo>
                    <a:pt x="304" y="124"/>
                  </a:lnTo>
                  <a:lnTo>
                    <a:pt x="222" y="301"/>
                  </a:lnTo>
                  <a:lnTo>
                    <a:pt x="222" y="301"/>
                  </a:lnTo>
                  <a:lnTo>
                    <a:pt x="218" y="308"/>
                  </a:lnTo>
                  <a:lnTo>
                    <a:pt x="218" y="248"/>
                  </a:lnTo>
                  <a:lnTo>
                    <a:pt x="218" y="248"/>
                  </a:lnTo>
                  <a:lnTo>
                    <a:pt x="219" y="245"/>
                  </a:lnTo>
                  <a:lnTo>
                    <a:pt x="227" y="228"/>
                  </a:lnTo>
                  <a:lnTo>
                    <a:pt x="227" y="228"/>
                  </a:lnTo>
                  <a:lnTo>
                    <a:pt x="228" y="226"/>
                  </a:lnTo>
                  <a:lnTo>
                    <a:pt x="227" y="224"/>
                  </a:lnTo>
                  <a:lnTo>
                    <a:pt x="227" y="222"/>
                  </a:lnTo>
                  <a:lnTo>
                    <a:pt x="224" y="221"/>
                  </a:lnTo>
                  <a:lnTo>
                    <a:pt x="218" y="217"/>
                  </a:lnTo>
                  <a:lnTo>
                    <a:pt x="218" y="202"/>
                  </a:lnTo>
                  <a:lnTo>
                    <a:pt x="230" y="209"/>
                  </a:lnTo>
                  <a:lnTo>
                    <a:pt x="230" y="209"/>
                  </a:lnTo>
                  <a:lnTo>
                    <a:pt x="233" y="209"/>
                  </a:lnTo>
                  <a:lnTo>
                    <a:pt x="235" y="209"/>
                  </a:lnTo>
                  <a:lnTo>
                    <a:pt x="237" y="207"/>
                  </a:lnTo>
                  <a:lnTo>
                    <a:pt x="238" y="206"/>
                  </a:lnTo>
                  <a:lnTo>
                    <a:pt x="246" y="188"/>
                  </a:lnTo>
                  <a:lnTo>
                    <a:pt x="246" y="188"/>
                  </a:lnTo>
                  <a:lnTo>
                    <a:pt x="247" y="186"/>
                  </a:lnTo>
                  <a:lnTo>
                    <a:pt x="246" y="184"/>
                  </a:lnTo>
                  <a:lnTo>
                    <a:pt x="246" y="182"/>
                  </a:lnTo>
                  <a:lnTo>
                    <a:pt x="243" y="180"/>
                  </a:lnTo>
                  <a:lnTo>
                    <a:pt x="218" y="168"/>
                  </a:lnTo>
                  <a:lnTo>
                    <a:pt x="218" y="145"/>
                  </a:lnTo>
                  <a:lnTo>
                    <a:pt x="243" y="157"/>
                  </a:lnTo>
                  <a:lnTo>
                    <a:pt x="243" y="157"/>
                  </a:lnTo>
                  <a:lnTo>
                    <a:pt x="250" y="159"/>
                  </a:lnTo>
                  <a:lnTo>
                    <a:pt x="257" y="157"/>
                  </a:lnTo>
                  <a:lnTo>
                    <a:pt x="262" y="155"/>
                  </a:lnTo>
                  <a:lnTo>
                    <a:pt x="266" y="149"/>
                  </a:lnTo>
                  <a:lnTo>
                    <a:pt x="279" y="122"/>
                  </a:lnTo>
                  <a:lnTo>
                    <a:pt x="279" y="122"/>
                  </a:lnTo>
                  <a:lnTo>
                    <a:pt x="280" y="115"/>
                  </a:lnTo>
                  <a:lnTo>
                    <a:pt x="280" y="109"/>
                  </a:lnTo>
                  <a:lnTo>
                    <a:pt x="276" y="103"/>
                  </a:lnTo>
                  <a:lnTo>
                    <a:pt x="270" y="99"/>
                  </a:lnTo>
                  <a:lnTo>
                    <a:pt x="218" y="75"/>
                  </a:lnTo>
                  <a:lnTo>
                    <a:pt x="218" y="44"/>
                  </a:lnTo>
                  <a:close/>
                  <a:moveTo>
                    <a:pt x="180" y="26"/>
                  </a:moveTo>
                  <a:lnTo>
                    <a:pt x="218" y="44"/>
                  </a:lnTo>
                  <a:lnTo>
                    <a:pt x="218" y="75"/>
                  </a:lnTo>
                  <a:lnTo>
                    <a:pt x="180" y="57"/>
                  </a:lnTo>
                  <a:lnTo>
                    <a:pt x="180" y="26"/>
                  </a:lnTo>
                  <a:lnTo>
                    <a:pt x="180" y="26"/>
                  </a:lnTo>
                  <a:close/>
                  <a:moveTo>
                    <a:pt x="218" y="308"/>
                  </a:moveTo>
                  <a:lnTo>
                    <a:pt x="218" y="308"/>
                  </a:lnTo>
                  <a:lnTo>
                    <a:pt x="211" y="316"/>
                  </a:lnTo>
                  <a:lnTo>
                    <a:pt x="201" y="320"/>
                  </a:lnTo>
                  <a:lnTo>
                    <a:pt x="191" y="323"/>
                  </a:lnTo>
                  <a:lnTo>
                    <a:pt x="180" y="321"/>
                  </a:lnTo>
                  <a:lnTo>
                    <a:pt x="180" y="283"/>
                  </a:lnTo>
                  <a:lnTo>
                    <a:pt x="193" y="289"/>
                  </a:lnTo>
                  <a:lnTo>
                    <a:pt x="193" y="289"/>
                  </a:lnTo>
                  <a:lnTo>
                    <a:pt x="195" y="289"/>
                  </a:lnTo>
                  <a:lnTo>
                    <a:pt x="197" y="289"/>
                  </a:lnTo>
                  <a:lnTo>
                    <a:pt x="199" y="287"/>
                  </a:lnTo>
                  <a:lnTo>
                    <a:pt x="200" y="286"/>
                  </a:lnTo>
                  <a:lnTo>
                    <a:pt x="208" y="268"/>
                  </a:lnTo>
                  <a:lnTo>
                    <a:pt x="208" y="268"/>
                  </a:lnTo>
                  <a:lnTo>
                    <a:pt x="209" y="266"/>
                  </a:lnTo>
                  <a:lnTo>
                    <a:pt x="209" y="264"/>
                  </a:lnTo>
                  <a:lnTo>
                    <a:pt x="208" y="262"/>
                  </a:lnTo>
                  <a:lnTo>
                    <a:pt x="205" y="260"/>
                  </a:lnTo>
                  <a:lnTo>
                    <a:pt x="180" y="249"/>
                  </a:lnTo>
                  <a:lnTo>
                    <a:pt x="180" y="235"/>
                  </a:lnTo>
                  <a:lnTo>
                    <a:pt x="212" y="248"/>
                  </a:lnTo>
                  <a:lnTo>
                    <a:pt x="212" y="248"/>
                  </a:lnTo>
                  <a:lnTo>
                    <a:pt x="215" y="249"/>
                  </a:lnTo>
                  <a:lnTo>
                    <a:pt x="218" y="248"/>
                  </a:lnTo>
                  <a:lnTo>
                    <a:pt x="218" y="308"/>
                  </a:lnTo>
                  <a:lnTo>
                    <a:pt x="218" y="308"/>
                  </a:lnTo>
                  <a:close/>
                  <a:moveTo>
                    <a:pt x="218" y="145"/>
                  </a:moveTo>
                  <a:lnTo>
                    <a:pt x="218" y="168"/>
                  </a:lnTo>
                  <a:lnTo>
                    <a:pt x="205" y="163"/>
                  </a:lnTo>
                  <a:lnTo>
                    <a:pt x="205" y="163"/>
                  </a:lnTo>
                  <a:lnTo>
                    <a:pt x="203" y="161"/>
                  </a:lnTo>
                  <a:lnTo>
                    <a:pt x="201" y="163"/>
                  </a:lnTo>
                  <a:lnTo>
                    <a:pt x="199" y="164"/>
                  </a:lnTo>
                  <a:lnTo>
                    <a:pt x="197" y="165"/>
                  </a:lnTo>
                  <a:lnTo>
                    <a:pt x="189" y="183"/>
                  </a:lnTo>
                  <a:lnTo>
                    <a:pt x="189" y="183"/>
                  </a:lnTo>
                  <a:lnTo>
                    <a:pt x="189" y="183"/>
                  </a:lnTo>
                  <a:lnTo>
                    <a:pt x="189" y="184"/>
                  </a:lnTo>
                  <a:lnTo>
                    <a:pt x="189" y="187"/>
                  </a:lnTo>
                  <a:lnTo>
                    <a:pt x="191" y="190"/>
                  </a:lnTo>
                  <a:lnTo>
                    <a:pt x="192" y="191"/>
                  </a:lnTo>
                  <a:lnTo>
                    <a:pt x="218" y="202"/>
                  </a:lnTo>
                  <a:lnTo>
                    <a:pt x="218" y="217"/>
                  </a:lnTo>
                  <a:lnTo>
                    <a:pt x="186" y="202"/>
                  </a:lnTo>
                  <a:lnTo>
                    <a:pt x="186" y="202"/>
                  </a:lnTo>
                  <a:lnTo>
                    <a:pt x="184" y="202"/>
                  </a:lnTo>
                  <a:lnTo>
                    <a:pt x="180" y="203"/>
                  </a:lnTo>
                  <a:lnTo>
                    <a:pt x="180" y="170"/>
                  </a:lnTo>
                  <a:lnTo>
                    <a:pt x="185" y="160"/>
                  </a:lnTo>
                  <a:lnTo>
                    <a:pt x="185" y="160"/>
                  </a:lnTo>
                  <a:lnTo>
                    <a:pt x="185" y="157"/>
                  </a:lnTo>
                  <a:lnTo>
                    <a:pt x="185" y="155"/>
                  </a:lnTo>
                  <a:lnTo>
                    <a:pt x="184" y="153"/>
                  </a:lnTo>
                  <a:lnTo>
                    <a:pt x="182" y="152"/>
                  </a:lnTo>
                  <a:lnTo>
                    <a:pt x="180" y="151"/>
                  </a:lnTo>
                  <a:lnTo>
                    <a:pt x="180" y="128"/>
                  </a:lnTo>
                  <a:lnTo>
                    <a:pt x="218" y="145"/>
                  </a:lnTo>
                  <a:close/>
                  <a:moveTo>
                    <a:pt x="147" y="10"/>
                  </a:moveTo>
                  <a:lnTo>
                    <a:pt x="180" y="26"/>
                  </a:lnTo>
                  <a:lnTo>
                    <a:pt x="180" y="57"/>
                  </a:lnTo>
                  <a:lnTo>
                    <a:pt x="147" y="41"/>
                  </a:lnTo>
                  <a:lnTo>
                    <a:pt x="147" y="10"/>
                  </a:lnTo>
                  <a:lnTo>
                    <a:pt x="147" y="10"/>
                  </a:lnTo>
                  <a:close/>
                  <a:moveTo>
                    <a:pt x="180" y="321"/>
                  </a:moveTo>
                  <a:lnTo>
                    <a:pt x="180" y="321"/>
                  </a:lnTo>
                  <a:lnTo>
                    <a:pt x="174" y="318"/>
                  </a:lnTo>
                  <a:lnTo>
                    <a:pt x="147" y="306"/>
                  </a:lnTo>
                  <a:lnTo>
                    <a:pt x="147" y="240"/>
                  </a:lnTo>
                  <a:lnTo>
                    <a:pt x="147" y="240"/>
                  </a:lnTo>
                  <a:lnTo>
                    <a:pt x="147" y="240"/>
                  </a:lnTo>
                  <a:lnTo>
                    <a:pt x="149" y="237"/>
                  </a:lnTo>
                  <a:lnTo>
                    <a:pt x="147" y="235"/>
                  </a:lnTo>
                  <a:lnTo>
                    <a:pt x="147" y="218"/>
                  </a:lnTo>
                  <a:lnTo>
                    <a:pt x="150" y="220"/>
                  </a:lnTo>
                  <a:lnTo>
                    <a:pt x="150" y="220"/>
                  </a:lnTo>
                  <a:lnTo>
                    <a:pt x="153" y="221"/>
                  </a:lnTo>
                  <a:lnTo>
                    <a:pt x="155" y="220"/>
                  </a:lnTo>
                  <a:lnTo>
                    <a:pt x="157" y="218"/>
                  </a:lnTo>
                  <a:lnTo>
                    <a:pt x="158" y="217"/>
                  </a:lnTo>
                  <a:lnTo>
                    <a:pt x="166" y="199"/>
                  </a:lnTo>
                  <a:lnTo>
                    <a:pt x="166" y="199"/>
                  </a:lnTo>
                  <a:lnTo>
                    <a:pt x="166" y="198"/>
                  </a:lnTo>
                  <a:lnTo>
                    <a:pt x="166" y="195"/>
                  </a:lnTo>
                  <a:lnTo>
                    <a:pt x="165" y="193"/>
                  </a:lnTo>
                  <a:lnTo>
                    <a:pt x="163" y="191"/>
                  </a:lnTo>
                  <a:lnTo>
                    <a:pt x="147" y="184"/>
                  </a:lnTo>
                  <a:lnTo>
                    <a:pt x="147" y="170"/>
                  </a:lnTo>
                  <a:lnTo>
                    <a:pt x="169" y="180"/>
                  </a:lnTo>
                  <a:lnTo>
                    <a:pt x="169" y="180"/>
                  </a:lnTo>
                  <a:lnTo>
                    <a:pt x="172" y="180"/>
                  </a:lnTo>
                  <a:lnTo>
                    <a:pt x="173" y="180"/>
                  </a:lnTo>
                  <a:lnTo>
                    <a:pt x="176" y="179"/>
                  </a:lnTo>
                  <a:lnTo>
                    <a:pt x="177" y="176"/>
                  </a:lnTo>
                  <a:lnTo>
                    <a:pt x="180" y="170"/>
                  </a:lnTo>
                  <a:lnTo>
                    <a:pt x="180" y="203"/>
                  </a:lnTo>
                  <a:lnTo>
                    <a:pt x="180" y="203"/>
                  </a:lnTo>
                  <a:lnTo>
                    <a:pt x="178" y="206"/>
                  </a:lnTo>
                  <a:lnTo>
                    <a:pt x="170" y="222"/>
                  </a:lnTo>
                  <a:lnTo>
                    <a:pt x="170" y="222"/>
                  </a:lnTo>
                  <a:lnTo>
                    <a:pt x="170" y="222"/>
                  </a:lnTo>
                  <a:lnTo>
                    <a:pt x="170" y="225"/>
                  </a:lnTo>
                  <a:lnTo>
                    <a:pt x="170" y="228"/>
                  </a:lnTo>
                  <a:lnTo>
                    <a:pt x="172" y="229"/>
                  </a:lnTo>
                  <a:lnTo>
                    <a:pt x="173" y="230"/>
                  </a:lnTo>
                  <a:lnTo>
                    <a:pt x="180" y="235"/>
                  </a:lnTo>
                  <a:lnTo>
                    <a:pt x="180" y="249"/>
                  </a:lnTo>
                  <a:lnTo>
                    <a:pt x="168" y="243"/>
                  </a:lnTo>
                  <a:lnTo>
                    <a:pt x="168" y="243"/>
                  </a:lnTo>
                  <a:lnTo>
                    <a:pt x="166" y="243"/>
                  </a:lnTo>
                  <a:lnTo>
                    <a:pt x="163" y="243"/>
                  </a:lnTo>
                  <a:lnTo>
                    <a:pt x="162" y="244"/>
                  </a:lnTo>
                  <a:lnTo>
                    <a:pt x="161" y="245"/>
                  </a:lnTo>
                  <a:lnTo>
                    <a:pt x="151" y="263"/>
                  </a:lnTo>
                  <a:lnTo>
                    <a:pt x="151" y="263"/>
                  </a:lnTo>
                  <a:lnTo>
                    <a:pt x="151" y="263"/>
                  </a:lnTo>
                  <a:lnTo>
                    <a:pt x="151" y="266"/>
                  </a:lnTo>
                  <a:lnTo>
                    <a:pt x="151" y="267"/>
                  </a:lnTo>
                  <a:lnTo>
                    <a:pt x="153" y="270"/>
                  </a:lnTo>
                  <a:lnTo>
                    <a:pt x="155" y="271"/>
                  </a:lnTo>
                  <a:lnTo>
                    <a:pt x="180" y="283"/>
                  </a:lnTo>
                  <a:lnTo>
                    <a:pt x="180" y="321"/>
                  </a:lnTo>
                  <a:lnTo>
                    <a:pt x="180" y="321"/>
                  </a:lnTo>
                  <a:close/>
                  <a:moveTo>
                    <a:pt x="180" y="128"/>
                  </a:moveTo>
                  <a:lnTo>
                    <a:pt x="180" y="151"/>
                  </a:lnTo>
                  <a:lnTo>
                    <a:pt x="147" y="136"/>
                  </a:lnTo>
                  <a:lnTo>
                    <a:pt x="147" y="113"/>
                  </a:lnTo>
                  <a:lnTo>
                    <a:pt x="180" y="128"/>
                  </a:lnTo>
                  <a:close/>
                  <a:moveTo>
                    <a:pt x="135" y="4"/>
                  </a:moveTo>
                  <a:lnTo>
                    <a:pt x="147" y="10"/>
                  </a:lnTo>
                  <a:lnTo>
                    <a:pt x="147" y="41"/>
                  </a:lnTo>
                  <a:lnTo>
                    <a:pt x="128" y="33"/>
                  </a:lnTo>
                  <a:lnTo>
                    <a:pt x="128" y="33"/>
                  </a:lnTo>
                  <a:lnTo>
                    <a:pt x="124" y="31"/>
                  </a:lnTo>
                  <a:lnTo>
                    <a:pt x="119" y="31"/>
                  </a:lnTo>
                  <a:lnTo>
                    <a:pt x="119" y="0"/>
                  </a:lnTo>
                  <a:lnTo>
                    <a:pt x="119" y="0"/>
                  </a:lnTo>
                  <a:lnTo>
                    <a:pt x="127" y="2"/>
                  </a:lnTo>
                  <a:lnTo>
                    <a:pt x="135" y="4"/>
                  </a:lnTo>
                  <a:lnTo>
                    <a:pt x="135" y="4"/>
                  </a:lnTo>
                  <a:close/>
                  <a:moveTo>
                    <a:pt x="147" y="306"/>
                  </a:moveTo>
                  <a:lnTo>
                    <a:pt x="119" y="293"/>
                  </a:lnTo>
                  <a:lnTo>
                    <a:pt x="119" y="253"/>
                  </a:lnTo>
                  <a:lnTo>
                    <a:pt x="132" y="260"/>
                  </a:lnTo>
                  <a:lnTo>
                    <a:pt x="132" y="260"/>
                  </a:lnTo>
                  <a:lnTo>
                    <a:pt x="134" y="260"/>
                  </a:lnTo>
                  <a:lnTo>
                    <a:pt x="136" y="260"/>
                  </a:lnTo>
                  <a:lnTo>
                    <a:pt x="138" y="259"/>
                  </a:lnTo>
                  <a:lnTo>
                    <a:pt x="139" y="258"/>
                  </a:lnTo>
                  <a:lnTo>
                    <a:pt x="147" y="240"/>
                  </a:lnTo>
                  <a:lnTo>
                    <a:pt x="147" y="306"/>
                  </a:lnTo>
                  <a:lnTo>
                    <a:pt x="147" y="306"/>
                  </a:lnTo>
                  <a:close/>
                  <a:moveTo>
                    <a:pt x="147" y="113"/>
                  </a:moveTo>
                  <a:lnTo>
                    <a:pt x="147" y="136"/>
                  </a:lnTo>
                  <a:lnTo>
                    <a:pt x="144" y="134"/>
                  </a:lnTo>
                  <a:lnTo>
                    <a:pt x="144" y="134"/>
                  </a:lnTo>
                  <a:lnTo>
                    <a:pt x="142" y="133"/>
                  </a:lnTo>
                  <a:lnTo>
                    <a:pt x="139" y="134"/>
                  </a:lnTo>
                  <a:lnTo>
                    <a:pt x="138" y="134"/>
                  </a:lnTo>
                  <a:lnTo>
                    <a:pt x="136" y="137"/>
                  </a:lnTo>
                  <a:lnTo>
                    <a:pt x="128" y="155"/>
                  </a:lnTo>
                  <a:lnTo>
                    <a:pt x="128" y="155"/>
                  </a:lnTo>
                  <a:lnTo>
                    <a:pt x="128" y="155"/>
                  </a:lnTo>
                  <a:lnTo>
                    <a:pt x="128" y="156"/>
                  </a:lnTo>
                  <a:lnTo>
                    <a:pt x="128" y="159"/>
                  </a:lnTo>
                  <a:lnTo>
                    <a:pt x="130" y="160"/>
                  </a:lnTo>
                  <a:lnTo>
                    <a:pt x="131" y="161"/>
                  </a:lnTo>
                  <a:lnTo>
                    <a:pt x="147" y="170"/>
                  </a:lnTo>
                  <a:lnTo>
                    <a:pt x="147" y="184"/>
                  </a:lnTo>
                  <a:lnTo>
                    <a:pt x="126" y="174"/>
                  </a:lnTo>
                  <a:lnTo>
                    <a:pt x="126" y="174"/>
                  </a:lnTo>
                  <a:lnTo>
                    <a:pt x="121" y="174"/>
                  </a:lnTo>
                  <a:lnTo>
                    <a:pt x="119" y="175"/>
                  </a:lnTo>
                  <a:lnTo>
                    <a:pt x="119" y="141"/>
                  </a:lnTo>
                  <a:lnTo>
                    <a:pt x="124" y="130"/>
                  </a:lnTo>
                  <a:lnTo>
                    <a:pt x="124" y="130"/>
                  </a:lnTo>
                  <a:lnTo>
                    <a:pt x="124" y="129"/>
                  </a:lnTo>
                  <a:lnTo>
                    <a:pt x="124" y="126"/>
                  </a:lnTo>
                  <a:lnTo>
                    <a:pt x="123" y="125"/>
                  </a:lnTo>
                  <a:lnTo>
                    <a:pt x="121" y="124"/>
                  </a:lnTo>
                  <a:lnTo>
                    <a:pt x="119" y="122"/>
                  </a:lnTo>
                  <a:lnTo>
                    <a:pt x="119" y="99"/>
                  </a:lnTo>
                  <a:lnTo>
                    <a:pt x="147" y="113"/>
                  </a:lnTo>
                  <a:lnTo>
                    <a:pt x="147" y="113"/>
                  </a:lnTo>
                  <a:close/>
                  <a:moveTo>
                    <a:pt x="147" y="218"/>
                  </a:moveTo>
                  <a:lnTo>
                    <a:pt x="147" y="235"/>
                  </a:lnTo>
                  <a:lnTo>
                    <a:pt x="147" y="235"/>
                  </a:lnTo>
                  <a:lnTo>
                    <a:pt x="144" y="232"/>
                  </a:lnTo>
                  <a:lnTo>
                    <a:pt x="119" y="220"/>
                  </a:lnTo>
                  <a:lnTo>
                    <a:pt x="119" y="205"/>
                  </a:lnTo>
                  <a:lnTo>
                    <a:pt x="147" y="218"/>
                  </a:lnTo>
                  <a:close/>
                  <a:moveTo>
                    <a:pt x="119" y="293"/>
                  </a:moveTo>
                  <a:lnTo>
                    <a:pt x="98" y="283"/>
                  </a:lnTo>
                  <a:lnTo>
                    <a:pt x="98" y="244"/>
                  </a:lnTo>
                  <a:lnTo>
                    <a:pt x="119" y="253"/>
                  </a:lnTo>
                  <a:lnTo>
                    <a:pt x="119" y="293"/>
                  </a:lnTo>
                  <a:lnTo>
                    <a:pt x="119" y="293"/>
                  </a:lnTo>
                  <a:close/>
                  <a:moveTo>
                    <a:pt x="98" y="7"/>
                  </a:moveTo>
                  <a:lnTo>
                    <a:pt x="98" y="7"/>
                  </a:lnTo>
                  <a:lnTo>
                    <a:pt x="103" y="4"/>
                  </a:lnTo>
                  <a:lnTo>
                    <a:pt x="108" y="3"/>
                  </a:lnTo>
                  <a:lnTo>
                    <a:pt x="113" y="2"/>
                  </a:lnTo>
                  <a:lnTo>
                    <a:pt x="119" y="0"/>
                  </a:lnTo>
                  <a:lnTo>
                    <a:pt x="119" y="31"/>
                  </a:lnTo>
                  <a:lnTo>
                    <a:pt x="119" y="31"/>
                  </a:lnTo>
                  <a:lnTo>
                    <a:pt x="115" y="33"/>
                  </a:lnTo>
                  <a:lnTo>
                    <a:pt x="111" y="34"/>
                  </a:lnTo>
                  <a:lnTo>
                    <a:pt x="108" y="37"/>
                  </a:lnTo>
                  <a:lnTo>
                    <a:pt x="105" y="41"/>
                  </a:lnTo>
                  <a:lnTo>
                    <a:pt x="98" y="56"/>
                  </a:lnTo>
                  <a:lnTo>
                    <a:pt x="98" y="7"/>
                  </a:lnTo>
                  <a:lnTo>
                    <a:pt x="98" y="7"/>
                  </a:lnTo>
                  <a:close/>
                  <a:moveTo>
                    <a:pt x="119" y="99"/>
                  </a:moveTo>
                  <a:lnTo>
                    <a:pt x="119" y="122"/>
                  </a:lnTo>
                  <a:lnTo>
                    <a:pt x="98" y="113"/>
                  </a:lnTo>
                  <a:lnTo>
                    <a:pt x="98" y="90"/>
                  </a:lnTo>
                  <a:lnTo>
                    <a:pt x="98" y="90"/>
                  </a:lnTo>
                  <a:lnTo>
                    <a:pt x="101" y="91"/>
                  </a:lnTo>
                  <a:lnTo>
                    <a:pt x="119" y="99"/>
                  </a:lnTo>
                  <a:lnTo>
                    <a:pt x="119" y="99"/>
                  </a:lnTo>
                  <a:close/>
                  <a:moveTo>
                    <a:pt x="119" y="141"/>
                  </a:moveTo>
                  <a:lnTo>
                    <a:pt x="119" y="175"/>
                  </a:lnTo>
                  <a:lnTo>
                    <a:pt x="119" y="175"/>
                  </a:lnTo>
                  <a:lnTo>
                    <a:pt x="117" y="176"/>
                  </a:lnTo>
                  <a:lnTo>
                    <a:pt x="109" y="194"/>
                  </a:lnTo>
                  <a:lnTo>
                    <a:pt x="109" y="194"/>
                  </a:lnTo>
                  <a:lnTo>
                    <a:pt x="109" y="194"/>
                  </a:lnTo>
                  <a:lnTo>
                    <a:pt x="109" y="197"/>
                  </a:lnTo>
                  <a:lnTo>
                    <a:pt x="109" y="199"/>
                  </a:lnTo>
                  <a:lnTo>
                    <a:pt x="111" y="201"/>
                  </a:lnTo>
                  <a:lnTo>
                    <a:pt x="112" y="202"/>
                  </a:lnTo>
                  <a:lnTo>
                    <a:pt x="119" y="205"/>
                  </a:lnTo>
                  <a:lnTo>
                    <a:pt x="119" y="220"/>
                  </a:lnTo>
                  <a:lnTo>
                    <a:pt x="107" y="214"/>
                  </a:lnTo>
                  <a:lnTo>
                    <a:pt x="107" y="214"/>
                  </a:lnTo>
                  <a:lnTo>
                    <a:pt x="104" y="214"/>
                  </a:lnTo>
                  <a:lnTo>
                    <a:pt x="103" y="214"/>
                  </a:lnTo>
                  <a:lnTo>
                    <a:pt x="100" y="216"/>
                  </a:lnTo>
                  <a:lnTo>
                    <a:pt x="98" y="217"/>
                  </a:lnTo>
                  <a:lnTo>
                    <a:pt x="98" y="218"/>
                  </a:lnTo>
                  <a:lnTo>
                    <a:pt x="98" y="186"/>
                  </a:lnTo>
                  <a:lnTo>
                    <a:pt x="105" y="171"/>
                  </a:lnTo>
                  <a:lnTo>
                    <a:pt x="105" y="171"/>
                  </a:lnTo>
                  <a:lnTo>
                    <a:pt x="105" y="168"/>
                  </a:lnTo>
                  <a:lnTo>
                    <a:pt x="105" y="167"/>
                  </a:lnTo>
                  <a:lnTo>
                    <a:pt x="104" y="164"/>
                  </a:lnTo>
                  <a:lnTo>
                    <a:pt x="103" y="163"/>
                  </a:lnTo>
                  <a:lnTo>
                    <a:pt x="98" y="161"/>
                  </a:lnTo>
                  <a:lnTo>
                    <a:pt x="98" y="147"/>
                  </a:lnTo>
                  <a:lnTo>
                    <a:pt x="108" y="152"/>
                  </a:lnTo>
                  <a:lnTo>
                    <a:pt x="108" y="152"/>
                  </a:lnTo>
                  <a:lnTo>
                    <a:pt x="111" y="152"/>
                  </a:lnTo>
                  <a:lnTo>
                    <a:pt x="112" y="152"/>
                  </a:lnTo>
                  <a:lnTo>
                    <a:pt x="115" y="151"/>
                  </a:lnTo>
                  <a:lnTo>
                    <a:pt x="116" y="148"/>
                  </a:lnTo>
                  <a:lnTo>
                    <a:pt x="119" y="141"/>
                  </a:lnTo>
                  <a:close/>
                  <a:moveTo>
                    <a:pt x="98" y="283"/>
                  </a:moveTo>
                  <a:lnTo>
                    <a:pt x="86" y="278"/>
                  </a:lnTo>
                  <a:lnTo>
                    <a:pt x="86" y="212"/>
                  </a:lnTo>
                  <a:lnTo>
                    <a:pt x="86" y="212"/>
                  </a:lnTo>
                  <a:lnTo>
                    <a:pt x="86" y="212"/>
                  </a:lnTo>
                  <a:lnTo>
                    <a:pt x="86" y="209"/>
                  </a:lnTo>
                  <a:lnTo>
                    <a:pt x="86" y="206"/>
                  </a:lnTo>
                  <a:lnTo>
                    <a:pt x="86" y="190"/>
                  </a:lnTo>
                  <a:lnTo>
                    <a:pt x="89" y="191"/>
                  </a:lnTo>
                  <a:lnTo>
                    <a:pt x="89" y="191"/>
                  </a:lnTo>
                  <a:lnTo>
                    <a:pt x="92" y="191"/>
                  </a:lnTo>
                  <a:lnTo>
                    <a:pt x="93" y="191"/>
                  </a:lnTo>
                  <a:lnTo>
                    <a:pt x="96" y="190"/>
                  </a:lnTo>
                  <a:lnTo>
                    <a:pt x="97" y="188"/>
                  </a:lnTo>
                  <a:lnTo>
                    <a:pt x="98" y="186"/>
                  </a:lnTo>
                  <a:lnTo>
                    <a:pt x="98" y="218"/>
                  </a:lnTo>
                  <a:lnTo>
                    <a:pt x="90" y="235"/>
                  </a:lnTo>
                  <a:lnTo>
                    <a:pt x="90" y="235"/>
                  </a:lnTo>
                  <a:lnTo>
                    <a:pt x="90" y="235"/>
                  </a:lnTo>
                  <a:lnTo>
                    <a:pt x="90" y="237"/>
                  </a:lnTo>
                  <a:lnTo>
                    <a:pt x="90" y="239"/>
                  </a:lnTo>
                  <a:lnTo>
                    <a:pt x="92" y="241"/>
                  </a:lnTo>
                  <a:lnTo>
                    <a:pt x="93" y="243"/>
                  </a:lnTo>
                  <a:lnTo>
                    <a:pt x="98" y="244"/>
                  </a:lnTo>
                  <a:lnTo>
                    <a:pt x="98" y="283"/>
                  </a:lnTo>
                  <a:lnTo>
                    <a:pt x="98" y="283"/>
                  </a:lnTo>
                  <a:close/>
                  <a:moveTo>
                    <a:pt x="86" y="22"/>
                  </a:moveTo>
                  <a:lnTo>
                    <a:pt x="86" y="22"/>
                  </a:lnTo>
                  <a:lnTo>
                    <a:pt x="86" y="22"/>
                  </a:lnTo>
                  <a:lnTo>
                    <a:pt x="92" y="14"/>
                  </a:lnTo>
                  <a:lnTo>
                    <a:pt x="98" y="7"/>
                  </a:lnTo>
                  <a:lnTo>
                    <a:pt x="98" y="56"/>
                  </a:lnTo>
                  <a:lnTo>
                    <a:pt x="93" y="68"/>
                  </a:lnTo>
                  <a:lnTo>
                    <a:pt x="93" y="68"/>
                  </a:lnTo>
                  <a:lnTo>
                    <a:pt x="93" y="68"/>
                  </a:lnTo>
                  <a:lnTo>
                    <a:pt x="92" y="73"/>
                  </a:lnTo>
                  <a:lnTo>
                    <a:pt x="92" y="79"/>
                  </a:lnTo>
                  <a:lnTo>
                    <a:pt x="94" y="84"/>
                  </a:lnTo>
                  <a:lnTo>
                    <a:pt x="98" y="90"/>
                  </a:lnTo>
                  <a:lnTo>
                    <a:pt x="98" y="113"/>
                  </a:lnTo>
                  <a:lnTo>
                    <a:pt x="86" y="107"/>
                  </a:lnTo>
                  <a:lnTo>
                    <a:pt x="86" y="22"/>
                  </a:lnTo>
                  <a:lnTo>
                    <a:pt x="86" y="22"/>
                  </a:lnTo>
                  <a:close/>
                  <a:moveTo>
                    <a:pt x="98" y="147"/>
                  </a:moveTo>
                  <a:lnTo>
                    <a:pt x="98" y="161"/>
                  </a:lnTo>
                  <a:lnTo>
                    <a:pt x="86" y="156"/>
                  </a:lnTo>
                  <a:lnTo>
                    <a:pt x="86" y="141"/>
                  </a:lnTo>
                  <a:lnTo>
                    <a:pt x="98" y="147"/>
                  </a:lnTo>
                  <a:close/>
                  <a:moveTo>
                    <a:pt x="86" y="278"/>
                  </a:moveTo>
                  <a:lnTo>
                    <a:pt x="58" y="264"/>
                  </a:lnTo>
                  <a:lnTo>
                    <a:pt x="58" y="225"/>
                  </a:lnTo>
                  <a:lnTo>
                    <a:pt x="70" y="232"/>
                  </a:lnTo>
                  <a:lnTo>
                    <a:pt x="70" y="232"/>
                  </a:lnTo>
                  <a:lnTo>
                    <a:pt x="73" y="232"/>
                  </a:lnTo>
                  <a:lnTo>
                    <a:pt x="75" y="232"/>
                  </a:lnTo>
                  <a:lnTo>
                    <a:pt x="77" y="230"/>
                  </a:lnTo>
                  <a:lnTo>
                    <a:pt x="78" y="229"/>
                  </a:lnTo>
                  <a:lnTo>
                    <a:pt x="86" y="212"/>
                  </a:lnTo>
                  <a:lnTo>
                    <a:pt x="86" y="278"/>
                  </a:lnTo>
                  <a:lnTo>
                    <a:pt x="86" y="278"/>
                  </a:lnTo>
                  <a:close/>
                  <a:moveTo>
                    <a:pt x="58" y="83"/>
                  </a:moveTo>
                  <a:lnTo>
                    <a:pt x="86" y="22"/>
                  </a:lnTo>
                  <a:lnTo>
                    <a:pt x="86" y="107"/>
                  </a:lnTo>
                  <a:lnTo>
                    <a:pt x="82" y="106"/>
                  </a:lnTo>
                  <a:lnTo>
                    <a:pt x="82" y="106"/>
                  </a:lnTo>
                  <a:lnTo>
                    <a:pt x="81" y="105"/>
                  </a:lnTo>
                  <a:lnTo>
                    <a:pt x="78" y="105"/>
                  </a:lnTo>
                  <a:lnTo>
                    <a:pt x="77" y="106"/>
                  </a:lnTo>
                  <a:lnTo>
                    <a:pt x="75" y="109"/>
                  </a:lnTo>
                  <a:lnTo>
                    <a:pt x="67" y="126"/>
                  </a:lnTo>
                  <a:lnTo>
                    <a:pt x="67" y="126"/>
                  </a:lnTo>
                  <a:lnTo>
                    <a:pt x="67" y="126"/>
                  </a:lnTo>
                  <a:lnTo>
                    <a:pt x="66" y="128"/>
                  </a:lnTo>
                  <a:lnTo>
                    <a:pt x="67" y="130"/>
                  </a:lnTo>
                  <a:lnTo>
                    <a:pt x="67" y="132"/>
                  </a:lnTo>
                  <a:lnTo>
                    <a:pt x="70" y="133"/>
                  </a:lnTo>
                  <a:lnTo>
                    <a:pt x="86" y="141"/>
                  </a:lnTo>
                  <a:lnTo>
                    <a:pt x="86" y="156"/>
                  </a:lnTo>
                  <a:lnTo>
                    <a:pt x="65" y="145"/>
                  </a:lnTo>
                  <a:lnTo>
                    <a:pt x="65" y="145"/>
                  </a:lnTo>
                  <a:lnTo>
                    <a:pt x="61" y="145"/>
                  </a:lnTo>
                  <a:lnTo>
                    <a:pt x="58" y="147"/>
                  </a:lnTo>
                  <a:lnTo>
                    <a:pt x="58" y="83"/>
                  </a:lnTo>
                  <a:lnTo>
                    <a:pt x="58" y="83"/>
                  </a:lnTo>
                  <a:close/>
                  <a:moveTo>
                    <a:pt x="86" y="190"/>
                  </a:moveTo>
                  <a:lnTo>
                    <a:pt x="86" y="206"/>
                  </a:lnTo>
                  <a:lnTo>
                    <a:pt x="86" y="206"/>
                  </a:lnTo>
                  <a:lnTo>
                    <a:pt x="84" y="203"/>
                  </a:lnTo>
                  <a:lnTo>
                    <a:pt x="58" y="191"/>
                  </a:lnTo>
                  <a:lnTo>
                    <a:pt x="58" y="176"/>
                  </a:lnTo>
                  <a:lnTo>
                    <a:pt x="86" y="190"/>
                  </a:lnTo>
                  <a:close/>
                  <a:moveTo>
                    <a:pt x="58" y="264"/>
                  </a:moveTo>
                  <a:lnTo>
                    <a:pt x="21" y="247"/>
                  </a:lnTo>
                  <a:lnTo>
                    <a:pt x="21" y="247"/>
                  </a:lnTo>
                  <a:lnTo>
                    <a:pt x="14" y="243"/>
                  </a:lnTo>
                  <a:lnTo>
                    <a:pt x="9" y="239"/>
                  </a:lnTo>
                  <a:lnTo>
                    <a:pt x="5" y="233"/>
                  </a:lnTo>
                  <a:lnTo>
                    <a:pt x="2" y="226"/>
                  </a:lnTo>
                  <a:lnTo>
                    <a:pt x="1" y="220"/>
                  </a:lnTo>
                  <a:lnTo>
                    <a:pt x="0" y="213"/>
                  </a:lnTo>
                  <a:lnTo>
                    <a:pt x="1" y="206"/>
                  </a:lnTo>
                  <a:lnTo>
                    <a:pt x="4" y="199"/>
                  </a:lnTo>
                  <a:lnTo>
                    <a:pt x="58" y="83"/>
                  </a:lnTo>
                  <a:lnTo>
                    <a:pt x="58" y="147"/>
                  </a:lnTo>
                  <a:lnTo>
                    <a:pt x="58" y="147"/>
                  </a:lnTo>
                  <a:lnTo>
                    <a:pt x="56" y="148"/>
                  </a:lnTo>
                  <a:lnTo>
                    <a:pt x="48" y="165"/>
                  </a:lnTo>
                  <a:lnTo>
                    <a:pt x="48" y="165"/>
                  </a:lnTo>
                  <a:lnTo>
                    <a:pt x="48" y="165"/>
                  </a:lnTo>
                  <a:lnTo>
                    <a:pt x="48" y="168"/>
                  </a:lnTo>
                  <a:lnTo>
                    <a:pt x="48" y="170"/>
                  </a:lnTo>
                  <a:lnTo>
                    <a:pt x="50" y="172"/>
                  </a:lnTo>
                  <a:lnTo>
                    <a:pt x="51" y="174"/>
                  </a:lnTo>
                  <a:lnTo>
                    <a:pt x="58" y="176"/>
                  </a:lnTo>
                  <a:lnTo>
                    <a:pt x="58" y="191"/>
                  </a:lnTo>
                  <a:lnTo>
                    <a:pt x="46" y="186"/>
                  </a:lnTo>
                  <a:lnTo>
                    <a:pt x="46" y="186"/>
                  </a:lnTo>
                  <a:lnTo>
                    <a:pt x="43" y="184"/>
                  </a:lnTo>
                  <a:lnTo>
                    <a:pt x="42" y="186"/>
                  </a:lnTo>
                  <a:lnTo>
                    <a:pt x="39" y="187"/>
                  </a:lnTo>
                  <a:lnTo>
                    <a:pt x="38" y="188"/>
                  </a:lnTo>
                  <a:lnTo>
                    <a:pt x="29" y="206"/>
                  </a:lnTo>
                  <a:lnTo>
                    <a:pt x="29" y="206"/>
                  </a:lnTo>
                  <a:lnTo>
                    <a:pt x="29" y="206"/>
                  </a:lnTo>
                  <a:lnTo>
                    <a:pt x="29" y="207"/>
                  </a:lnTo>
                  <a:lnTo>
                    <a:pt x="29" y="210"/>
                  </a:lnTo>
                  <a:lnTo>
                    <a:pt x="31" y="212"/>
                  </a:lnTo>
                  <a:lnTo>
                    <a:pt x="32" y="213"/>
                  </a:lnTo>
                  <a:lnTo>
                    <a:pt x="58" y="225"/>
                  </a:lnTo>
                  <a:lnTo>
                    <a:pt x="58" y="264"/>
                  </a:lnTo>
                  <a:close/>
                </a:path>
              </a:pathLst>
            </a:custGeom>
            <a:solidFill>
              <a:srgbClr val="5E5C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nvGrpSpPr>
            <p:cNvPr id="278" name="Google Shape;278;p12"/>
            <p:cNvGrpSpPr/>
            <p:nvPr/>
          </p:nvGrpSpPr>
          <p:grpSpPr>
            <a:xfrm>
              <a:off x="5185198" y="2259396"/>
              <a:ext cx="559509" cy="588096"/>
              <a:chOff x="1704976" y="2255838"/>
              <a:chExt cx="619200" cy="650837"/>
            </a:xfrm>
          </p:grpSpPr>
          <p:sp>
            <p:nvSpPr>
              <p:cNvPr id="279" name="Google Shape;279;p12"/>
              <p:cNvSpPr/>
              <p:nvPr/>
            </p:nvSpPr>
            <p:spPr>
              <a:xfrm>
                <a:off x="1704976" y="2873375"/>
                <a:ext cx="619200" cy="33300"/>
              </a:xfrm>
              <a:prstGeom prst="rect">
                <a:avLst/>
              </a:prstGeom>
              <a:solidFill>
                <a:srgbClr val="4276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80" name="Google Shape;280;p12"/>
              <p:cNvSpPr/>
              <p:nvPr/>
            </p:nvSpPr>
            <p:spPr>
              <a:xfrm>
                <a:off x="1730376" y="2811463"/>
                <a:ext cx="568200" cy="33300"/>
              </a:xfrm>
              <a:prstGeom prst="rect">
                <a:avLst/>
              </a:prstGeom>
              <a:solidFill>
                <a:srgbClr val="4276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81" name="Google Shape;281;p12"/>
              <p:cNvSpPr/>
              <p:nvPr/>
            </p:nvSpPr>
            <p:spPr>
              <a:xfrm>
                <a:off x="1954213" y="2747963"/>
                <a:ext cx="120600" cy="31800"/>
              </a:xfrm>
              <a:prstGeom prst="rect">
                <a:avLst/>
              </a:prstGeom>
              <a:solidFill>
                <a:srgbClr val="4276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82" name="Google Shape;282;p12"/>
              <p:cNvSpPr/>
              <p:nvPr/>
            </p:nvSpPr>
            <p:spPr>
              <a:xfrm>
                <a:off x="1976438" y="2517775"/>
                <a:ext cx="77700" cy="250800"/>
              </a:xfrm>
              <a:prstGeom prst="rect">
                <a:avLst/>
              </a:prstGeom>
              <a:solidFill>
                <a:srgbClr val="4276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83" name="Google Shape;283;p12"/>
              <p:cNvSpPr/>
              <p:nvPr/>
            </p:nvSpPr>
            <p:spPr>
              <a:xfrm>
                <a:off x="1954213" y="2505075"/>
                <a:ext cx="120600" cy="31800"/>
              </a:xfrm>
              <a:prstGeom prst="rect">
                <a:avLst/>
              </a:prstGeom>
              <a:solidFill>
                <a:srgbClr val="4276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84" name="Google Shape;284;p12"/>
              <p:cNvSpPr/>
              <p:nvPr/>
            </p:nvSpPr>
            <p:spPr>
              <a:xfrm>
                <a:off x="1774826" y="2747963"/>
                <a:ext cx="119100" cy="31800"/>
              </a:xfrm>
              <a:prstGeom prst="rect">
                <a:avLst/>
              </a:prstGeom>
              <a:solidFill>
                <a:srgbClr val="4276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85" name="Google Shape;285;p12"/>
              <p:cNvSpPr/>
              <p:nvPr/>
            </p:nvSpPr>
            <p:spPr>
              <a:xfrm>
                <a:off x="1795463" y="2517775"/>
                <a:ext cx="77700" cy="250800"/>
              </a:xfrm>
              <a:prstGeom prst="rect">
                <a:avLst/>
              </a:prstGeom>
              <a:solidFill>
                <a:srgbClr val="4276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86" name="Google Shape;286;p12"/>
              <p:cNvSpPr/>
              <p:nvPr/>
            </p:nvSpPr>
            <p:spPr>
              <a:xfrm>
                <a:off x="1774826" y="2505075"/>
                <a:ext cx="119100" cy="31800"/>
              </a:xfrm>
              <a:prstGeom prst="rect">
                <a:avLst/>
              </a:prstGeom>
              <a:solidFill>
                <a:srgbClr val="4276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87" name="Google Shape;287;p12"/>
              <p:cNvSpPr/>
              <p:nvPr/>
            </p:nvSpPr>
            <p:spPr>
              <a:xfrm>
                <a:off x="2135188" y="2747963"/>
                <a:ext cx="120600" cy="31800"/>
              </a:xfrm>
              <a:prstGeom prst="rect">
                <a:avLst/>
              </a:prstGeom>
              <a:solidFill>
                <a:srgbClr val="4276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88" name="Google Shape;288;p12"/>
              <p:cNvSpPr/>
              <p:nvPr/>
            </p:nvSpPr>
            <p:spPr>
              <a:xfrm>
                <a:off x="2157413" y="2517775"/>
                <a:ext cx="76200" cy="250800"/>
              </a:xfrm>
              <a:prstGeom prst="rect">
                <a:avLst/>
              </a:prstGeom>
              <a:solidFill>
                <a:srgbClr val="4276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89" name="Google Shape;289;p12"/>
              <p:cNvSpPr/>
              <p:nvPr/>
            </p:nvSpPr>
            <p:spPr>
              <a:xfrm>
                <a:off x="2135188" y="2505075"/>
                <a:ext cx="120600" cy="31800"/>
              </a:xfrm>
              <a:prstGeom prst="rect">
                <a:avLst/>
              </a:prstGeom>
              <a:solidFill>
                <a:srgbClr val="4276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90" name="Google Shape;290;p12"/>
              <p:cNvSpPr/>
              <p:nvPr/>
            </p:nvSpPr>
            <p:spPr>
              <a:xfrm>
                <a:off x="1730376" y="2435225"/>
                <a:ext cx="568200" cy="33300"/>
              </a:xfrm>
              <a:prstGeom prst="rect">
                <a:avLst/>
              </a:prstGeom>
              <a:solidFill>
                <a:srgbClr val="4276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91" name="Google Shape;291;p12"/>
              <p:cNvSpPr/>
              <p:nvPr/>
            </p:nvSpPr>
            <p:spPr>
              <a:xfrm>
                <a:off x="1730376" y="2255838"/>
                <a:ext cx="568325" cy="179388"/>
              </a:xfrm>
              <a:custGeom>
                <a:rect b="b" l="l" r="r" t="t"/>
                <a:pathLst>
                  <a:path extrusionOk="0" h="113" w="358">
                    <a:moveTo>
                      <a:pt x="179" y="0"/>
                    </a:moveTo>
                    <a:lnTo>
                      <a:pt x="0" y="113"/>
                    </a:lnTo>
                    <a:lnTo>
                      <a:pt x="358" y="113"/>
                    </a:lnTo>
                    <a:lnTo>
                      <a:pt x="179" y="0"/>
                    </a:lnTo>
                    <a:close/>
                  </a:path>
                </a:pathLst>
              </a:custGeom>
              <a:solidFill>
                <a:srgbClr val="4276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sp>
          <p:nvSpPr>
            <p:cNvPr id="292" name="Google Shape;292;p12"/>
            <p:cNvSpPr/>
            <p:nvPr/>
          </p:nvSpPr>
          <p:spPr>
            <a:xfrm>
              <a:off x="6420178" y="2406253"/>
              <a:ext cx="712905" cy="466185"/>
            </a:xfrm>
            <a:custGeom>
              <a:rect b="b" l="l" r="r" t="t"/>
              <a:pathLst>
                <a:path extrusionOk="0" h="325" w="497">
                  <a:moveTo>
                    <a:pt x="497" y="0"/>
                  </a:moveTo>
                  <a:lnTo>
                    <a:pt x="386" y="37"/>
                  </a:lnTo>
                  <a:lnTo>
                    <a:pt x="386" y="210"/>
                  </a:lnTo>
                  <a:lnTo>
                    <a:pt x="386" y="210"/>
                  </a:lnTo>
                  <a:lnTo>
                    <a:pt x="397" y="209"/>
                  </a:lnTo>
                  <a:lnTo>
                    <a:pt x="405" y="206"/>
                  </a:lnTo>
                  <a:lnTo>
                    <a:pt x="409" y="204"/>
                  </a:lnTo>
                  <a:lnTo>
                    <a:pt x="411" y="201"/>
                  </a:lnTo>
                  <a:lnTo>
                    <a:pt x="413" y="197"/>
                  </a:lnTo>
                  <a:lnTo>
                    <a:pt x="413" y="194"/>
                  </a:lnTo>
                  <a:lnTo>
                    <a:pt x="413" y="118"/>
                  </a:lnTo>
                  <a:lnTo>
                    <a:pt x="399" y="118"/>
                  </a:lnTo>
                  <a:lnTo>
                    <a:pt x="399" y="86"/>
                  </a:lnTo>
                  <a:lnTo>
                    <a:pt x="413" y="86"/>
                  </a:lnTo>
                  <a:lnTo>
                    <a:pt x="447" y="86"/>
                  </a:lnTo>
                  <a:lnTo>
                    <a:pt x="462" y="86"/>
                  </a:lnTo>
                  <a:lnTo>
                    <a:pt x="462" y="118"/>
                  </a:lnTo>
                  <a:lnTo>
                    <a:pt x="447" y="118"/>
                  </a:lnTo>
                  <a:lnTo>
                    <a:pt x="447" y="194"/>
                  </a:lnTo>
                  <a:lnTo>
                    <a:pt x="447" y="194"/>
                  </a:lnTo>
                  <a:lnTo>
                    <a:pt x="446" y="204"/>
                  </a:lnTo>
                  <a:lnTo>
                    <a:pt x="442" y="212"/>
                  </a:lnTo>
                  <a:lnTo>
                    <a:pt x="436" y="220"/>
                  </a:lnTo>
                  <a:lnTo>
                    <a:pt x="430" y="227"/>
                  </a:lnTo>
                  <a:lnTo>
                    <a:pt x="420" y="232"/>
                  </a:lnTo>
                  <a:lnTo>
                    <a:pt x="411" y="236"/>
                  </a:lnTo>
                  <a:lnTo>
                    <a:pt x="399" y="239"/>
                  </a:lnTo>
                  <a:lnTo>
                    <a:pt x="386" y="239"/>
                  </a:lnTo>
                  <a:lnTo>
                    <a:pt x="386" y="289"/>
                  </a:lnTo>
                  <a:lnTo>
                    <a:pt x="497" y="325"/>
                  </a:lnTo>
                  <a:lnTo>
                    <a:pt x="497" y="0"/>
                  </a:lnTo>
                  <a:close/>
                  <a:moveTo>
                    <a:pt x="386" y="37"/>
                  </a:moveTo>
                  <a:lnTo>
                    <a:pt x="0" y="163"/>
                  </a:lnTo>
                  <a:lnTo>
                    <a:pt x="386" y="289"/>
                  </a:lnTo>
                  <a:lnTo>
                    <a:pt x="386" y="239"/>
                  </a:lnTo>
                  <a:lnTo>
                    <a:pt x="386" y="239"/>
                  </a:lnTo>
                  <a:lnTo>
                    <a:pt x="374" y="239"/>
                  </a:lnTo>
                  <a:lnTo>
                    <a:pt x="363" y="236"/>
                  </a:lnTo>
                  <a:lnTo>
                    <a:pt x="353" y="232"/>
                  </a:lnTo>
                  <a:lnTo>
                    <a:pt x="343" y="227"/>
                  </a:lnTo>
                  <a:lnTo>
                    <a:pt x="336" y="220"/>
                  </a:lnTo>
                  <a:lnTo>
                    <a:pt x="331" y="212"/>
                  </a:lnTo>
                  <a:lnTo>
                    <a:pt x="327" y="204"/>
                  </a:lnTo>
                  <a:lnTo>
                    <a:pt x="325" y="194"/>
                  </a:lnTo>
                  <a:lnTo>
                    <a:pt x="325" y="118"/>
                  </a:lnTo>
                  <a:lnTo>
                    <a:pt x="311" y="118"/>
                  </a:lnTo>
                  <a:lnTo>
                    <a:pt x="311" y="86"/>
                  </a:lnTo>
                  <a:lnTo>
                    <a:pt x="325" y="86"/>
                  </a:lnTo>
                  <a:lnTo>
                    <a:pt x="359" y="86"/>
                  </a:lnTo>
                  <a:lnTo>
                    <a:pt x="376" y="86"/>
                  </a:lnTo>
                  <a:lnTo>
                    <a:pt x="376" y="118"/>
                  </a:lnTo>
                  <a:lnTo>
                    <a:pt x="359" y="118"/>
                  </a:lnTo>
                  <a:lnTo>
                    <a:pt x="359" y="194"/>
                  </a:lnTo>
                  <a:lnTo>
                    <a:pt x="359" y="194"/>
                  </a:lnTo>
                  <a:lnTo>
                    <a:pt x="361" y="197"/>
                  </a:lnTo>
                  <a:lnTo>
                    <a:pt x="362" y="201"/>
                  </a:lnTo>
                  <a:lnTo>
                    <a:pt x="365" y="204"/>
                  </a:lnTo>
                  <a:lnTo>
                    <a:pt x="367" y="206"/>
                  </a:lnTo>
                  <a:lnTo>
                    <a:pt x="376" y="209"/>
                  </a:lnTo>
                  <a:lnTo>
                    <a:pt x="386" y="210"/>
                  </a:lnTo>
                  <a:lnTo>
                    <a:pt x="386" y="37"/>
                  </a:lnTo>
                  <a:close/>
                </a:path>
              </a:pathLst>
            </a:custGeom>
            <a:solidFill>
              <a:srgbClr val="5268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93" name="Google Shape;293;p12"/>
            <p:cNvSpPr/>
            <p:nvPr/>
          </p:nvSpPr>
          <p:spPr>
            <a:xfrm>
              <a:off x="5393135" y="2919774"/>
              <a:ext cx="167827" cy="289752"/>
            </a:xfrm>
            <a:custGeom>
              <a:rect b="b" l="l" r="r" t="t"/>
              <a:pathLst>
                <a:path extrusionOk="0" h="202" w="117">
                  <a:moveTo>
                    <a:pt x="71" y="170"/>
                  </a:moveTo>
                  <a:lnTo>
                    <a:pt x="71" y="170"/>
                  </a:lnTo>
                  <a:lnTo>
                    <a:pt x="76" y="170"/>
                  </a:lnTo>
                  <a:lnTo>
                    <a:pt x="80" y="173"/>
                  </a:lnTo>
                  <a:lnTo>
                    <a:pt x="84" y="177"/>
                  </a:lnTo>
                  <a:lnTo>
                    <a:pt x="85" y="181"/>
                  </a:lnTo>
                  <a:lnTo>
                    <a:pt x="85" y="188"/>
                  </a:lnTo>
                  <a:lnTo>
                    <a:pt x="84" y="193"/>
                  </a:lnTo>
                  <a:lnTo>
                    <a:pt x="80" y="199"/>
                  </a:lnTo>
                  <a:lnTo>
                    <a:pt x="75" y="202"/>
                  </a:lnTo>
                  <a:lnTo>
                    <a:pt x="71" y="202"/>
                  </a:lnTo>
                  <a:lnTo>
                    <a:pt x="71" y="170"/>
                  </a:lnTo>
                  <a:close/>
                  <a:moveTo>
                    <a:pt x="71" y="157"/>
                  </a:moveTo>
                  <a:lnTo>
                    <a:pt x="71" y="68"/>
                  </a:lnTo>
                  <a:lnTo>
                    <a:pt x="76" y="72"/>
                  </a:lnTo>
                  <a:lnTo>
                    <a:pt x="80" y="77"/>
                  </a:lnTo>
                  <a:lnTo>
                    <a:pt x="83" y="84"/>
                  </a:lnTo>
                  <a:lnTo>
                    <a:pt x="85" y="91"/>
                  </a:lnTo>
                  <a:lnTo>
                    <a:pt x="92" y="116"/>
                  </a:lnTo>
                  <a:lnTo>
                    <a:pt x="94" y="120"/>
                  </a:lnTo>
                  <a:lnTo>
                    <a:pt x="96" y="123"/>
                  </a:lnTo>
                  <a:lnTo>
                    <a:pt x="100" y="126"/>
                  </a:lnTo>
                  <a:lnTo>
                    <a:pt x="103" y="127"/>
                  </a:lnTo>
                  <a:lnTo>
                    <a:pt x="110" y="127"/>
                  </a:lnTo>
                  <a:lnTo>
                    <a:pt x="112" y="127"/>
                  </a:lnTo>
                  <a:lnTo>
                    <a:pt x="117" y="145"/>
                  </a:lnTo>
                  <a:lnTo>
                    <a:pt x="71" y="157"/>
                  </a:lnTo>
                  <a:close/>
                  <a:moveTo>
                    <a:pt x="66" y="170"/>
                  </a:moveTo>
                  <a:lnTo>
                    <a:pt x="66" y="170"/>
                  </a:lnTo>
                  <a:lnTo>
                    <a:pt x="71" y="170"/>
                  </a:lnTo>
                  <a:lnTo>
                    <a:pt x="71" y="202"/>
                  </a:lnTo>
                  <a:lnTo>
                    <a:pt x="65" y="200"/>
                  </a:lnTo>
                  <a:lnTo>
                    <a:pt x="61" y="199"/>
                  </a:lnTo>
                  <a:lnTo>
                    <a:pt x="57" y="195"/>
                  </a:lnTo>
                  <a:lnTo>
                    <a:pt x="56" y="189"/>
                  </a:lnTo>
                  <a:lnTo>
                    <a:pt x="56" y="184"/>
                  </a:lnTo>
                  <a:lnTo>
                    <a:pt x="57" y="179"/>
                  </a:lnTo>
                  <a:lnTo>
                    <a:pt x="61" y="173"/>
                  </a:lnTo>
                  <a:lnTo>
                    <a:pt x="66" y="170"/>
                  </a:lnTo>
                  <a:close/>
                  <a:moveTo>
                    <a:pt x="71" y="68"/>
                  </a:moveTo>
                  <a:lnTo>
                    <a:pt x="71" y="68"/>
                  </a:lnTo>
                  <a:lnTo>
                    <a:pt x="65" y="65"/>
                  </a:lnTo>
                  <a:lnTo>
                    <a:pt x="60" y="62"/>
                  </a:lnTo>
                  <a:lnTo>
                    <a:pt x="54" y="61"/>
                  </a:lnTo>
                  <a:lnTo>
                    <a:pt x="47" y="61"/>
                  </a:lnTo>
                  <a:lnTo>
                    <a:pt x="34" y="8"/>
                  </a:lnTo>
                  <a:lnTo>
                    <a:pt x="31" y="4"/>
                  </a:lnTo>
                  <a:lnTo>
                    <a:pt x="29" y="1"/>
                  </a:lnTo>
                  <a:lnTo>
                    <a:pt x="24" y="0"/>
                  </a:lnTo>
                  <a:lnTo>
                    <a:pt x="19" y="0"/>
                  </a:lnTo>
                  <a:lnTo>
                    <a:pt x="15" y="1"/>
                  </a:lnTo>
                  <a:lnTo>
                    <a:pt x="12" y="5"/>
                  </a:lnTo>
                  <a:lnTo>
                    <a:pt x="10" y="9"/>
                  </a:lnTo>
                  <a:lnTo>
                    <a:pt x="11" y="15"/>
                  </a:lnTo>
                  <a:lnTo>
                    <a:pt x="24" y="66"/>
                  </a:lnTo>
                  <a:lnTo>
                    <a:pt x="19" y="70"/>
                  </a:lnTo>
                  <a:lnTo>
                    <a:pt x="15" y="74"/>
                  </a:lnTo>
                  <a:lnTo>
                    <a:pt x="11" y="78"/>
                  </a:lnTo>
                  <a:lnTo>
                    <a:pt x="7" y="84"/>
                  </a:lnTo>
                  <a:lnTo>
                    <a:pt x="6" y="91"/>
                  </a:lnTo>
                  <a:lnTo>
                    <a:pt x="4" y="96"/>
                  </a:lnTo>
                  <a:lnTo>
                    <a:pt x="4" y="104"/>
                  </a:lnTo>
                  <a:lnTo>
                    <a:pt x="6" y="111"/>
                  </a:lnTo>
                  <a:lnTo>
                    <a:pt x="12" y="138"/>
                  </a:lnTo>
                  <a:lnTo>
                    <a:pt x="12" y="142"/>
                  </a:lnTo>
                  <a:lnTo>
                    <a:pt x="12" y="146"/>
                  </a:lnTo>
                  <a:lnTo>
                    <a:pt x="10" y="149"/>
                  </a:lnTo>
                  <a:lnTo>
                    <a:pt x="8" y="152"/>
                  </a:lnTo>
                  <a:lnTo>
                    <a:pt x="3" y="156"/>
                  </a:lnTo>
                  <a:lnTo>
                    <a:pt x="0" y="157"/>
                  </a:lnTo>
                  <a:lnTo>
                    <a:pt x="6" y="175"/>
                  </a:lnTo>
                  <a:lnTo>
                    <a:pt x="71" y="157"/>
                  </a:lnTo>
                  <a:lnTo>
                    <a:pt x="71" y="68"/>
                  </a:lnTo>
                  <a:close/>
                </a:path>
              </a:pathLst>
            </a:custGeom>
            <a:solidFill>
              <a:srgbClr val="4276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94" name="Google Shape;294;p12"/>
            <p:cNvSpPr/>
            <p:nvPr/>
          </p:nvSpPr>
          <p:spPr>
            <a:xfrm>
              <a:off x="6688414" y="1917116"/>
              <a:ext cx="334219" cy="411679"/>
            </a:xfrm>
            <a:custGeom>
              <a:rect b="b" l="l" r="r" t="t"/>
              <a:pathLst>
                <a:path extrusionOk="0" h="287" w="233">
                  <a:moveTo>
                    <a:pt x="164" y="0"/>
                  </a:moveTo>
                  <a:lnTo>
                    <a:pt x="233" y="0"/>
                  </a:lnTo>
                  <a:lnTo>
                    <a:pt x="233" y="14"/>
                  </a:lnTo>
                  <a:lnTo>
                    <a:pt x="164" y="14"/>
                  </a:lnTo>
                  <a:lnTo>
                    <a:pt x="164" y="0"/>
                  </a:lnTo>
                  <a:close/>
                  <a:moveTo>
                    <a:pt x="164" y="50"/>
                  </a:moveTo>
                  <a:lnTo>
                    <a:pt x="233" y="50"/>
                  </a:lnTo>
                  <a:lnTo>
                    <a:pt x="233" y="248"/>
                  </a:lnTo>
                  <a:lnTo>
                    <a:pt x="232" y="256"/>
                  </a:lnTo>
                  <a:lnTo>
                    <a:pt x="229" y="263"/>
                  </a:lnTo>
                  <a:lnTo>
                    <a:pt x="226" y="270"/>
                  </a:lnTo>
                  <a:lnTo>
                    <a:pt x="221" y="275"/>
                  </a:lnTo>
                  <a:lnTo>
                    <a:pt x="216" y="280"/>
                  </a:lnTo>
                  <a:lnTo>
                    <a:pt x="209" y="285"/>
                  </a:lnTo>
                  <a:lnTo>
                    <a:pt x="202" y="286"/>
                  </a:lnTo>
                  <a:lnTo>
                    <a:pt x="194" y="287"/>
                  </a:lnTo>
                  <a:lnTo>
                    <a:pt x="164" y="287"/>
                  </a:lnTo>
                  <a:lnTo>
                    <a:pt x="164" y="226"/>
                  </a:lnTo>
                  <a:lnTo>
                    <a:pt x="168" y="225"/>
                  </a:lnTo>
                  <a:lnTo>
                    <a:pt x="174" y="222"/>
                  </a:lnTo>
                  <a:lnTo>
                    <a:pt x="179" y="218"/>
                  </a:lnTo>
                  <a:lnTo>
                    <a:pt x="183" y="213"/>
                  </a:lnTo>
                  <a:lnTo>
                    <a:pt x="187" y="207"/>
                  </a:lnTo>
                  <a:lnTo>
                    <a:pt x="191" y="199"/>
                  </a:lnTo>
                  <a:lnTo>
                    <a:pt x="194" y="191"/>
                  </a:lnTo>
                  <a:lnTo>
                    <a:pt x="195" y="183"/>
                  </a:lnTo>
                  <a:lnTo>
                    <a:pt x="195" y="175"/>
                  </a:lnTo>
                  <a:lnTo>
                    <a:pt x="195" y="163"/>
                  </a:lnTo>
                  <a:lnTo>
                    <a:pt x="194" y="157"/>
                  </a:lnTo>
                  <a:lnTo>
                    <a:pt x="191" y="155"/>
                  </a:lnTo>
                  <a:lnTo>
                    <a:pt x="189" y="151"/>
                  </a:lnTo>
                  <a:lnTo>
                    <a:pt x="186" y="149"/>
                  </a:lnTo>
                  <a:lnTo>
                    <a:pt x="182" y="148"/>
                  </a:lnTo>
                  <a:lnTo>
                    <a:pt x="178" y="148"/>
                  </a:lnTo>
                  <a:lnTo>
                    <a:pt x="171" y="149"/>
                  </a:lnTo>
                  <a:lnTo>
                    <a:pt x="164" y="152"/>
                  </a:lnTo>
                  <a:lnTo>
                    <a:pt x="172" y="117"/>
                  </a:lnTo>
                  <a:lnTo>
                    <a:pt x="164" y="118"/>
                  </a:lnTo>
                  <a:lnTo>
                    <a:pt x="164" y="50"/>
                  </a:lnTo>
                  <a:close/>
                  <a:moveTo>
                    <a:pt x="164" y="211"/>
                  </a:moveTo>
                  <a:lnTo>
                    <a:pt x="164" y="211"/>
                  </a:lnTo>
                  <a:lnTo>
                    <a:pt x="167" y="210"/>
                  </a:lnTo>
                  <a:lnTo>
                    <a:pt x="170" y="207"/>
                  </a:lnTo>
                  <a:lnTo>
                    <a:pt x="175" y="199"/>
                  </a:lnTo>
                  <a:lnTo>
                    <a:pt x="179" y="187"/>
                  </a:lnTo>
                  <a:lnTo>
                    <a:pt x="180" y="175"/>
                  </a:lnTo>
                  <a:lnTo>
                    <a:pt x="179" y="165"/>
                  </a:lnTo>
                  <a:lnTo>
                    <a:pt x="178" y="163"/>
                  </a:lnTo>
                  <a:lnTo>
                    <a:pt x="175" y="160"/>
                  </a:lnTo>
                  <a:lnTo>
                    <a:pt x="172" y="159"/>
                  </a:lnTo>
                  <a:lnTo>
                    <a:pt x="167" y="159"/>
                  </a:lnTo>
                  <a:lnTo>
                    <a:pt x="164" y="160"/>
                  </a:lnTo>
                  <a:lnTo>
                    <a:pt x="164" y="211"/>
                  </a:lnTo>
                  <a:close/>
                  <a:moveTo>
                    <a:pt x="133" y="0"/>
                  </a:moveTo>
                  <a:lnTo>
                    <a:pt x="164" y="0"/>
                  </a:lnTo>
                  <a:lnTo>
                    <a:pt x="164" y="14"/>
                  </a:lnTo>
                  <a:lnTo>
                    <a:pt x="133" y="14"/>
                  </a:lnTo>
                  <a:lnTo>
                    <a:pt x="133" y="0"/>
                  </a:lnTo>
                  <a:close/>
                  <a:moveTo>
                    <a:pt x="133" y="50"/>
                  </a:moveTo>
                  <a:lnTo>
                    <a:pt x="164" y="50"/>
                  </a:lnTo>
                  <a:lnTo>
                    <a:pt x="164" y="118"/>
                  </a:lnTo>
                  <a:lnTo>
                    <a:pt x="149" y="119"/>
                  </a:lnTo>
                  <a:lnTo>
                    <a:pt x="133" y="192"/>
                  </a:lnTo>
                  <a:lnTo>
                    <a:pt x="133" y="122"/>
                  </a:lnTo>
                  <a:lnTo>
                    <a:pt x="136" y="111"/>
                  </a:lnTo>
                  <a:lnTo>
                    <a:pt x="133" y="110"/>
                  </a:lnTo>
                  <a:lnTo>
                    <a:pt x="133" y="50"/>
                  </a:lnTo>
                  <a:close/>
                  <a:moveTo>
                    <a:pt x="164" y="287"/>
                  </a:moveTo>
                  <a:lnTo>
                    <a:pt x="133" y="287"/>
                  </a:lnTo>
                  <a:lnTo>
                    <a:pt x="133" y="218"/>
                  </a:lnTo>
                  <a:lnTo>
                    <a:pt x="137" y="222"/>
                  </a:lnTo>
                  <a:lnTo>
                    <a:pt x="140" y="224"/>
                  </a:lnTo>
                  <a:lnTo>
                    <a:pt x="143" y="226"/>
                  </a:lnTo>
                  <a:lnTo>
                    <a:pt x="152" y="228"/>
                  </a:lnTo>
                  <a:lnTo>
                    <a:pt x="164" y="226"/>
                  </a:lnTo>
                  <a:lnTo>
                    <a:pt x="164" y="287"/>
                  </a:lnTo>
                  <a:close/>
                  <a:moveTo>
                    <a:pt x="164" y="160"/>
                  </a:moveTo>
                  <a:lnTo>
                    <a:pt x="164" y="160"/>
                  </a:lnTo>
                  <a:lnTo>
                    <a:pt x="163" y="161"/>
                  </a:lnTo>
                  <a:lnTo>
                    <a:pt x="153" y="201"/>
                  </a:lnTo>
                  <a:lnTo>
                    <a:pt x="153" y="205"/>
                  </a:lnTo>
                  <a:lnTo>
                    <a:pt x="153" y="207"/>
                  </a:lnTo>
                  <a:lnTo>
                    <a:pt x="156" y="210"/>
                  </a:lnTo>
                  <a:lnTo>
                    <a:pt x="159" y="211"/>
                  </a:lnTo>
                  <a:lnTo>
                    <a:pt x="161" y="211"/>
                  </a:lnTo>
                  <a:lnTo>
                    <a:pt x="164" y="211"/>
                  </a:lnTo>
                  <a:lnTo>
                    <a:pt x="164" y="160"/>
                  </a:lnTo>
                  <a:close/>
                  <a:moveTo>
                    <a:pt x="96" y="0"/>
                  </a:moveTo>
                  <a:lnTo>
                    <a:pt x="133" y="0"/>
                  </a:lnTo>
                  <a:lnTo>
                    <a:pt x="133" y="14"/>
                  </a:lnTo>
                  <a:lnTo>
                    <a:pt x="96" y="14"/>
                  </a:lnTo>
                  <a:lnTo>
                    <a:pt x="96" y="0"/>
                  </a:lnTo>
                  <a:close/>
                  <a:moveTo>
                    <a:pt x="96" y="50"/>
                  </a:moveTo>
                  <a:lnTo>
                    <a:pt x="133" y="50"/>
                  </a:lnTo>
                  <a:lnTo>
                    <a:pt x="133" y="110"/>
                  </a:lnTo>
                  <a:lnTo>
                    <a:pt x="124" y="109"/>
                  </a:lnTo>
                  <a:lnTo>
                    <a:pt x="117" y="110"/>
                  </a:lnTo>
                  <a:lnTo>
                    <a:pt x="110" y="111"/>
                  </a:lnTo>
                  <a:lnTo>
                    <a:pt x="103" y="115"/>
                  </a:lnTo>
                  <a:lnTo>
                    <a:pt x="96" y="121"/>
                  </a:lnTo>
                  <a:lnTo>
                    <a:pt x="96" y="50"/>
                  </a:lnTo>
                  <a:close/>
                  <a:moveTo>
                    <a:pt x="133" y="287"/>
                  </a:moveTo>
                  <a:lnTo>
                    <a:pt x="96" y="287"/>
                  </a:lnTo>
                  <a:lnTo>
                    <a:pt x="96" y="226"/>
                  </a:lnTo>
                  <a:lnTo>
                    <a:pt x="111" y="226"/>
                  </a:lnTo>
                  <a:lnTo>
                    <a:pt x="133" y="122"/>
                  </a:lnTo>
                  <a:lnTo>
                    <a:pt x="133" y="192"/>
                  </a:lnTo>
                  <a:lnTo>
                    <a:pt x="132" y="198"/>
                  </a:lnTo>
                  <a:lnTo>
                    <a:pt x="132" y="207"/>
                  </a:lnTo>
                  <a:lnTo>
                    <a:pt x="132" y="213"/>
                  </a:lnTo>
                  <a:lnTo>
                    <a:pt x="133" y="218"/>
                  </a:lnTo>
                  <a:lnTo>
                    <a:pt x="133" y="287"/>
                  </a:lnTo>
                  <a:close/>
                  <a:moveTo>
                    <a:pt x="96" y="186"/>
                  </a:moveTo>
                  <a:lnTo>
                    <a:pt x="101" y="169"/>
                  </a:lnTo>
                  <a:lnTo>
                    <a:pt x="96" y="168"/>
                  </a:lnTo>
                  <a:lnTo>
                    <a:pt x="96" y="186"/>
                  </a:lnTo>
                  <a:close/>
                  <a:moveTo>
                    <a:pt x="96" y="160"/>
                  </a:moveTo>
                  <a:lnTo>
                    <a:pt x="96" y="160"/>
                  </a:lnTo>
                  <a:lnTo>
                    <a:pt x="102" y="163"/>
                  </a:lnTo>
                  <a:lnTo>
                    <a:pt x="111" y="119"/>
                  </a:lnTo>
                  <a:lnTo>
                    <a:pt x="105" y="125"/>
                  </a:lnTo>
                  <a:lnTo>
                    <a:pt x="96" y="133"/>
                  </a:lnTo>
                  <a:lnTo>
                    <a:pt x="96" y="160"/>
                  </a:lnTo>
                  <a:close/>
                  <a:moveTo>
                    <a:pt x="82" y="0"/>
                  </a:moveTo>
                  <a:lnTo>
                    <a:pt x="96" y="0"/>
                  </a:lnTo>
                  <a:lnTo>
                    <a:pt x="96" y="14"/>
                  </a:lnTo>
                  <a:lnTo>
                    <a:pt x="82" y="14"/>
                  </a:lnTo>
                  <a:lnTo>
                    <a:pt x="82" y="0"/>
                  </a:lnTo>
                  <a:close/>
                  <a:moveTo>
                    <a:pt x="82" y="50"/>
                  </a:moveTo>
                  <a:lnTo>
                    <a:pt x="96" y="50"/>
                  </a:lnTo>
                  <a:lnTo>
                    <a:pt x="96" y="121"/>
                  </a:lnTo>
                  <a:lnTo>
                    <a:pt x="96" y="122"/>
                  </a:lnTo>
                  <a:lnTo>
                    <a:pt x="82" y="137"/>
                  </a:lnTo>
                  <a:lnTo>
                    <a:pt x="82" y="50"/>
                  </a:lnTo>
                  <a:close/>
                  <a:moveTo>
                    <a:pt x="96" y="287"/>
                  </a:moveTo>
                  <a:lnTo>
                    <a:pt x="82" y="287"/>
                  </a:lnTo>
                  <a:lnTo>
                    <a:pt x="82" y="164"/>
                  </a:lnTo>
                  <a:lnTo>
                    <a:pt x="90" y="165"/>
                  </a:lnTo>
                  <a:lnTo>
                    <a:pt x="96" y="168"/>
                  </a:lnTo>
                  <a:lnTo>
                    <a:pt x="96" y="186"/>
                  </a:lnTo>
                  <a:lnTo>
                    <a:pt x="88" y="226"/>
                  </a:lnTo>
                  <a:lnTo>
                    <a:pt x="96" y="226"/>
                  </a:lnTo>
                  <a:lnTo>
                    <a:pt x="96" y="287"/>
                  </a:lnTo>
                  <a:close/>
                  <a:moveTo>
                    <a:pt x="96" y="133"/>
                  </a:moveTo>
                  <a:lnTo>
                    <a:pt x="96" y="133"/>
                  </a:lnTo>
                  <a:lnTo>
                    <a:pt x="90" y="144"/>
                  </a:lnTo>
                  <a:lnTo>
                    <a:pt x="83" y="157"/>
                  </a:lnTo>
                  <a:lnTo>
                    <a:pt x="96" y="160"/>
                  </a:lnTo>
                  <a:lnTo>
                    <a:pt x="96" y="133"/>
                  </a:lnTo>
                  <a:close/>
                  <a:moveTo>
                    <a:pt x="40" y="0"/>
                  </a:moveTo>
                  <a:lnTo>
                    <a:pt x="82" y="0"/>
                  </a:lnTo>
                  <a:lnTo>
                    <a:pt x="82" y="14"/>
                  </a:lnTo>
                  <a:lnTo>
                    <a:pt x="36" y="14"/>
                  </a:lnTo>
                  <a:lnTo>
                    <a:pt x="27" y="15"/>
                  </a:lnTo>
                  <a:lnTo>
                    <a:pt x="22" y="19"/>
                  </a:lnTo>
                  <a:lnTo>
                    <a:pt x="18" y="25"/>
                  </a:lnTo>
                  <a:lnTo>
                    <a:pt x="17" y="31"/>
                  </a:lnTo>
                  <a:lnTo>
                    <a:pt x="18" y="39"/>
                  </a:lnTo>
                  <a:lnTo>
                    <a:pt x="22" y="45"/>
                  </a:lnTo>
                  <a:lnTo>
                    <a:pt x="27" y="49"/>
                  </a:lnTo>
                  <a:lnTo>
                    <a:pt x="36" y="50"/>
                  </a:lnTo>
                  <a:lnTo>
                    <a:pt x="82" y="50"/>
                  </a:lnTo>
                  <a:lnTo>
                    <a:pt x="82" y="137"/>
                  </a:lnTo>
                  <a:lnTo>
                    <a:pt x="69" y="155"/>
                  </a:lnTo>
                  <a:lnTo>
                    <a:pt x="61" y="155"/>
                  </a:lnTo>
                  <a:lnTo>
                    <a:pt x="48" y="156"/>
                  </a:lnTo>
                  <a:lnTo>
                    <a:pt x="42" y="157"/>
                  </a:lnTo>
                  <a:lnTo>
                    <a:pt x="38" y="160"/>
                  </a:lnTo>
                  <a:lnTo>
                    <a:pt x="34" y="163"/>
                  </a:lnTo>
                  <a:lnTo>
                    <a:pt x="31" y="167"/>
                  </a:lnTo>
                  <a:lnTo>
                    <a:pt x="29" y="169"/>
                  </a:lnTo>
                  <a:lnTo>
                    <a:pt x="29" y="174"/>
                  </a:lnTo>
                  <a:lnTo>
                    <a:pt x="29" y="178"/>
                  </a:lnTo>
                  <a:lnTo>
                    <a:pt x="31" y="180"/>
                  </a:lnTo>
                  <a:lnTo>
                    <a:pt x="34" y="182"/>
                  </a:lnTo>
                  <a:lnTo>
                    <a:pt x="40" y="183"/>
                  </a:lnTo>
                  <a:lnTo>
                    <a:pt x="42" y="183"/>
                  </a:lnTo>
                  <a:lnTo>
                    <a:pt x="45" y="182"/>
                  </a:lnTo>
                  <a:lnTo>
                    <a:pt x="46" y="179"/>
                  </a:lnTo>
                  <a:lnTo>
                    <a:pt x="48" y="178"/>
                  </a:lnTo>
                  <a:lnTo>
                    <a:pt x="46" y="174"/>
                  </a:lnTo>
                  <a:lnTo>
                    <a:pt x="45" y="172"/>
                  </a:lnTo>
                  <a:lnTo>
                    <a:pt x="48" y="168"/>
                  </a:lnTo>
                  <a:lnTo>
                    <a:pt x="52" y="165"/>
                  </a:lnTo>
                  <a:lnTo>
                    <a:pt x="57" y="164"/>
                  </a:lnTo>
                  <a:lnTo>
                    <a:pt x="64" y="164"/>
                  </a:lnTo>
                  <a:lnTo>
                    <a:pt x="54" y="182"/>
                  </a:lnTo>
                  <a:lnTo>
                    <a:pt x="48" y="195"/>
                  </a:lnTo>
                  <a:lnTo>
                    <a:pt x="44" y="207"/>
                  </a:lnTo>
                  <a:lnTo>
                    <a:pt x="41" y="218"/>
                  </a:lnTo>
                  <a:lnTo>
                    <a:pt x="41" y="228"/>
                  </a:lnTo>
                  <a:lnTo>
                    <a:pt x="41" y="233"/>
                  </a:lnTo>
                  <a:lnTo>
                    <a:pt x="42" y="237"/>
                  </a:lnTo>
                  <a:lnTo>
                    <a:pt x="45" y="240"/>
                  </a:lnTo>
                  <a:lnTo>
                    <a:pt x="49" y="243"/>
                  </a:lnTo>
                  <a:lnTo>
                    <a:pt x="53" y="244"/>
                  </a:lnTo>
                  <a:lnTo>
                    <a:pt x="61" y="244"/>
                  </a:lnTo>
                  <a:lnTo>
                    <a:pt x="60" y="240"/>
                  </a:lnTo>
                  <a:lnTo>
                    <a:pt x="60" y="236"/>
                  </a:lnTo>
                  <a:lnTo>
                    <a:pt x="61" y="221"/>
                  </a:lnTo>
                  <a:lnTo>
                    <a:pt x="64" y="207"/>
                  </a:lnTo>
                  <a:lnTo>
                    <a:pt x="68" y="194"/>
                  </a:lnTo>
                  <a:lnTo>
                    <a:pt x="73" y="179"/>
                  </a:lnTo>
                  <a:lnTo>
                    <a:pt x="80" y="164"/>
                  </a:lnTo>
                  <a:lnTo>
                    <a:pt x="82" y="164"/>
                  </a:lnTo>
                  <a:lnTo>
                    <a:pt x="82" y="287"/>
                  </a:lnTo>
                  <a:lnTo>
                    <a:pt x="40" y="287"/>
                  </a:lnTo>
                  <a:lnTo>
                    <a:pt x="31" y="286"/>
                  </a:lnTo>
                  <a:lnTo>
                    <a:pt x="25" y="285"/>
                  </a:lnTo>
                  <a:lnTo>
                    <a:pt x="18" y="280"/>
                  </a:lnTo>
                  <a:lnTo>
                    <a:pt x="13" y="275"/>
                  </a:lnTo>
                  <a:lnTo>
                    <a:pt x="7" y="270"/>
                  </a:lnTo>
                  <a:lnTo>
                    <a:pt x="4" y="263"/>
                  </a:lnTo>
                  <a:lnTo>
                    <a:pt x="2" y="256"/>
                  </a:lnTo>
                  <a:lnTo>
                    <a:pt x="0" y="248"/>
                  </a:lnTo>
                  <a:lnTo>
                    <a:pt x="0" y="39"/>
                  </a:lnTo>
                  <a:lnTo>
                    <a:pt x="2" y="31"/>
                  </a:lnTo>
                  <a:lnTo>
                    <a:pt x="4" y="25"/>
                  </a:lnTo>
                  <a:lnTo>
                    <a:pt x="7" y="18"/>
                  </a:lnTo>
                  <a:lnTo>
                    <a:pt x="13" y="12"/>
                  </a:lnTo>
                  <a:lnTo>
                    <a:pt x="18" y="7"/>
                  </a:lnTo>
                  <a:lnTo>
                    <a:pt x="25" y="4"/>
                  </a:lnTo>
                  <a:lnTo>
                    <a:pt x="31" y="2"/>
                  </a:lnTo>
                  <a:lnTo>
                    <a:pt x="40" y="0"/>
                  </a:lnTo>
                  <a:close/>
                </a:path>
              </a:pathLst>
            </a:custGeom>
            <a:solidFill>
              <a:srgbClr val="178AA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95" name="Google Shape;295;p12"/>
            <p:cNvSpPr/>
            <p:nvPr/>
          </p:nvSpPr>
          <p:spPr>
            <a:xfrm>
              <a:off x="5865059" y="2348876"/>
              <a:ext cx="507783" cy="510652"/>
            </a:xfrm>
            <a:custGeom>
              <a:rect b="b" l="l" r="r" t="t"/>
              <a:pathLst>
                <a:path extrusionOk="0" h="356" w="354">
                  <a:moveTo>
                    <a:pt x="337" y="299"/>
                  </a:moveTo>
                  <a:lnTo>
                    <a:pt x="337" y="210"/>
                  </a:lnTo>
                  <a:lnTo>
                    <a:pt x="340" y="215"/>
                  </a:lnTo>
                  <a:lnTo>
                    <a:pt x="341" y="222"/>
                  </a:lnTo>
                  <a:lnTo>
                    <a:pt x="341" y="299"/>
                  </a:lnTo>
                  <a:lnTo>
                    <a:pt x="337" y="299"/>
                  </a:lnTo>
                  <a:close/>
                  <a:moveTo>
                    <a:pt x="337" y="154"/>
                  </a:moveTo>
                  <a:lnTo>
                    <a:pt x="337" y="96"/>
                  </a:lnTo>
                  <a:lnTo>
                    <a:pt x="339" y="95"/>
                  </a:lnTo>
                  <a:lnTo>
                    <a:pt x="348" y="91"/>
                  </a:lnTo>
                  <a:lnTo>
                    <a:pt x="350" y="91"/>
                  </a:lnTo>
                  <a:lnTo>
                    <a:pt x="352" y="91"/>
                  </a:lnTo>
                  <a:lnTo>
                    <a:pt x="354" y="93"/>
                  </a:lnTo>
                  <a:lnTo>
                    <a:pt x="354" y="95"/>
                  </a:lnTo>
                  <a:lnTo>
                    <a:pt x="354" y="142"/>
                  </a:lnTo>
                  <a:lnTo>
                    <a:pt x="352" y="147"/>
                  </a:lnTo>
                  <a:lnTo>
                    <a:pt x="350" y="149"/>
                  </a:lnTo>
                  <a:lnTo>
                    <a:pt x="348" y="150"/>
                  </a:lnTo>
                  <a:lnTo>
                    <a:pt x="339" y="154"/>
                  </a:lnTo>
                  <a:lnTo>
                    <a:pt x="337" y="154"/>
                  </a:lnTo>
                  <a:close/>
                  <a:moveTo>
                    <a:pt x="337" y="96"/>
                  </a:moveTo>
                  <a:lnTo>
                    <a:pt x="337" y="154"/>
                  </a:lnTo>
                  <a:lnTo>
                    <a:pt x="335" y="153"/>
                  </a:lnTo>
                  <a:lnTo>
                    <a:pt x="333" y="150"/>
                  </a:lnTo>
                  <a:lnTo>
                    <a:pt x="333" y="103"/>
                  </a:lnTo>
                  <a:lnTo>
                    <a:pt x="335" y="99"/>
                  </a:lnTo>
                  <a:lnTo>
                    <a:pt x="337" y="96"/>
                  </a:lnTo>
                  <a:close/>
                  <a:moveTo>
                    <a:pt x="337" y="210"/>
                  </a:moveTo>
                  <a:lnTo>
                    <a:pt x="337" y="210"/>
                  </a:lnTo>
                  <a:lnTo>
                    <a:pt x="333" y="206"/>
                  </a:lnTo>
                  <a:lnTo>
                    <a:pt x="329" y="202"/>
                  </a:lnTo>
                  <a:lnTo>
                    <a:pt x="324" y="199"/>
                  </a:lnTo>
                  <a:lnTo>
                    <a:pt x="317" y="199"/>
                  </a:lnTo>
                  <a:lnTo>
                    <a:pt x="317" y="68"/>
                  </a:lnTo>
                  <a:lnTo>
                    <a:pt x="283" y="68"/>
                  </a:lnTo>
                  <a:lnTo>
                    <a:pt x="283" y="221"/>
                  </a:lnTo>
                  <a:lnTo>
                    <a:pt x="289" y="221"/>
                  </a:lnTo>
                  <a:lnTo>
                    <a:pt x="293" y="222"/>
                  </a:lnTo>
                  <a:lnTo>
                    <a:pt x="297" y="225"/>
                  </a:lnTo>
                  <a:lnTo>
                    <a:pt x="299" y="227"/>
                  </a:lnTo>
                  <a:lnTo>
                    <a:pt x="302" y="230"/>
                  </a:lnTo>
                  <a:lnTo>
                    <a:pt x="305" y="234"/>
                  </a:lnTo>
                  <a:lnTo>
                    <a:pt x="306" y="239"/>
                  </a:lnTo>
                  <a:lnTo>
                    <a:pt x="306" y="244"/>
                  </a:lnTo>
                  <a:lnTo>
                    <a:pt x="306" y="248"/>
                  </a:lnTo>
                  <a:lnTo>
                    <a:pt x="305" y="253"/>
                  </a:lnTo>
                  <a:lnTo>
                    <a:pt x="302" y="257"/>
                  </a:lnTo>
                  <a:lnTo>
                    <a:pt x="299" y="260"/>
                  </a:lnTo>
                  <a:lnTo>
                    <a:pt x="297" y="262"/>
                  </a:lnTo>
                  <a:lnTo>
                    <a:pt x="293" y="265"/>
                  </a:lnTo>
                  <a:lnTo>
                    <a:pt x="289" y="267"/>
                  </a:lnTo>
                  <a:lnTo>
                    <a:pt x="283" y="267"/>
                  </a:lnTo>
                  <a:lnTo>
                    <a:pt x="283" y="299"/>
                  </a:lnTo>
                  <a:lnTo>
                    <a:pt x="337" y="299"/>
                  </a:lnTo>
                  <a:lnTo>
                    <a:pt x="337" y="210"/>
                  </a:lnTo>
                  <a:close/>
                  <a:moveTo>
                    <a:pt x="283" y="356"/>
                  </a:moveTo>
                  <a:lnTo>
                    <a:pt x="283" y="314"/>
                  </a:lnTo>
                  <a:lnTo>
                    <a:pt x="306" y="314"/>
                  </a:lnTo>
                  <a:lnTo>
                    <a:pt x="306" y="338"/>
                  </a:lnTo>
                  <a:lnTo>
                    <a:pt x="305" y="345"/>
                  </a:lnTo>
                  <a:lnTo>
                    <a:pt x="301" y="350"/>
                  </a:lnTo>
                  <a:lnTo>
                    <a:pt x="295" y="355"/>
                  </a:lnTo>
                  <a:lnTo>
                    <a:pt x="289" y="356"/>
                  </a:lnTo>
                  <a:lnTo>
                    <a:pt x="283" y="356"/>
                  </a:lnTo>
                  <a:close/>
                  <a:moveTo>
                    <a:pt x="283" y="59"/>
                  </a:moveTo>
                  <a:lnTo>
                    <a:pt x="283" y="20"/>
                  </a:lnTo>
                  <a:lnTo>
                    <a:pt x="298" y="30"/>
                  </a:lnTo>
                  <a:lnTo>
                    <a:pt x="309" y="38"/>
                  </a:lnTo>
                  <a:lnTo>
                    <a:pt x="313" y="43"/>
                  </a:lnTo>
                  <a:lnTo>
                    <a:pt x="316" y="49"/>
                  </a:lnTo>
                  <a:lnTo>
                    <a:pt x="317" y="54"/>
                  </a:lnTo>
                  <a:lnTo>
                    <a:pt x="317" y="59"/>
                  </a:lnTo>
                  <a:lnTo>
                    <a:pt x="283" y="59"/>
                  </a:lnTo>
                  <a:close/>
                  <a:moveTo>
                    <a:pt x="283" y="20"/>
                  </a:moveTo>
                  <a:lnTo>
                    <a:pt x="283" y="59"/>
                  </a:lnTo>
                  <a:lnTo>
                    <a:pt x="263" y="59"/>
                  </a:lnTo>
                  <a:lnTo>
                    <a:pt x="263" y="50"/>
                  </a:lnTo>
                  <a:lnTo>
                    <a:pt x="268" y="50"/>
                  </a:lnTo>
                  <a:lnTo>
                    <a:pt x="271" y="47"/>
                  </a:lnTo>
                  <a:lnTo>
                    <a:pt x="274" y="43"/>
                  </a:lnTo>
                  <a:lnTo>
                    <a:pt x="275" y="39"/>
                  </a:lnTo>
                  <a:lnTo>
                    <a:pt x="274" y="35"/>
                  </a:lnTo>
                  <a:lnTo>
                    <a:pt x="271" y="31"/>
                  </a:lnTo>
                  <a:lnTo>
                    <a:pt x="268" y="28"/>
                  </a:lnTo>
                  <a:lnTo>
                    <a:pt x="263" y="28"/>
                  </a:lnTo>
                  <a:lnTo>
                    <a:pt x="263" y="12"/>
                  </a:lnTo>
                  <a:lnTo>
                    <a:pt x="283" y="20"/>
                  </a:lnTo>
                  <a:close/>
                  <a:moveTo>
                    <a:pt x="283" y="68"/>
                  </a:moveTo>
                  <a:lnTo>
                    <a:pt x="283" y="221"/>
                  </a:lnTo>
                  <a:lnTo>
                    <a:pt x="278" y="221"/>
                  </a:lnTo>
                  <a:lnTo>
                    <a:pt x="272" y="223"/>
                  </a:lnTo>
                  <a:lnTo>
                    <a:pt x="267" y="227"/>
                  </a:lnTo>
                  <a:lnTo>
                    <a:pt x="263" y="231"/>
                  </a:lnTo>
                  <a:lnTo>
                    <a:pt x="263" y="162"/>
                  </a:lnTo>
                  <a:lnTo>
                    <a:pt x="272" y="162"/>
                  </a:lnTo>
                  <a:lnTo>
                    <a:pt x="272" y="96"/>
                  </a:lnTo>
                  <a:lnTo>
                    <a:pt x="263" y="96"/>
                  </a:lnTo>
                  <a:lnTo>
                    <a:pt x="263" y="68"/>
                  </a:lnTo>
                  <a:lnTo>
                    <a:pt x="283" y="68"/>
                  </a:lnTo>
                  <a:close/>
                  <a:moveTo>
                    <a:pt x="283" y="267"/>
                  </a:moveTo>
                  <a:lnTo>
                    <a:pt x="283" y="299"/>
                  </a:lnTo>
                  <a:lnTo>
                    <a:pt x="263" y="299"/>
                  </a:lnTo>
                  <a:lnTo>
                    <a:pt x="263" y="256"/>
                  </a:lnTo>
                  <a:lnTo>
                    <a:pt x="267" y="260"/>
                  </a:lnTo>
                  <a:lnTo>
                    <a:pt x="272" y="264"/>
                  </a:lnTo>
                  <a:lnTo>
                    <a:pt x="278" y="267"/>
                  </a:lnTo>
                  <a:lnTo>
                    <a:pt x="283" y="267"/>
                  </a:lnTo>
                  <a:close/>
                  <a:moveTo>
                    <a:pt x="283" y="314"/>
                  </a:moveTo>
                  <a:lnTo>
                    <a:pt x="283" y="356"/>
                  </a:lnTo>
                  <a:lnTo>
                    <a:pt x="278" y="356"/>
                  </a:lnTo>
                  <a:lnTo>
                    <a:pt x="274" y="356"/>
                  </a:lnTo>
                  <a:lnTo>
                    <a:pt x="270" y="353"/>
                  </a:lnTo>
                  <a:lnTo>
                    <a:pt x="267" y="352"/>
                  </a:lnTo>
                  <a:lnTo>
                    <a:pt x="263" y="348"/>
                  </a:lnTo>
                  <a:lnTo>
                    <a:pt x="263" y="314"/>
                  </a:lnTo>
                  <a:lnTo>
                    <a:pt x="283" y="314"/>
                  </a:lnTo>
                  <a:close/>
                  <a:moveTo>
                    <a:pt x="263" y="12"/>
                  </a:moveTo>
                  <a:lnTo>
                    <a:pt x="263" y="28"/>
                  </a:lnTo>
                  <a:lnTo>
                    <a:pt x="259" y="28"/>
                  </a:lnTo>
                  <a:lnTo>
                    <a:pt x="256" y="31"/>
                  </a:lnTo>
                  <a:lnTo>
                    <a:pt x="253" y="35"/>
                  </a:lnTo>
                  <a:lnTo>
                    <a:pt x="252" y="39"/>
                  </a:lnTo>
                  <a:lnTo>
                    <a:pt x="253" y="43"/>
                  </a:lnTo>
                  <a:lnTo>
                    <a:pt x="256" y="47"/>
                  </a:lnTo>
                  <a:lnTo>
                    <a:pt x="259" y="50"/>
                  </a:lnTo>
                  <a:lnTo>
                    <a:pt x="263" y="50"/>
                  </a:lnTo>
                  <a:lnTo>
                    <a:pt x="263" y="59"/>
                  </a:lnTo>
                  <a:lnTo>
                    <a:pt x="228" y="59"/>
                  </a:lnTo>
                  <a:lnTo>
                    <a:pt x="228" y="50"/>
                  </a:lnTo>
                  <a:lnTo>
                    <a:pt x="230" y="50"/>
                  </a:lnTo>
                  <a:lnTo>
                    <a:pt x="236" y="50"/>
                  </a:lnTo>
                  <a:lnTo>
                    <a:pt x="238" y="47"/>
                  </a:lnTo>
                  <a:lnTo>
                    <a:pt x="241" y="43"/>
                  </a:lnTo>
                  <a:lnTo>
                    <a:pt x="243" y="39"/>
                  </a:lnTo>
                  <a:lnTo>
                    <a:pt x="241" y="35"/>
                  </a:lnTo>
                  <a:lnTo>
                    <a:pt x="238" y="31"/>
                  </a:lnTo>
                  <a:lnTo>
                    <a:pt x="236" y="28"/>
                  </a:lnTo>
                  <a:lnTo>
                    <a:pt x="230" y="28"/>
                  </a:lnTo>
                  <a:lnTo>
                    <a:pt x="228" y="28"/>
                  </a:lnTo>
                  <a:lnTo>
                    <a:pt x="228" y="4"/>
                  </a:lnTo>
                  <a:lnTo>
                    <a:pt x="247" y="8"/>
                  </a:lnTo>
                  <a:lnTo>
                    <a:pt x="263" y="12"/>
                  </a:lnTo>
                  <a:close/>
                  <a:moveTo>
                    <a:pt x="263" y="68"/>
                  </a:moveTo>
                  <a:lnTo>
                    <a:pt x="263" y="96"/>
                  </a:lnTo>
                  <a:lnTo>
                    <a:pt x="228" y="96"/>
                  </a:lnTo>
                  <a:lnTo>
                    <a:pt x="228" y="68"/>
                  </a:lnTo>
                  <a:lnTo>
                    <a:pt x="263" y="68"/>
                  </a:lnTo>
                  <a:close/>
                  <a:moveTo>
                    <a:pt x="263" y="162"/>
                  </a:moveTo>
                  <a:lnTo>
                    <a:pt x="263" y="231"/>
                  </a:lnTo>
                  <a:lnTo>
                    <a:pt x="262" y="237"/>
                  </a:lnTo>
                  <a:lnTo>
                    <a:pt x="260" y="244"/>
                  </a:lnTo>
                  <a:lnTo>
                    <a:pt x="262" y="250"/>
                  </a:lnTo>
                  <a:lnTo>
                    <a:pt x="263" y="256"/>
                  </a:lnTo>
                  <a:lnTo>
                    <a:pt x="263" y="299"/>
                  </a:lnTo>
                  <a:lnTo>
                    <a:pt x="228" y="299"/>
                  </a:lnTo>
                  <a:lnTo>
                    <a:pt x="228" y="269"/>
                  </a:lnTo>
                  <a:lnTo>
                    <a:pt x="229" y="269"/>
                  </a:lnTo>
                  <a:lnTo>
                    <a:pt x="229" y="253"/>
                  </a:lnTo>
                  <a:lnTo>
                    <a:pt x="228" y="253"/>
                  </a:lnTo>
                  <a:lnTo>
                    <a:pt x="228" y="242"/>
                  </a:lnTo>
                  <a:lnTo>
                    <a:pt x="229" y="242"/>
                  </a:lnTo>
                  <a:lnTo>
                    <a:pt x="229" y="227"/>
                  </a:lnTo>
                  <a:lnTo>
                    <a:pt x="228" y="227"/>
                  </a:lnTo>
                  <a:lnTo>
                    <a:pt x="228" y="216"/>
                  </a:lnTo>
                  <a:lnTo>
                    <a:pt x="229" y="216"/>
                  </a:lnTo>
                  <a:lnTo>
                    <a:pt x="229" y="200"/>
                  </a:lnTo>
                  <a:lnTo>
                    <a:pt x="228" y="200"/>
                  </a:lnTo>
                  <a:lnTo>
                    <a:pt x="228" y="162"/>
                  </a:lnTo>
                  <a:lnTo>
                    <a:pt x="263" y="162"/>
                  </a:lnTo>
                  <a:close/>
                  <a:moveTo>
                    <a:pt x="263" y="314"/>
                  </a:moveTo>
                  <a:lnTo>
                    <a:pt x="263" y="348"/>
                  </a:lnTo>
                  <a:lnTo>
                    <a:pt x="262" y="344"/>
                  </a:lnTo>
                  <a:lnTo>
                    <a:pt x="260" y="338"/>
                  </a:lnTo>
                  <a:lnTo>
                    <a:pt x="260" y="314"/>
                  </a:lnTo>
                  <a:lnTo>
                    <a:pt x="263" y="314"/>
                  </a:lnTo>
                  <a:close/>
                  <a:moveTo>
                    <a:pt x="228" y="4"/>
                  </a:moveTo>
                  <a:lnTo>
                    <a:pt x="228" y="28"/>
                  </a:lnTo>
                  <a:lnTo>
                    <a:pt x="225" y="30"/>
                  </a:lnTo>
                  <a:lnTo>
                    <a:pt x="222" y="32"/>
                  </a:lnTo>
                  <a:lnTo>
                    <a:pt x="221" y="35"/>
                  </a:lnTo>
                  <a:lnTo>
                    <a:pt x="220" y="39"/>
                  </a:lnTo>
                  <a:lnTo>
                    <a:pt x="221" y="43"/>
                  </a:lnTo>
                  <a:lnTo>
                    <a:pt x="222" y="46"/>
                  </a:lnTo>
                  <a:lnTo>
                    <a:pt x="225" y="49"/>
                  </a:lnTo>
                  <a:lnTo>
                    <a:pt x="228" y="50"/>
                  </a:lnTo>
                  <a:lnTo>
                    <a:pt x="228" y="59"/>
                  </a:lnTo>
                  <a:lnTo>
                    <a:pt x="179" y="59"/>
                  </a:lnTo>
                  <a:lnTo>
                    <a:pt x="179" y="0"/>
                  </a:lnTo>
                  <a:lnTo>
                    <a:pt x="203" y="1"/>
                  </a:lnTo>
                  <a:lnTo>
                    <a:pt x="228" y="4"/>
                  </a:lnTo>
                  <a:close/>
                  <a:moveTo>
                    <a:pt x="228" y="68"/>
                  </a:moveTo>
                  <a:lnTo>
                    <a:pt x="228" y="96"/>
                  </a:lnTo>
                  <a:lnTo>
                    <a:pt x="183" y="96"/>
                  </a:lnTo>
                  <a:lnTo>
                    <a:pt x="183" y="162"/>
                  </a:lnTo>
                  <a:lnTo>
                    <a:pt x="228" y="162"/>
                  </a:lnTo>
                  <a:lnTo>
                    <a:pt x="228" y="200"/>
                  </a:lnTo>
                  <a:lnTo>
                    <a:pt x="179" y="200"/>
                  </a:lnTo>
                  <a:lnTo>
                    <a:pt x="179" y="68"/>
                  </a:lnTo>
                  <a:lnTo>
                    <a:pt x="228" y="68"/>
                  </a:lnTo>
                  <a:close/>
                  <a:moveTo>
                    <a:pt x="228" y="216"/>
                  </a:moveTo>
                  <a:lnTo>
                    <a:pt x="228" y="227"/>
                  </a:lnTo>
                  <a:lnTo>
                    <a:pt x="179" y="227"/>
                  </a:lnTo>
                  <a:lnTo>
                    <a:pt x="179" y="216"/>
                  </a:lnTo>
                  <a:lnTo>
                    <a:pt x="228" y="216"/>
                  </a:lnTo>
                  <a:close/>
                  <a:moveTo>
                    <a:pt x="228" y="242"/>
                  </a:moveTo>
                  <a:lnTo>
                    <a:pt x="228" y="253"/>
                  </a:lnTo>
                  <a:lnTo>
                    <a:pt x="179" y="253"/>
                  </a:lnTo>
                  <a:lnTo>
                    <a:pt x="179" y="242"/>
                  </a:lnTo>
                  <a:lnTo>
                    <a:pt x="228" y="242"/>
                  </a:lnTo>
                  <a:close/>
                  <a:moveTo>
                    <a:pt x="228" y="269"/>
                  </a:moveTo>
                  <a:lnTo>
                    <a:pt x="228" y="299"/>
                  </a:lnTo>
                  <a:lnTo>
                    <a:pt x="179" y="299"/>
                  </a:lnTo>
                  <a:lnTo>
                    <a:pt x="179" y="269"/>
                  </a:lnTo>
                  <a:lnTo>
                    <a:pt x="228" y="269"/>
                  </a:lnTo>
                  <a:close/>
                  <a:moveTo>
                    <a:pt x="126" y="50"/>
                  </a:moveTo>
                  <a:lnTo>
                    <a:pt x="126" y="50"/>
                  </a:lnTo>
                  <a:lnTo>
                    <a:pt x="129" y="49"/>
                  </a:lnTo>
                  <a:lnTo>
                    <a:pt x="132" y="46"/>
                  </a:lnTo>
                  <a:lnTo>
                    <a:pt x="133" y="43"/>
                  </a:lnTo>
                  <a:lnTo>
                    <a:pt x="134" y="39"/>
                  </a:lnTo>
                  <a:lnTo>
                    <a:pt x="133" y="35"/>
                  </a:lnTo>
                  <a:lnTo>
                    <a:pt x="132" y="32"/>
                  </a:lnTo>
                  <a:lnTo>
                    <a:pt x="129" y="30"/>
                  </a:lnTo>
                  <a:lnTo>
                    <a:pt x="126" y="28"/>
                  </a:lnTo>
                  <a:lnTo>
                    <a:pt x="126" y="4"/>
                  </a:lnTo>
                  <a:lnTo>
                    <a:pt x="150" y="1"/>
                  </a:lnTo>
                  <a:lnTo>
                    <a:pt x="176" y="0"/>
                  </a:lnTo>
                  <a:lnTo>
                    <a:pt x="179" y="0"/>
                  </a:lnTo>
                  <a:lnTo>
                    <a:pt x="179" y="59"/>
                  </a:lnTo>
                  <a:lnTo>
                    <a:pt x="126" y="59"/>
                  </a:lnTo>
                  <a:lnTo>
                    <a:pt x="126" y="50"/>
                  </a:lnTo>
                  <a:close/>
                  <a:moveTo>
                    <a:pt x="179" y="68"/>
                  </a:moveTo>
                  <a:lnTo>
                    <a:pt x="179" y="200"/>
                  </a:lnTo>
                  <a:lnTo>
                    <a:pt x="127" y="200"/>
                  </a:lnTo>
                  <a:lnTo>
                    <a:pt x="127" y="216"/>
                  </a:lnTo>
                  <a:lnTo>
                    <a:pt x="179" y="216"/>
                  </a:lnTo>
                  <a:lnTo>
                    <a:pt x="179" y="227"/>
                  </a:lnTo>
                  <a:lnTo>
                    <a:pt x="127" y="227"/>
                  </a:lnTo>
                  <a:lnTo>
                    <a:pt x="127" y="242"/>
                  </a:lnTo>
                  <a:lnTo>
                    <a:pt x="179" y="242"/>
                  </a:lnTo>
                  <a:lnTo>
                    <a:pt x="179" y="253"/>
                  </a:lnTo>
                  <a:lnTo>
                    <a:pt x="127" y="253"/>
                  </a:lnTo>
                  <a:lnTo>
                    <a:pt x="127" y="269"/>
                  </a:lnTo>
                  <a:lnTo>
                    <a:pt x="179" y="269"/>
                  </a:lnTo>
                  <a:lnTo>
                    <a:pt x="179" y="299"/>
                  </a:lnTo>
                  <a:lnTo>
                    <a:pt x="126" y="299"/>
                  </a:lnTo>
                  <a:lnTo>
                    <a:pt x="126" y="162"/>
                  </a:lnTo>
                  <a:lnTo>
                    <a:pt x="171" y="162"/>
                  </a:lnTo>
                  <a:lnTo>
                    <a:pt x="171" y="96"/>
                  </a:lnTo>
                  <a:lnTo>
                    <a:pt x="126" y="96"/>
                  </a:lnTo>
                  <a:lnTo>
                    <a:pt x="126" y="68"/>
                  </a:lnTo>
                  <a:lnTo>
                    <a:pt x="179" y="68"/>
                  </a:lnTo>
                  <a:close/>
                  <a:moveTo>
                    <a:pt x="123" y="28"/>
                  </a:moveTo>
                  <a:lnTo>
                    <a:pt x="123" y="28"/>
                  </a:lnTo>
                  <a:lnTo>
                    <a:pt x="118" y="28"/>
                  </a:lnTo>
                  <a:lnTo>
                    <a:pt x="115" y="31"/>
                  </a:lnTo>
                  <a:lnTo>
                    <a:pt x="113" y="35"/>
                  </a:lnTo>
                  <a:lnTo>
                    <a:pt x="111" y="39"/>
                  </a:lnTo>
                  <a:lnTo>
                    <a:pt x="113" y="43"/>
                  </a:lnTo>
                  <a:lnTo>
                    <a:pt x="115" y="47"/>
                  </a:lnTo>
                  <a:lnTo>
                    <a:pt x="118" y="50"/>
                  </a:lnTo>
                  <a:lnTo>
                    <a:pt x="123" y="50"/>
                  </a:lnTo>
                  <a:lnTo>
                    <a:pt x="126" y="50"/>
                  </a:lnTo>
                  <a:lnTo>
                    <a:pt x="126" y="59"/>
                  </a:lnTo>
                  <a:lnTo>
                    <a:pt x="90" y="59"/>
                  </a:lnTo>
                  <a:lnTo>
                    <a:pt x="90" y="50"/>
                  </a:lnTo>
                  <a:lnTo>
                    <a:pt x="95" y="50"/>
                  </a:lnTo>
                  <a:lnTo>
                    <a:pt x="98" y="47"/>
                  </a:lnTo>
                  <a:lnTo>
                    <a:pt x="100" y="43"/>
                  </a:lnTo>
                  <a:lnTo>
                    <a:pt x="102" y="39"/>
                  </a:lnTo>
                  <a:lnTo>
                    <a:pt x="100" y="35"/>
                  </a:lnTo>
                  <a:lnTo>
                    <a:pt x="98" y="31"/>
                  </a:lnTo>
                  <a:lnTo>
                    <a:pt x="95" y="28"/>
                  </a:lnTo>
                  <a:lnTo>
                    <a:pt x="90" y="28"/>
                  </a:lnTo>
                  <a:lnTo>
                    <a:pt x="90" y="12"/>
                  </a:lnTo>
                  <a:lnTo>
                    <a:pt x="107" y="8"/>
                  </a:lnTo>
                  <a:lnTo>
                    <a:pt x="126" y="4"/>
                  </a:lnTo>
                  <a:lnTo>
                    <a:pt x="126" y="28"/>
                  </a:lnTo>
                  <a:lnTo>
                    <a:pt x="123" y="28"/>
                  </a:lnTo>
                  <a:close/>
                  <a:moveTo>
                    <a:pt x="126" y="68"/>
                  </a:moveTo>
                  <a:lnTo>
                    <a:pt x="126" y="96"/>
                  </a:lnTo>
                  <a:lnTo>
                    <a:pt x="90" y="96"/>
                  </a:lnTo>
                  <a:lnTo>
                    <a:pt x="90" y="68"/>
                  </a:lnTo>
                  <a:lnTo>
                    <a:pt x="126" y="68"/>
                  </a:lnTo>
                  <a:close/>
                  <a:moveTo>
                    <a:pt x="126" y="162"/>
                  </a:moveTo>
                  <a:lnTo>
                    <a:pt x="126" y="299"/>
                  </a:lnTo>
                  <a:lnTo>
                    <a:pt x="90" y="299"/>
                  </a:lnTo>
                  <a:lnTo>
                    <a:pt x="90" y="256"/>
                  </a:lnTo>
                  <a:lnTo>
                    <a:pt x="92" y="250"/>
                  </a:lnTo>
                  <a:lnTo>
                    <a:pt x="94" y="244"/>
                  </a:lnTo>
                  <a:lnTo>
                    <a:pt x="92" y="237"/>
                  </a:lnTo>
                  <a:lnTo>
                    <a:pt x="90" y="231"/>
                  </a:lnTo>
                  <a:lnTo>
                    <a:pt x="90" y="162"/>
                  </a:lnTo>
                  <a:lnTo>
                    <a:pt x="126" y="162"/>
                  </a:lnTo>
                  <a:close/>
                  <a:moveTo>
                    <a:pt x="90" y="348"/>
                  </a:moveTo>
                  <a:lnTo>
                    <a:pt x="90" y="314"/>
                  </a:lnTo>
                  <a:lnTo>
                    <a:pt x="94" y="314"/>
                  </a:lnTo>
                  <a:lnTo>
                    <a:pt x="94" y="338"/>
                  </a:lnTo>
                  <a:lnTo>
                    <a:pt x="92" y="344"/>
                  </a:lnTo>
                  <a:lnTo>
                    <a:pt x="90" y="348"/>
                  </a:lnTo>
                  <a:close/>
                  <a:moveTo>
                    <a:pt x="90" y="12"/>
                  </a:moveTo>
                  <a:lnTo>
                    <a:pt x="90" y="28"/>
                  </a:lnTo>
                  <a:lnTo>
                    <a:pt x="85" y="28"/>
                  </a:lnTo>
                  <a:lnTo>
                    <a:pt x="83" y="31"/>
                  </a:lnTo>
                  <a:lnTo>
                    <a:pt x="80" y="35"/>
                  </a:lnTo>
                  <a:lnTo>
                    <a:pt x="79" y="39"/>
                  </a:lnTo>
                  <a:lnTo>
                    <a:pt x="80" y="43"/>
                  </a:lnTo>
                  <a:lnTo>
                    <a:pt x="83" y="47"/>
                  </a:lnTo>
                  <a:lnTo>
                    <a:pt x="85" y="50"/>
                  </a:lnTo>
                  <a:lnTo>
                    <a:pt x="90" y="50"/>
                  </a:lnTo>
                  <a:lnTo>
                    <a:pt x="90" y="59"/>
                  </a:lnTo>
                  <a:lnTo>
                    <a:pt x="71" y="59"/>
                  </a:lnTo>
                  <a:lnTo>
                    <a:pt x="71" y="20"/>
                  </a:lnTo>
                  <a:lnTo>
                    <a:pt x="90" y="12"/>
                  </a:lnTo>
                  <a:close/>
                  <a:moveTo>
                    <a:pt x="90" y="68"/>
                  </a:moveTo>
                  <a:lnTo>
                    <a:pt x="90" y="96"/>
                  </a:lnTo>
                  <a:lnTo>
                    <a:pt x="81" y="96"/>
                  </a:lnTo>
                  <a:lnTo>
                    <a:pt x="81" y="162"/>
                  </a:lnTo>
                  <a:lnTo>
                    <a:pt x="90" y="162"/>
                  </a:lnTo>
                  <a:lnTo>
                    <a:pt x="90" y="231"/>
                  </a:lnTo>
                  <a:lnTo>
                    <a:pt x="87" y="227"/>
                  </a:lnTo>
                  <a:lnTo>
                    <a:pt x="81" y="223"/>
                  </a:lnTo>
                  <a:lnTo>
                    <a:pt x="76" y="221"/>
                  </a:lnTo>
                  <a:lnTo>
                    <a:pt x="71" y="221"/>
                  </a:lnTo>
                  <a:lnTo>
                    <a:pt x="71" y="68"/>
                  </a:lnTo>
                  <a:lnTo>
                    <a:pt x="90" y="68"/>
                  </a:lnTo>
                  <a:close/>
                  <a:moveTo>
                    <a:pt x="90" y="256"/>
                  </a:moveTo>
                  <a:lnTo>
                    <a:pt x="90" y="299"/>
                  </a:lnTo>
                  <a:lnTo>
                    <a:pt x="71" y="299"/>
                  </a:lnTo>
                  <a:lnTo>
                    <a:pt x="71" y="267"/>
                  </a:lnTo>
                  <a:lnTo>
                    <a:pt x="76" y="267"/>
                  </a:lnTo>
                  <a:lnTo>
                    <a:pt x="81" y="264"/>
                  </a:lnTo>
                  <a:lnTo>
                    <a:pt x="87" y="260"/>
                  </a:lnTo>
                  <a:lnTo>
                    <a:pt x="90" y="256"/>
                  </a:lnTo>
                  <a:close/>
                  <a:moveTo>
                    <a:pt x="90" y="314"/>
                  </a:moveTo>
                  <a:lnTo>
                    <a:pt x="90" y="348"/>
                  </a:lnTo>
                  <a:lnTo>
                    <a:pt x="87" y="352"/>
                  </a:lnTo>
                  <a:lnTo>
                    <a:pt x="84" y="353"/>
                  </a:lnTo>
                  <a:lnTo>
                    <a:pt x="80" y="356"/>
                  </a:lnTo>
                  <a:lnTo>
                    <a:pt x="75" y="356"/>
                  </a:lnTo>
                  <a:lnTo>
                    <a:pt x="71" y="356"/>
                  </a:lnTo>
                  <a:lnTo>
                    <a:pt x="71" y="314"/>
                  </a:lnTo>
                  <a:lnTo>
                    <a:pt x="90" y="314"/>
                  </a:lnTo>
                  <a:close/>
                  <a:moveTo>
                    <a:pt x="71" y="20"/>
                  </a:moveTo>
                  <a:lnTo>
                    <a:pt x="71" y="59"/>
                  </a:lnTo>
                  <a:lnTo>
                    <a:pt x="37" y="59"/>
                  </a:lnTo>
                  <a:lnTo>
                    <a:pt x="37" y="54"/>
                  </a:lnTo>
                  <a:lnTo>
                    <a:pt x="38" y="49"/>
                  </a:lnTo>
                  <a:lnTo>
                    <a:pt x="41" y="43"/>
                  </a:lnTo>
                  <a:lnTo>
                    <a:pt x="45" y="38"/>
                  </a:lnTo>
                  <a:lnTo>
                    <a:pt x="56" y="30"/>
                  </a:lnTo>
                  <a:lnTo>
                    <a:pt x="71" y="20"/>
                  </a:lnTo>
                  <a:close/>
                  <a:moveTo>
                    <a:pt x="71" y="68"/>
                  </a:moveTo>
                  <a:lnTo>
                    <a:pt x="71" y="221"/>
                  </a:lnTo>
                  <a:lnTo>
                    <a:pt x="65" y="221"/>
                  </a:lnTo>
                  <a:lnTo>
                    <a:pt x="61" y="222"/>
                  </a:lnTo>
                  <a:lnTo>
                    <a:pt x="57" y="225"/>
                  </a:lnTo>
                  <a:lnTo>
                    <a:pt x="54" y="227"/>
                  </a:lnTo>
                  <a:lnTo>
                    <a:pt x="50" y="230"/>
                  </a:lnTo>
                  <a:lnTo>
                    <a:pt x="49" y="234"/>
                  </a:lnTo>
                  <a:lnTo>
                    <a:pt x="48" y="239"/>
                  </a:lnTo>
                  <a:lnTo>
                    <a:pt x="48" y="244"/>
                  </a:lnTo>
                  <a:lnTo>
                    <a:pt x="48" y="248"/>
                  </a:lnTo>
                  <a:lnTo>
                    <a:pt x="49" y="253"/>
                  </a:lnTo>
                  <a:lnTo>
                    <a:pt x="50" y="257"/>
                  </a:lnTo>
                  <a:lnTo>
                    <a:pt x="54" y="260"/>
                  </a:lnTo>
                  <a:lnTo>
                    <a:pt x="57" y="262"/>
                  </a:lnTo>
                  <a:lnTo>
                    <a:pt x="61" y="265"/>
                  </a:lnTo>
                  <a:lnTo>
                    <a:pt x="65" y="267"/>
                  </a:lnTo>
                  <a:lnTo>
                    <a:pt x="71" y="267"/>
                  </a:lnTo>
                  <a:lnTo>
                    <a:pt x="71" y="299"/>
                  </a:lnTo>
                  <a:lnTo>
                    <a:pt x="16" y="299"/>
                  </a:lnTo>
                  <a:lnTo>
                    <a:pt x="16" y="210"/>
                  </a:lnTo>
                  <a:lnTo>
                    <a:pt x="20" y="206"/>
                  </a:lnTo>
                  <a:lnTo>
                    <a:pt x="25" y="202"/>
                  </a:lnTo>
                  <a:lnTo>
                    <a:pt x="30" y="199"/>
                  </a:lnTo>
                  <a:lnTo>
                    <a:pt x="37" y="199"/>
                  </a:lnTo>
                  <a:lnTo>
                    <a:pt x="37" y="68"/>
                  </a:lnTo>
                  <a:lnTo>
                    <a:pt x="71" y="68"/>
                  </a:lnTo>
                  <a:close/>
                  <a:moveTo>
                    <a:pt x="71" y="314"/>
                  </a:moveTo>
                  <a:lnTo>
                    <a:pt x="71" y="356"/>
                  </a:lnTo>
                  <a:lnTo>
                    <a:pt x="65" y="356"/>
                  </a:lnTo>
                  <a:lnTo>
                    <a:pt x="58" y="355"/>
                  </a:lnTo>
                  <a:lnTo>
                    <a:pt x="53" y="350"/>
                  </a:lnTo>
                  <a:lnTo>
                    <a:pt x="49" y="345"/>
                  </a:lnTo>
                  <a:lnTo>
                    <a:pt x="48" y="338"/>
                  </a:lnTo>
                  <a:lnTo>
                    <a:pt x="48" y="314"/>
                  </a:lnTo>
                  <a:lnTo>
                    <a:pt x="71" y="314"/>
                  </a:lnTo>
                  <a:close/>
                  <a:moveTo>
                    <a:pt x="16" y="154"/>
                  </a:moveTo>
                  <a:lnTo>
                    <a:pt x="16" y="154"/>
                  </a:lnTo>
                  <a:lnTo>
                    <a:pt x="19" y="153"/>
                  </a:lnTo>
                  <a:lnTo>
                    <a:pt x="20" y="150"/>
                  </a:lnTo>
                  <a:lnTo>
                    <a:pt x="20" y="103"/>
                  </a:lnTo>
                  <a:lnTo>
                    <a:pt x="19" y="99"/>
                  </a:lnTo>
                  <a:lnTo>
                    <a:pt x="16" y="96"/>
                  </a:lnTo>
                  <a:lnTo>
                    <a:pt x="16" y="154"/>
                  </a:lnTo>
                  <a:close/>
                  <a:moveTo>
                    <a:pt x="16" y="96"/>
                  </a:moveTo>
                  <a:lnTo>
                    <a:pt x="16" y="154"/>
                  </a:lnTo>
                  <a:lnTo>
                    <a:pt x="15" y="154"/>
                  </a:lnTo>
                  <a:lnTo>
                    <a:pt x="6" y="150"/>
                  </a:lnTo>
                  <a:lnTo>
                    <a:pt x="4" y="149"/>
                  </a:lnTo>
                  <a:lnTo>
                    <a:pt x="2" y="147"/>
                  </a:lnTo>
                  <a:lnTo>
                    <a:pt x="0" y="142"/>
                  </a:lnTo>
                  <a:lnTo>
                    <a:pt x="0" y="95"/>
                  </a:lnTo>
                  <a:lnTo>
                    <a:pt x="0" y="93"/>
                  </a:lnTo>
                  <a:lnTo>
                    <a:pt x="2" y="91"/>
                  </a:lnTo>
                  <a:lnTo>
                    <a:pt x="4" y="91"/>
                  </a:lnTo>
                  <a:lnTo>
                    <a:pt x="6" y="91"/>
                  </a:lnTo>
                  <a:lnTo>
                    <a:pt x="15" y="95"/>
                  </a:lnTo>
                  <a:lnTo>
                    <a:pt x="16" y="96"/>
                  </a:lnTo>
                  <a:close/>
                  <a:moveTo>
                    <a:pt x="16" y="210"/>
                  </a:moveTo>
                  <a:lnTo>
                    <a:pt x="16" y="299"/>
                  </a:lnTo>
                  <a:lnTo>
                    <a:pt x="12" y="299"/>
                  </a:lnTo>
                  <a:lnTo>
                    <a:pt x="12" y="222"/>
                  </a:lnTo>
                  <a:lnTo>
                    <a:pt x="14" y="215"/>
                  </a:lnTo>
                  <a:lnTo>
                    <a:pt x="16" y="210"/>
                  </a:lnTo>
                  <a:close/>
                </a:path>
              </a:pathLst>
            </a:custGeom>
            <a:solidFill>
              <a:srgbClr val="178AA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96" name="Google Shape;296;p12"/>
            <p:cNvSpPr/>
            <p:nvPr/>
          </p:nvSpPr>
          <p:spPr>
            <a:xfrm>
              <a:off x="6240876" y="3004404"/>
              <a:ext cx="572332" cy="436063"/>
            </a:xfrm>
            <a:custGeom>
              <a:rect b="b" l="l" r="r" t="t"/>
              <a:pathLst>
                <a:path extrusionOk="0" h="304" w="399">
                  <a:moveTo>
                    <a:pt x="368" y="304"/>
                  </a:moveTo>
                  <a:lnTo>
                    <a:pt x="368" y="304"/>
                  </a:lnTo>
                  <a:lnTo>
                    <a:pt x="373" y="304"/>
                  </a:lnTo>
                  <a:lnTo>
                    <a:pt x="380" y="302"/>
                  </a:lnTo>
                  <a:lnTo>
                    <a:pt x="385" y="298"/>
                  </a:lnTo>
                  <a:lnTo>
                    <a:pt x="390" y="294"/>
                  </a:lnTo>
                  <a:lnTo>
                    <a:pt x="394" y="290"/>
                  </a:lnTo>
                  <a:lnTo>
                    <a:pt x="396" y="285"/>
                  </a:lnTo>
                  <a:lnTo>
                    <a:pt x="399" y="279"/>
                  </a:lnTo>
                  <a:lnTo>
                    <a:pt x="399" y="273"/>
                  </a:lnTo>
                  <a:lnTo>
                    <a:pt x="399" y="33"/>
                  </a:lnTo>
                  <a:lnTo>
                    <a:pt x="399" y="26"/>
                  </a:lnTo>
                  <a:lnTo>
                    <a:pt x="396" y="21"/>
                  </a:lnTo>
                  <a:lnTo>
                    <a:pt x="394" y="15"/>
                  </a:lnTo>
                  <a:lnTo>
                    <a:pt x="390" y="10"/>
                  </a:lnTo>
                  <a:lnTo>
                    <a:pt x="385" y="6"/>
                  </a:lnTo>
                  <a:lnTo>
                    <a:pt x="380" y="3"/>
                  </a:lnTo>
                  <a:lnTo>
                    <a:pt x="373" y="2"/>
                  </a:lnTo>
                  <a:lnTo>
                    <a:pt x="368" y="0"/>
                  </a:lnTo>
                  <a:lnTo>
                    <a:pt x="304" y="0"/>
                  </a:lnTo>
                  <a:lnTo>
                    <a:pt x="304" y="22"/>
                  </a:lnTo>
                  <a:lnTo>
                    <a:pt x="349" y="22"/>
                  </a:lnTo>
                  <a:lnTo>
                    <a:pt x="354" y="22"/>
                  </a:lnTo>
                  <a:lnTo>
                    <a:pt x="360" y="25"/>
                  </a:lnTo>
                  <a:lnTo>
                    <a:pt x="364" y="26"/>
                  </a:lnTo>
                  <a:lnTo>
                    <a:pt x="368" y="30"/>
                  </a:lnTo>
                  <a:lnTo>
                    <a:pt x="371" y="34"/>
                  </a:lnTo>
                  <a:lnTo>
                    <a:pt x="373" y="38"/>
                  </a:lnTo>
                  <a:lnTo>
                    <a:pt x="375" y="42"/>
                  </a:lnTo>
                  <a:lnTo>
                    <a:pt x="376" y="48"/>
                  </a:lnTo>
                  <a:lnTo>
                    <a:pt x="376" y="256"/>
                  </a:lnTo>
                  <a:lnTo>
                    <a:pt x="375" y="262"/>
                  </a:lnTo>
                  <a:lnTo>
                    <a:pt x="373" y="267"/>
                  </a:lnTo>
                  <a:lnTo>
                    <a:pt x="371" y="271"/>
                  </a:lnTo>
                  <a:lnTo>
                    <a:pt x="368" y="275"/>
                  </a:lnTo>
                  <a:lnTo>
                    <a:pt x="364" y="278"/>
                  </a:lnTo>
                  <a:lnTo>
                    <a:pt x="360" y="281"/>
                  </a:lnTo>
                  <a:lnTo>
                    <a:pt x="354" y="282"/>
                  </a:lnTo>
                  <a:lnTo>
                    <a:pt x="349" y="282"/>
                  </a:lnTo>
                  <a:lnTo>
                    <a:pt x="304" y="282"/>
                  </a:lnTo>
                  <a:lnTo>
                    <a:pt x="304" y="304"/>
                  </a:lnTo>
                  <a:lnTo>
                    <a:pt x="368" y="304"/>
                  </a:lnTo>
                  <a:close/>
                  <a:moveTo>
                    <a:pt x="304" y="264"/>
                  </a:moveTo>
                  <a:lnTo>
                    <a:pt x="304" y="256"/>
                  </a:lnTo>
                  <a:lnTo>
                    <a:pt x="337" y="256"/>
                  </a:lnTo>
                  <a:lnTo>
                    <a:pt x="337" y="243"/>
                  </a:lnTo>
                  <a:lnTo>
                    <a:pt x="304" y="243"/>
                  </a:lnTo>
                  <a:lnTo>
                    <a:pt x="304" y="41"/>
                  </a:lnTo>
                  <a:lnTo>
                    <a:pt x="337" y="41"/>
                  </a:lnTo>
                  <a:lnTo>
                    <a:pt x="341" y="41"/>
                  </a:lnTo>
                  <a:lnTo>
                    <a:pt x="345" y="42"/>
                  </a:lnTo>
                  <a:lnTo>
                    <a:pt x="352" y="46"/>
                  </a:lnTo>
                  <a:lnTo>
                    <a:pt x="357" y="53"/>
                  </a:lnTo>
                  <a:lnTo>
                    <a:pt x="357" y="57"/>
                  </a:lnTo>
                  <a:lnTo>
                    <a:pt x="358" y="61"/>
                  </a:lnTo>
                  <a:lnTo>
                    <a:pt x="358" y="243"/>
                  </a:lnTo>
                  <a:lnTo>
                    <a:pt x="357" y="247"/>
                  </a:lnTo>
                  <a:lnTo>
                    <a:pt x="357" y="251"/>
                  </a:lnTo>
                  <a:lnTo>
                    <a:pt x="352" y="258"/>
                  </a:lnTo>
                  <a:lnTo>
                    <a:pt x="345" y="262"/>
                  </a:lnTo>
                  <a:lnTo>
                    <a:pt x="341" y="263"/>
                  </a:lnTo>
                  <a:lnTo>
                    <a:pt x="337" y="264"/>
                  </a:lnTo>
                  <a:lnTo>
                    <a:pt x="304" y="264"/>
                  </a:lnTo>
                  <a:close/>
                  <a:moveTo>
                    <a:pt x="304" y="0"/>
                  </a:moveTo>
                  <a:lnTo>
                    <a:pt x="254" y="0"/>
                  </a:lnTo>
                  <a:lnTo>
                    <a:pt x="254" y="22"/>
                  </a:lnTo>
                  <a:lnTo>
                    <a:pt x="304" y="22"/>
                  </a:lnTo>
                  <a:lnTo>
                    <a:pt x="304" y="0"/>
                  </a:lnTo>
                  <a:close/>
                  <a:moveTo>
                    <a:pt x="254" y="304"/>
                  </a:moveTo>
                  <a:lnTo>
                    <a:pt x="304" y="304"/>
                  </a:lnTo>
                  <a:lnTo>
                    <a:pt x="304" y="282"/>
                  </a:lnTo>
                  <a:lnTo>
                    <a:pt x="254" y="282"/>
                  </a:lnTo>
                  <a:lnTo>
                    <a:pt x="254" y="304"/>
                  </a:lnTo>
                  <a:close/>
                  <a:moveTo>
                    <a:pt x="304" y="41"/>
                  </a:moveTo>
                  <a:lnTo>
                    <a:pt x="304" y="243"/>
                  </a:lnTo>
                  <a:lnTo>
                    <a:pt x="270" y="243"/>
                  </a:lnTo>
                  <a:lnTo>
                    <a:pt x="270" y="256"/>
                  </a:lnTo>
                  <a:lnTo>
                    <a:pt x="304" y="256"/>
                  </a:lnTo>
                  <a:lnTo>
                    <a:pt x="304" y="264"/>
                  </a:lnTo>
                  <a:lnTo>
                    <a:pt x="254" y="264"/>
                  </a:lnTo>
                  <a:lnTo>
                    <a:pt x="254" y="183"/>
                  </a:lnTo>
                  <a:lnTo>
                    <a:pt x="257" y="183"/>
                  </a:lnTo>
                  <a:lnTo>
                    <a:pt x="265" y="179"/>
                  </a:lnTo>
                  <a:lnTo>
                    <a:pt x="272" y="174"/>
                  </a:lnTo>
                  <a:lnTo>
                    <a:pt x="277" y="167"/>
                  </a:lnTo>
                  <a:lnTo>
                    <a:pt x="281" y="159"/>
                  </a:lnTo>
                  <a:lnTo>
                    <a:pt x="281" y="151"/>
                  </a:lnTo>
                  <a:lnTo>
                    <a:pt x="281" y="143"/>
                  </a:lnTo>
                  <a:lnTo>
                    <a:pt x="278" y="137"/>
                  </a:lnTo>
                  <a:lnTo>
                    <a:pt x="274" y="133"/>
                  </a:lnTo>
                  <a:lnTo>
                    <a:pt x="269" y="130"/>
                  </a:lnTo>
                  <a:lnTo>
                    <a:pt x="262" y="129"/>
                  </a:lnTo>
                  <a:lnTo>
                    <a:pt x="268" y="122"/>
                  </a:lnTo>
                  <a:lnTo>
                    <a:pt x="272" y="116"/>
                  </a:lnTo>
                  <a:lnTo>
                    <a:pt x="273" y="109"/>
                  </a:lnTo>
                  <a:lnTo>
                    <a:pt x="273" y="102"/>
                  </a:lnTo>
                  <a:lnTo>
                    <a:pt x="270" y="97"/>
                  </a:lnTo>
                  <a:lnTo>
                    <a:pt x="264" y="93"/>
                  </a:lnTo>
                  <a:lnTo>
                    <a:pt x="260" y="90"/>
                  </a:lnTo>
                  <a:lnTo>
                    <a:pt x="254" y="90"/>
                  </a:lnTo>
                  <a:lnTo>
                    <a:pt x="254" y="41"/>
                  </a:lnTo>
                  <a:lnTo>
                    <a:pt x="304" y="41"/>
                  </a:lnTo>
                  <a:close/>
                  <a:moveTo>
                    <a:pt x="254" y="175"/>
                  </a:moveTo>
                  <a:lnTo>
                    <a:pt x="254" y="175"/>
                  </a:lnTo>
                  <a:lnTo>
                    <a:pt x="257" y="174"/>
                  </a:lnTo>
                  <a:lnTo>
                    <a:pt x="260" y="171"/>
                  </a:lnTo>
                  <a:lnTo>
                    <a:pt x="264" y="166"/>
                  </a:lnTo>
                  <a:lnTo>
                    <a:pt x="265" y="159"/>
                  </a:lnTo>
                  <a:lnTo>
                    <a:pt x="264" y="151"/>
                  </a:lnTo>
                  <a:lnTo>
                    <a:pt x="260" y="143"/>
                  </a:lnTo>
                  <a:lnTo>
                    <a:pt x="257" y="140"/>
                  </a:lnTo>
                  <a:lnTo>
                    <a:pt x="254" y="137"/>
                  </a:lnTo>
                  <a:lnTo>
                    <a:pt x="254" y="175"/>
                  </a:lnTo>
                  <a:close/>
                  <a:moveTo>
                    <a:pt x="254" y="124"/>
                  </a:moveTo>
                  <a:lnTo>
                    <a:pt x="254" y="124"/>
                  </a:lnTo>
                  <a:lnTo>
                    <a:pt x="257" y="117"/>
                  </a:lnTo>
                  <a:lnTo>
                    <a:pt x="258" y="109"/>
                  </a:lnTo>
                  <a:lnTo>
                    <a:pt x="257" y="103"/>
                  </a:lnTo>
                  <a:lnTo>
                    <a:pt x="255" y="99"/>
                  </a:lnTo>
                  <a:lnTo>
                    <a:pt x="254" y="98"/>
                  </a:lnTo>
                  <a:lnTo>
                    <a:pt x="254" y="97"/>
                  </a:lnTo>
                  <a:lnTo>
                    <a:pt x="254" y="124"/>
                  </a:lnTo>
                  <a:close/>
                  <a:moveTo>
                    <a:pt x="254" y="0"/>
                  </a:moveTo>
                  <a:lnTo>
                    <a:pt x="200" y="0"/>
                  </a:lnTo>
                  <a:lnTo>
                    <a:pt x="200" y="22"/>
                  </a:lnTo>
                  <a:lnTo>
                    <a:pt x="254" y="22"/>
                  </a:lnTo>
                  <a:lnTo>
                    <a:pt x="254" y="0"/>
                  </a:lnTo>
                  <a:close/>
                  <a:moveTo>
                    <a:pt x="200" y="304"/>
                  </a:moveTo>
                  <a:lnTo>
                    <a:pt x="254" y="304"/>
                  </a:lnTo>
                  <a:lnTo>
                    <a:pt x="254" y="282"/>
                  </a:lnTo>
                  <a:lnTo>
                    <a:pt x="200" y="282"/>
                  </a:lnTo>
                  <a:lnTo>
                    <a:pt x="200" y="304"/>
                  </a:lnTo>
                  <a:close/>
                  <a:moveTo>
                    <a:pt x="254" y="41"/>
                  </a:moveTo>
                  <a:lnTo>
                    <a:pt x="254" y="90"/>
                  </a:lnTo>
                  <a:lnTo>
                    <a:pt x="246" y="91"/>
                  </a:lnTo>
                  <a:lnTo>
                    <a:pt x="241" y="93"/>
                  </a:lnTo>
                  <a:lnTo>
                    <a:pt x="236" y="95"/>
                  </a:lnTo>
                  <a:lnTo>
                    <a:pt x="232" y="99"/>
                  </a:lnTo>
                  <a:lnTo>
                    <a:pt x="230" y="103"/>
                  </a:lnTo>
                  <a:lnTo>
                    <a:pt x="227" y="107"/>
                  </a:lnTo>
                  <a:lnTo>
                    <a:pt x="226" y="111"/>
                  </a:lnTo>
                  <a:lnTo>
                    <a:pt x="226" y="117"/>
                  </a:lnTo>
                  <a:lnTo>
                    <a:pt x="226" y="121"/>
                  </a:lnTo>
                  <a:lnTo>
                    <a:pt x="228" y="125"/>
                  </a:lnTo>
                  <a:lnTo>
                    <a:pt x="231" y="129"/>
                  </a:lnTo>
                  <a:lnTo>
                    <a:pt x="235" y="132"/>
                  </a:lnTo>
                  <a:lnTo>
                    <a:pt x="241" y="134"/>
                  </a:lnTo>
                  <a:lnTo>
                    <a:pt x="232" y="141"/>
                  </a:lnTo>
                  <a:lnTo>
                    <a:pt x="230" y="144"/>
                  </a:lnTo>
                  <a:lnTo>
                    <a:pt x="227" y="148"/>
                  </a:lnTo>
                  <a:lnTo>
                    <a:pt x="226" y="158"/>
                  </a:lnTo>
                  <a:lnTo>
                    <a:pt x="226" y="166"/>
                  </a:lnTo>
                  <a:lnTo>
                    <a:pt x="227" y="171"/>
                  </a:lnTo>
                  <a:lnTo>
                    <a:pt x="230" y="174"/>
                  </a:lnTo>
                  <a:lnTo>
                    <a:pt x="232" y="178"/>
                  </a:lnTo>
                  <a:lnTo>
                    <a:pt x="236" y="181"/>
                  </a:lnTo>
                  <a:lnTo>
                    <a:pt x="241" y="182"/>
                  </a:lnTo>
                  <a:lnTo>
                    <a:pt x="245" y="183"/>
                  </a:lnTo>
                  <a:lnTo>
                    <a:pt x="254" y="183"/>
                  </a:lnTo>
                  <a:lnTo>
                    <a:pt x="254" y="264"/>
                  </a:lnTo>
                  <a:lnTo>
                    <a:pt x="200" y="264"/>
                  </a:lnTo>
                  <a:lnTo>
                    <a:pt x="200" y="186"/>
                  </a:lnTo>
                  <a:lnTo>
                    <a:pt x="201" y="186"/>
                  </a:lnTo>
                  <a:lnTo>
                    <a:pt x="200" y="171"/>
                  </a:lnTo>
                  <a:lnTo>
                    <a:pt x="216" y="167"/>
                  </a:lnTo>
                  <a:lnTo>
                    <a:pt x="215" y="153"/>
                  </a:lnTo>
                  <a:lnTo>
                    <a:pt x="200" y="158"/>
                  </a:lnTo>
                  <a:lnTo>
                    <a:pt x="200" y="145"/>
                  </a:lnTo>
                  <a:lnTo>
                    <a:pt x="200" y="41"/>
                  </a:lnTo>
                  <a:lnTo>
                    <a:pt x="254" y="41"/>
                  </a:lnTo>
                  <a:close/>
                  <a:moveTo>
                    <a:pt x="254" y="97"/>
                  </a:moveTo>
                  <a:lnTo>
                    <a:pt x="254" y="97"/>
                  </a:lnTo>
                  <a:lnTo>
                    <a:pt x="251" y="97"/>
                  </a:lnTo>
                  <a:lnTo>
                    <a:pt x="249" y="97"/>
                  </a:lnTo>
                  <a:lnTo>
                    <a:pt x="245" y="99"/>
                  </a:lnTo>
                  <a:lnTo>
                    <a:pt x="242" y="103"/>
                  </a:lnTo>
                  <a:lnTo>
                    <a:pt x="241" y="109"/>
                  </a:lnTo>
                  <a:lnTo>
                    <a:pt x="241" y="114"/>
                  </a:lnTo>
                  <a:lnTo>
                    <a:pt x="242" y="118"/>
                  </a:lnTo>
                  <a:lnTo>
                    <a:pt x="245" y="122"/>
                  </a:lnTo>
                  <a:lnTo>
                    <a:pt x="247" y="125"/>
                  </a:lnTo>
                  <a:lnTo>
                    <a:pt x="251" y="128"/>
                  </a:lnTo>
                  <a:lnTo>
                    <a:pt x="254" y="124"/>
                  </a:lnTo>
                  <a:lnTo>
                    <a:pt x="254" y="97"/>
                  </a:lnTo>
                  <a:close/>
                  <a:moveTo>
                    <a:pt x="254" y="137"/>
                  </a:moveTo>
                  <a:lnTo>
                    <a:pt x="254" y="137"/>
                  </a:lnTo>
                  <a:lnTo>
                    <a:pt x="251" y="136"/>
                  </a:lnTo>
                  <a:lnTo>
                    <a:pt x="247" y="141"/>
                  </a:lnTo>
                  <a:lnTo>
                    <a:pt x="245" y="147"/>
                  </a:lnTo>
                  <a:lnTo>
                    <a:pt x="243" y="152"/>
                  </a:lnTo>
                  <a:lnTo>
                    <a:pt x="243" y="159"/>
                  </a:lnTo>
                  <a:lnTo>
                    <a:pt x="243" y="164"/>
                  </a:lnTo>
                  <a:lnTo>
                    <a:pt x="246" y="170"/>
                  </a:lnTo>
                  <a:lnTo>
                    <a:pt x="249" y="172"/>
                  </a:lnTo>
                  <a:lnTo>
                    <a:pt x="251" y="174"/>
                  </a:lnTo>
                  <a:lnTo>
                    <a:pt x="254" y="175"/>
                  </a:lnTo>
                  <a:lnTo>
                    <a:pt x="254" y="137"/>
                  </a:lnTo>
                  <a:close/>
                  <a:moveTo>
                    <a:pt x="200" y="0"/>
                  </a:moveTo>
                  <a:lnTo>
                    <a:pt x="135" y="0"/>
                  </a:lnTo>
                  <a:lnTo>
                    <a:pt x="135" y="22"/>
                  </a:lnTo>
                  <a:lnTo>
                    <a:pt x="200" y="22"/>
                  </a:lnTo>
                  <a:lnTo>
                    <a:pt x="200" y="0"/>
                  </a:lnTo>
                  <a:close/>
                  <a:moveTo>
                    <a:pt x="135" y="304"/>
                  </a:moveTo>
                  <a:lnTo>
                    <a:pt x="200" y="304"/>
                  </a:lnTo>
                  <a:lnTo>
                    <a:pt x="200" y="282"/>
                  </a:lnTo>
                  <a:lnTo>
                    <a:pt x="135" y="282"/>
                  </a:lnTo>
                  <a:lnTo>
                    <a:pt x="135" y="304"/>
                  </a:lnTo>
                  <a:close/>
                  <a:moveTo>
                    <a:pt x="200" y="41"/>
                  </a:moveTo>
                  <a:lnTo>
                    <a:pt x="200" y="145"/>
                  </a:lnTo>
                  <a:lnTo>
                    <a:pt x="200" y="143"/>
                  </a:lnTo>
                  <a:lnTo>
                    <a:pt x="186" y="145"/>
                  </a:lnTo>
                  <a:lnTo>
                    <a:pt x="186" y="160"/>
                  </a:lnTo>
                  <a:lnTo>
                    <a:pt x="171" y="164"/>
                  </a:lnTo>
                  <a:lnTo>
                    <a:pt x="173" y="178"/>
                  </a:lnTo>
                  <a:lnTo>
                    <a:pt x="188" y="174"/>
                  </a:lnTo>
                  <a:lnTo>
                    <a:pt x="188" y="190"/>
                  </a:lnTo>
                  <a:lnTo>
                    <a:pt x="200" y="186"/>
                  </a:lnTo>
                  <a:lnTo>
                    <a:pt x="200" y="264"/>
                  </a:lnTo>
                  <a:lnTo>
                    <a:pt x="135" y="264"/>
                  </a:lnTo>
                  <a:lnTo>
                    <a:pt x="135" y="214"/>
                  </a:lnTo>
                  <a:lnTo>
                    <a:pt x="139" y="213"/>
                  </a:lnTo>
                  <a:lnTo>
                    <a:pt x="144" y="210"/>
                  </a:lnTo>
                  <a:lnTo>
                    <a:pt x="150" y="208"/>
                  </a:lnTo>
                  <a:lnTo>
                    <a:pt x="155" y="202"/>
                  </a:lnTo>
                  <a:lnTo>
                    <a:pt x="158" y="197"/>
                  </a:lnTo>
                  <a:lnTo>
                    <a:pt x="161" y="190"/>
                  </a:lnTo>
                  <a:lnTo>
                    <a:pt x="162" y="183"/>
                  </a:lnTo>
                  <a:lnTo>
                    <a:pt x="162" y="176"/>
                  </a:lnTo>
                  <a:lnTo>
                    <a:pt x="162" y="170"/>
                  </a:lnTo>
                  <a:lnTo>
                    <a:pt x="158" y="163"/>
                  </a:lnTo>
                  <a:lnTo>
                    <a:pt x="154" y="158"/>
                  </a:lnTo>
                  <a:lnTo>
                    <a:pt x="148" y="153"/>
                  </a:lnTo>
                  <a:lnTo>
                    <a:pt x="144" y="153"/>
                  </a:lnTo>
                  <a:lnTo>
                    <a:pt x="139" y="155"/>
                  </a:lnTo>
                  <a:lnTo>
                    <a:pt x="135" y="156"/>
                  </a:lnTo>
                  <a:lnTo>
                    <a:pt x="135" y="128"/>
                  </a:lnTo>
                  <a:lnTo>
                    <a:pt x="136" y="126"/>
                  </a:lnTo>
                  <a:lnTo>
                    <a:pt x="139" y="126"/>
                  </a:lnTo>
                  <a:lnTo>
                    <a:pt x="140" y="128"/>
                  </a:lnTo>
                  <a:lnTo>
                    <a:pt x="143" y="129"/>
                  </a:lnTo>
                  <a:lnTo>
                    <a:pt x="143" y="132"/>
                  </a:lnTo>
                  <a:lnTo>
                    <a:pt x="143" y="134"/>
                  </a:lnTo>
                  <a:lnTo>
                    <a:pt x="143" y="136"/>
                  </a:lnTo>
                  <a:lnTo>
                    <a:pt x="147" y="134"/>
                  </a:lnTo>
                  <a:lnTo>
                    <a:pt x="150" y="132"/>
                  </a:lnTo>
                  <a:lnTo>
                    <a:pt x="151" y="129"/>
                  </a:lnTo>
                  <a:lnTo>
                    <a:pt x="151" y="125"/>
                  </a:lnTo>
                  <a:lnTo>
                    <a:pt x="150" y="122"/>
                  </a:lnTo>
                  <a:lnTo>
                    <a:pt x="146" y="120"/>
                  </a:lnTo>
                  <a:lnTo>
                    <a:pt x="140" y="120"/>
                  </a:lnTo>
                  <a:lnTo>
                    <a:pt x="135" y="120"/>
                  </a:lnTo>
                  <a:lnTo>
                    <a:pt x="135" y="41"/>
                  </a:lnTo>
                  <a:lnTo>
                    <a:pt x="200" y="41"/>
                  </a:lnTo>
                  <a:close/>
                  <a:moveTo>
                    <a:pt x="135" y="204"/>
                  </a:moveTo>
                  <a:lnTo>
                    <a:pt x="135" y="204"/>
                  </a:lnTo>
                  <a:lnTo>
                    <a:pt x="138" y="204"/>
                  </a:lnTo>
                  <a:lnTo>
                    <a:pt x="140" y="202"/>
                  </a:lnTo>
                  <a:lnTo>
                    <a:pt x="143" y="199"/>
                  </a:lnTo>
                  <a:lnTo>
                    <a:pt x="146" y="197"/>
                  </a:lnTo>
                  <a:lnTo>
                    <a:pt x="147" y="193"/>
                  </a:lnTo>
                  <a:lnTo>
                    <a:pt x="150" y="185"/>
                  </a:lnTo>
                  <a:lnTo>
                    <a:pt x="148" y="175"/>
                  </a:lnTo>
                  <a:lnTo>
                    <a:pt x="147" y="170"/>
                  </a:lnTo>
                  <a:lnTo>
                    <a:pt x="144" y="167"/>
                  </a:lnTo>
                  <a:lnTo>
                    <a:pt x="142" y="164"/>
                  </a:lnTo>
                  <a:lnTo>
                    <a:pt x="139" y="164"/>
                  </a:lnTo>
                  <a:lnTo>
                    <a:pt x="136" y="166"/>
                  </a:lnTo>
                  <a:lnTo>
                    <a:pt x="135" y="168"/>
                  </a:lnTo>
                  <a:lnTo>
                    <a:pt x="135" y="204"/>
                  </a:lnTo>
                  <a:close/>
                  <a:moveTo>
                    <a:pt x="135" y="0"/>
                  </a:moveTo>
                  <a:lnTo>
                    <a:pt x="32" y="0"/>
                  </a:lnTo>
                  <a:lnTo>
                    <a:pt x="25" y="2"/>
                  </a:lnTo>
                  <a:lnTo>
                    <a:pt x="20" y="3"/>
                  </a:lnTo>
                  <a:lnTo>
                    <a:pt x="14" y="6"/>
                  </a:lnTo>
                  <a:lnTo>
                    <a:pt x="9" y="10"/>
                  </a:lnTo>
                  <a:lnTo>
                    <a:pt x="5" y="15"/>
                  </a:lnTo>
                  <a:lnTo>
                    <a:pt x="2" y="21"/>
                  </a:lnTo>
                  <a:lnTo>
                    <a:pt x="1" y="26"/>
                  </a:lnTo>
                  <a:lnTo>
                    <a:pt x="0" y="33"/>
                  </a:lnTo>
                  <a:lnTo>
                    <a:pt x="0" y="273"/>
                  </a:lnTo>
                  <a:lnTo>
                    <a:pt x="1" y="279"/>
                  </a:lnTo>
                  <a:lnTo>
                    <a:pt x="2" y="285"/>
                  </a:lnTo>
                  <a:lnTo>
                    <a:pt x="5" y="290"/>
                  </a:lnTo>
                  <a:lnTo>
                    <a:pt x="9" y="294"/>
                  </a:lnTo>
                  <a:lnTo>
                    <a:pt x="14" y="298"/>
                  </a:lnTo>
                  <a:lnTo>
                    <a:pt x="20" y="302"/>
                  </a:lnTo>
                  <a:lnTo>
                    <a:pt x="25" y="304"/>
                  </a:lnTo>
                  <a:lnTo>
                    <a:pt x="32" y="304"/>
                  </a:lnTo>
                  <a:lnTo>
                    <a:pt x="135" y="304"/>
                  </a:lnTo>
                  <a:lnTo>
                    <a:pt x="135" y="282"/>
                  </a:lnTo>
                  <a:lnTo>
                    <a:pt x="50" y="282"/>
                  </a:lnTo>
                  <a:lnTo>
                    <a:pt x="44" y="282"/>
                  </a:lnTo>
                  <a:lnTo>
                    <a:pt x="40" y="281"/>
                  </a:lnTo>
                  <a:lnTo>
                    <a:pt x="35" y="278"/>
                  </a:lnTo>
                  <a:lnTo>
                    <a:pt x="32" y="275"/>
                  </a:lnTo>
                  <a:lnTo>
                    <a:pt x="28" y="271"/>
                  </a:lnTo>
                  <a:lnTo>
                    <a:pt x="25" y="267"/>
                  </a:lnTo>
                  <a:lnTo>
                    <a:pt x="24" y="262"/>
                  </a:lnTo>
                  <a:lnTo>
                    <a:pt x="24" y="256"/>
                  </a:lnTo>
                  <a:lnTo>
                    <a:pt x="24" y="48"/>
                  </a:lnTo>
                  <a:lnTo>
                    <a:pt x="24" y="42"/>
                  </a:lnTo>
                  <a:lnTo>
                    <a:pt x="25" y="38"/>
                  </a:lnTo>
                  <a:lnTo>
                    <a:pt x="28" y="34"/>
                  </a:lnTo>
                  <a:lnTo>
                    <a:pt x="32" y="30"/>
                  </a:lnTo>
                  <a:lnTo>
                    <a:pt x="35" y="26"/>
                  </a:lnTo>
                  <a:lnTo>
                    <a:pt x="40" y="25"/>
                  </a:lnTo>
                  <a:lnTo>
                    <a:pt x="44" y="22"/>
                  </a:lnTo>
                  <a:lnTo>
                    <a:pt x="50" y="22"/>
                  </a:lnTo>
                  <a:lnTo>
                    <a:pt x="135" y="22"/>
                  </a:lnTo>
                  <a:lnTo>
                    <a:pt x="135" y="0"/>
                  </a:lnTo>
                  <a:close/>
                  <a:moveTo>
                    <a:pt x="135" y="41"/>
                  </a:moveTo>
                  <a:lnTo>
                    <a:pt x="135" y="120"/>
                  </a:lnTo>
                  <a:lnTo>
                    <a:pt x="130" y="122"/>
                  </a:lnTo>
                  <a:lnTo>
                    <a:pt x="124" y="125"/>
                  </a:lnTo>
                  <a:lnTo>
                    <a:pt x="120" y="129"/>
                  </a:lnTo>
                  <a:lnTo>
                    <a:pt x="116" y="133"/>
                  </a:lnTo>
                  <a:lnTo>
                    <a:pt x="112" y="139"/>
                  </a:lnTo>
                  <a:lnTo>
                    <a:pt x="111" y="144"/>
                  </a:lnTo>
                  <a:lnTo>
                    <a:pt x="106" y="159"/>
                  </a:lnTo>
                  <a:lnTo>
                    <a:pt x="106" y="175"/>
                  </a:lnTo>
                  <a:lnTo>
                    <a:pt x="108" y="185"/>
                  </a:lnTo>
                  <a:lnTo>
                    <a:pt x="109" y="194"/>
                  </a:lnTo>
                  <a:lnTo>
                    <a:pt x="111" y="195"/>
                  </a:lnTo>
                  <a:lnTo>
                    <a:pt x="113" y="205"/>
                  </a:lnTo>
                  <a:lnTo>
                    <a:pt x="117" y="209"/>
                  </a:lnTo>
                  <a:lnTo>
                    <a:pt x="121" y="213"/>
                  </a:lnTo>
                  <a:lnTo>
                    <a:pt x="128" y="214"/>
                  </a:lnTo>
                  <a:lnTo>
                    <a:pt x="135" y="214"/>
                  </a:lnTo>
                  <a:lnTo>
                    <a:pt x="135" y="264"/>
                  </a:lnTo>
                  <a:lnTo>
                    <a:pt x="62" y="264"/>
                  </a:lnTo>
                  <a:lnTo>
                    <a:pt x="58" y="263"/>
                  </a:lnTo>
                  <a:lnTo>
                    <a:pt x="54" y="262"/>
                  </a:lnTo>
                  <a:lnTo>
                    <a:pt x="47" y="258"/>
                  </a:lnTo>
                  <a:lnTo>
                    <a:pt x="43" y="251"/>
                  </a:lnTo>
                  <a:lnTo>
                    <a:pt x="41" y="247"/>
                  </a:lnTo>
                  <a:lnTo>
                    <a:pt x="41" y="243"/>
                  </a:lnTo>
                  <a:lnTo>
                    <a:pt x="41" y="61"/>
                  </a:lnTo>
                  <a:lnTo>
                    <a:pt x="41" y="57"/>
                  </a:lnTo>
                  <a:lnTo>
                    <a:pt x="43" y="53"/>
                  </a:lnTo>
                  <a:lnTo>
                    <a:pt x="47" y="46"/>
                  </a:lnTo>
                  <a:lnTo>
                    <a:pt x="54" y="42"/>
                  </a:lnTo>
                  <a:lnTo>
                    <a:pt x="58" y="41"/>
                  </a:lnTo>
                  <a:lnTo>
                    <a:pt x="62" y="41"/>
                  </a:lnTo>
                  <a:lnTo>
                    <a:pt x="135" y="41"/>
                  </a:lnTo>
                  <a:close/>
                  <a:moveTo>
                    <a:pt x="135" y="128"/>
                  </a:moveTo>
                  <a:lnTo>
                    <a:pt x="135" y="156"/>
                  </a:lnTo>
                  <a:lnTo>
                    <a:pt x="130" y="160"/>
                  </a:lnTo>
                  <a:lnTo>
                    <a:pt x="127" y="166"/>
                  </a:lnTo>
                  <a:lnTo>
                    <a:pt x="127" y="171"/>
                  </a:lnTo>
                  <a:lnTo>
                    <a:pt x="128" y="174"/>
                  </a:lnTo>
                  <a:lnTo>
                    <a:pt x="131" y="176"/>
                  </a:lnTo>
                  <a:lnTo>
                    <a:pt x="132" y="171"/>
                  </a:lnTo>
                  <a:lnTo>
                    <a:pt x="135" y="168"/>
                  </a:lnTo>
                  <a:lnTo>
                    <a:pt x="135" y="204"/>
                  </a:lnTo>
                  <a:lnTo>
                    <a:pt x="131" y="202"/>
                  </a:lnTo>
                  <a:lnTo>
                    <a:pt x="128" y="199"/>
                  </a:lnTo>
                  <a:lnTo>
                    <a:pt x="127" y="194"/>
                  </a:lnTo>
                  <a:lnTo>
                    <a:pt x="124" y="181"/>
                  </a:lnTo>
                  <a:lnTo>
                    <a:pt x="123" y="163"/>
                  </a:lnTo>
                  <a:lnTo>
                    <a:pt x="123" y="148"/>
                  </a:lnTo>
                  <a:lnTo>
                    <a:pt x="127" y="137"/>
                  </a:lnTo>
                  <a:lnTo>
                    <a:pt x="131" y="130"/>
                  </a:lnTo>
                  <a:lnTo>
                    <a:pt x="135" y="128"/>
                  </a:lnTo>
                  <a:close/>
                </a:path>
              </a:pathLst>
            </a:custGeom>
            <a:solidFill>
              <a:srgbClr val="178AA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nvGrpSpPr>
            <p:cNvPr id="297" name="Google Shape;297;p12"/>
            <p:cNvGrpSpPr/>
            <p:nvPr/>
          </p:nvGrpSpPr>
          <p:grpSpPr>
            <a:xfrm>
              <a:off x="6438919" y="2332558"/>
              <a:ext cx="189349" cy="180743"/>
              <a:chOff x="3092451" y="2336800"/>
              <a:chExt cx="209550" cy="200025"/>
            </a:xfrm>
          </p:grpSpPr>
          <p:sp>
            <p:nvSpPr>
              <p:cNvPr id="298" name="Google Shape;298;p12"/>
              <p:cNvSpPr/>
              <p:nvPr/>
            </p:nvSpPr>
            <p:spPr>
              <a:xfrm>
                <a:off x="3092451" y="2378075"/>
                <a:ext cx="209550" cy="158750"/>
              </a:xfrm>
              <a:custGeom>
                <a:rect b="b" l="l" r="r" t="t"/>
                <a:pathLst>
                  <a:path extrusionOk="0" h="100" w="132">
                    <a:moveTo>
                      <a:pt x="39" y="0"/>
                    </a:moveTo>
                    <a:lnTo>
                      <a:pt x="39" y="0"/>
                    </a:lnTo>
                    <a:lnTo>
                      <a:pt x="47" y="0"/>
                    </a:lnTo>
                    <a:lnTo>
                      <a:pt x="54" y="2"/>
                    </a:lnTo>
                    <a:lnTo>
                      <a:pt x="61" y="5"/>
                    </a:lnTo>
                    <a:lnTo>
                      <a:pt x="66" y="9"/>
                    </a:lnTo>
                    <a:lnTo>
                      <a:pt x="66" y="9"/>
                    </a:lnTo>
                    <a:lnTo>
                      <a:pt x="71" y="5"/>
                    </a:lnTo>
                    <a:lnTo>
                      <a:pt x="78" y="2"/>
                    </a:lnTo>
                    <a:lnTo>
                      <a:pt x="85" y="0"/>
                    </a:lnTo>
                    <a:lnTo>
                      <a:pt x="93" y="0"/>
                    </a:lnTo>
                    <a:lnTo>
                      <a:pt x="93" y="0"/>
                    </a:lnTo>
                    <a:lnTo>
                      <a:pt x="101" y="0"/>
                    </a:lnTo>
                    <a:lnTo>
                      <a:pt x="108" y="2"/>
                    </a:lnTo>
                    <a:lnTo>
                      <a:pt x="115" y="6"/>
                    </a:lnTo>
                    <a:lnTo>
                      <a:pt x="120" y="11"/>
                    </a:lnTo>
                    <a:lnTo>
                      <a:pt x="126" y="16"/>
                    </a:lnTo>
                    <a:lnTo>
                      <a:pt x="130" y="23"/>
                    </a:lnTo>
                    <a:lnTo>
                      <a:pt x="131" y="31"/>
                    </a:lnTo>
                    <a:lnTo>
                      <a:pt x="132" y="38"/>
                    </a:lnTo>
                    <a:lnTo>
                      <a:pt x="132" y="38"/>
                    </a:lnTo>
                    <a:lnTo>
                      <a:pt x="131" y="47"/>
                    </a:lnTo>
                    <a:lnTo>
                      <a:pt x="128" y="58"/>
                    </a:lnTo>
                    <a:lnTo>
                      <a:pt x="123" y="69"/>
                    </a:lnTo>
                    <a:lnTo>
                      <a:pt x="116" y="78"/>
                    </a:lnTo>
                    <a:lnTo>
                      <a:pt x="107" y="86"/>
                    </a:lnTo>
                    <a:lnTo>
                      <a:pt x="94" y="93"/>
                    </a:lnTo>
                    <a:lnTo>
                      <a:pt x="88" y="96"/>
                    </a:lnTo>
                    <a:lnTo>
                      <a:pt x="81" y="99"/>
                    </a:lnTo>
                    <a:lnTo>
                      <a:pt x="73" y="99"/>
                    </a:lnTo>
                    <a:lnTo>
                      <a:pt x="63" y="100"/>
                    </a:lnTo>
                    <a:lnTo>
                      <a:pt x="63" y="100"/>
                    </a:lnTo>
                    <a:lnTo>
                      <a:pt x="55" y="99"/>
                    </a:lnTo>
                    <a:lnTo>
                      <a:pt x="47" y="97"/>
                    </a:lnTo>
                    <a:lnTo>
                      <a:pt x="39" y="96"/>
                    </a:lnTo>
                    <a:lnTo>
                      <a:pt x="32" y="93"/>
                    </a:lnTo>
                    <a:lnTo>
                      <a:pt x="27" y="90"/>
                    </a:lnTo>
                    <a:lnTo>
                      <a:pt x="21" y="86"/>
                    </a:lnTo>
                    <a:lnTo>
                      <a:pt x="13" y="77"/>
                    </a:lnTo>
                    <a:lnTo>
                      <a:pt x="6" y="67"/>
                    </a:lnTo>
                    <a:lnTo>
                      <a:pt x="2" y="57"/>
                    </a:lnTo>
                    <a:lnTo>
                      <a:pt x="0" y="47"/>
                    </a:lnTo>
                    <a:lnTo>
                      <a:pt x="0" y="38"/>
                    </a:lnTo>
                    <a:lnTo>
                      <a:pt x="0" y="38"/>
                    </a:lnTo>
                    <a:lnTo>
                      <a:pt x="0" y="31"/>
                    </a:lnTo>
                    <a:lnTo>
                      <a:pt x="2" y="23"/>
                    </a:lnTo>
                    <a:lnTo>
                      <a:pt x="6" y="16"/>
                    </a:lnTo>
                    <a:lnTo>
                      <a:pt x="12" y="11"/>
                    </a:lnTo>
                    <a:lnTo>
                      <a:pt x="17" y="6"/>
                    </a:lnTo>
                    <a:lnTo>
                      <a:pt x="24" y="2"/>
                    </a:lnTo>
                    <a:lnTo>
                      <a:pt x="31" y="0"/>
                    </a:lnTo>
                    <a:lnTo>
                      <a:pt x="39" y="0"/>
                    </a:lnTo>
                    <a:lnTo>
                      <a:pt x="39" y="0"/>
                    </a:lnTo>
                    <a:close/>
                  </a:path>
                </a:pathLst>
              </a:custGeom>
              <a:solidFill>
                <a:srgbClr val="7784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299" name="Google Shape;299;p12"/>
              <p:cNvSpPr/>
              <p:nvPr/>
            </p:nvSpPr>
            <p:spPr>
              <a:xfrm>
                <a:off x="3149601" y="2336800"/>
                <a:ext cx="52388" cy="73025"/>
              </a:xfrm>
              <a:custGeom>
                <a:rect b="b" l="l" r="r" t="t"/>
                <a:pathLst>
                  <a:path extrusionOk="0" h="46" w="33">
                    <a:moveTo>
                      <a:pt x="29" y="46"/>
                    </a:moveTo>
                    <a:lnTo>
                      <a:pt x="29" y="46"/>
                    </a:lnTo>
                    <a:lnTo>
                      <a:pt x="31" y="39"/>
                    </a:lnTo>
                    <a:lnTo>
                      <a:pt x="33" y="34"/>
                    </a:lnTo>
                    <a:lnTo>
                      <a:pt x="33" y="27"/>
                    </a:lnTo>
                    <a:lnTo>
                      <a:pt x="33" y="22"/>
                    </a:lnTo>
                    <a:lnTo>
                      <a:pt x="30" y="15"/>
                    </a:lnTo>
                    <a:lnTo>
                      <a:pt x="27" y="9"/>
                    </a:lnTo>
                    <a:lnTo>
                      <a:pt x="25" y="4"/>
                    </a:lnTo>
                    <a:lnTo>
                      <a:pt x="19" y="0"/>
                    </a:lnTo>
                    <a:lnTo>
                      <a:pt x="0" y="3"/>
                    </a:lnTo>
                    <a:lnTo>
                      <a:pt x="0" y="3"/>
                    </a:lnTo>
                    <a:lnTo>
                      <a:pt x="12" y="11"/>
                    </a:lnTo>
                    <a:lnTo>
                      <a:pt x="18" y="15"/>
                    </a:lnTo>
                    <a:lnTo>
                      <a:pt x="22" y="19"/>
                    </a:lnTo>
                    <a:lnTo>
                      <a:pt x="25" y="24"/>
                    </a:lnTo>
                    <a:lnTo>
                      <a:pt x="27" y="31"/>
                    </a:lnTo>
                    <a:lnTo>
                      <a:pt x="29" y="38"/>
                    </a:lnTo>
                    <a:lnTo>
                      <a:pt x="29" y="46"/>
                    </a:lnTo>
                    <a:lnTo>
                      <a:pt x="29" y="46"/>
                    </a:lnTo>
                    <a:close/>
                  </a:path>
                </a:pathLst>
              </a:custGeom>
              <a:solidFill>
                <a:srgbClr val="7784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sp>
          <p:nvSpPr>
            <p:cNvPr id="300" name="Google Shape;300;p12"/>
            <p:cNvSpPr/>
            <p:nvPr/>
          </p:nvSpPr>
          <p:spPr>
            <a:xfrm>
              <a:off x="6639644" y="3527967"/>
              <a:ext cx="196515" cy="273973"/>
            </a:xfrm>
            <a:custGeom>
              <a:rect b="b" l="l" r="r" t="t"/>
              <a:pathLst>
                <a:path extrusionOk="0" h="191" w="137">
                  <a:moveTo>
                    <a:pt x="103" y="89"/>
                  </a:moveTo>
                  <a:lnTo>
                    <a:pt x="125" y="55"/>
                  </a:lnTo>
                  <a:lnTo>
                    <a:pt x="125" y="55"/>
                  </a:lnTo>
                  <a:lnTo>
                    <a:pt x="126" y="51"/>
                  </a:lnTo>
                  <a:lnTo>
                    <a:pt x="125" y="47"/>
                  </a:lnTo>
                  <a:lnTo>
                    <a:pt x="133" y="34"/>
                  </a:lnTo>
                  <a:lnTo>
                    <a:pt x="133" y="34"/>
                  </a:lnTo>
                  <a:lnTo>
                    <a:pt x="136" y="29"/>
                  </a:lnTo>
                  <a:lnTo>
                    <a:pt x="137" y="25"/>
                  </a:lnTo>
                  <a:lnTo>
                    <a:pt x="137" y="21"/>
                  </a:lnTo>
                  <a:lnTo>
                    <a:pt x="137" y="17"/>
                  </a:lnTo>
                  <a:lnTo>
                    <a:pt x="136" y="13"/>
                  </a:lnTo>
                  <a:lnTo>
                    <a:pt x="135" y="9"/>
                  </a:lnTo>
                  <a:lnTo>
                    <a:pt x="132" y="6"/>
                  </a:lnTo>
                  <a:lnTo>
                    <a:pt x="128" y="4"/>
                  </a:lnTo>
                  <a:lnTo>
                    <a:pt x="128" y="4"/>
                  </a:lnTo>
                  <a:lnTo>
                    <a:pt x="121" y="0"/>
                  </a:lnTo>
                  <a:lnTo>
                    <a:pt x="116" y="0"/>
                  </a:lnTo>
                  <a:lnTo>
                    <a:pt x="109" y="1"/>
                  </a:lnTo>
                  <a:lnTo>
                    <a:pt x="103" y="4"/>
                  </a:lnTo>
                  <a:lnTo>
                    <a:pt x="103" y="29"/>
                  </a:lnTo>
                  <a:lnTo>
                    <a:pt x="113" y="39"/>
                  </a:lnTo>
                  <a:lnTo>
                    <a:pt x="103" y="34"/>
                  </a:lnTo>
                  <a:lnTo>
                    <a:pt x="103" y="59"/>
                  </a:lnTo>
                  <a:lnTo>
                    <a:pt x="110" y="48"/>
                  </a:lnTo>
                  <a:lnTo>
                    <a:pt x="110" y="48"/>
                  </a:lnTo>
                  <a:lnTo>
                    <a:pt x="110" y="46"/>
                  </a:lnTo>
                  <a:lnTo>
                    <a:pt x="110" y="42"/>
                  </a:lnTo>
                  <a:lnTo>
                    <a:pt x="120" y="48"/>
                  </a:lnTo>
                  <a:lnTo>
                    <a:pt x="120" y="48"/>
                  </a:lnTo>
                  <a:lnTo>
                    <a:pt x="121" y="50"/>
                  </a:lnTo>
                  <a:lnTo>
                    <a:pt x="121" y="52"/>
                  </a:lnTo>
                  <a:lnTo>
                    <a:pt x="121" y="54"/>
                  </a:lnTo>
                  <a:lnTo>
                    <a:pt x="121" y="57"/>
                  </a:lnTo>
                  <a:lnTo>
                    <a:pt x="103" y="82"/>
                  </a:lnTo>
                  <a:lnTo>
                    <a:pt x="103" y="89"/>
                  </a:lnTo>
                  <a:close/>
                  <a:moveTo>
                    <a:pt x="41" y="176"/>
                  </a:moveTo>
                  <a:lnTo>
                    <a:pt x="97" y="93"/>
                  </a:lnTo>
                  <a:lnTo>
                    <a:pt x="97" y="93"/>
                  </a:lnTo>
                  <a:lnTo>
                    <a:pt x="99" y="92"/>
                  </a:lnTo>
                  <a:lnTo>
                    <a:pt x="102" y="89"/>
                  </a:lnTo>
                  <a:lnTo>
                    <a:pt x="103" y="89"/>
                  </a:lnTo>
                  <a:lnTo>
                    <a:pt x="103" y="82"/>
                  </a:lnTo>
                  <a:lnTo>
                    <a:pt x="101" y="85"/>
                  </a:lnTo>
                  <a:lnTo>
                    <a:pt x="101" y="85"/>
                  </a:lnTo>
                  <a:lnTo>
                    <a:pt x="99" y="86"/>
                  </a:lnTo>
                  <a:lnTo>
                    <a:pt x="98" y="88"/>
                  </a:lnTo>
                  <a:lnTo>
                    <a:pt x="95" y="88"/>
                  </a:lnTo>
                  <a:lnTo>
                    <a:pt x="94" y="86"/>
                  </a:lnTo>
                  <a:lnTo>
                    <a:pt x="84" y="81"/>
                  </a:lnTo>
                  <a:lnTo>
                    <a:pt x="84" y="81"/>
                  </a:lnTo>
                  <a:lnTo>
                    <a:pt x="84" y="81"/>
                  </a:lnTo>
                  <a:lnTo>
                    <a:pt x="87" y="80"/>
                  </a:lnTo>
                  <a:lnTo>
                    <a:pt x="90" y="78"/>
                  </a:lnTo>
                  <a:lnTo>
                    <a:pt x="103" y="59"/>
                  </a:lnTo>
                  <a:lnTo>
                    <a:pt x="103" y="34"/>
                  </a:lnTo>
                  <a:lnTo>
                    <a:pt x="88" y="23"/>
                  </a:lnTo>
                  <a:lnTo>
                    <a:pt x="88" y="23"/>
                  </a:lnTo>
                  <a:lnTo>
                    <a:pt x="83" y="23"/>
                  </a:lnTo>
                  <a:lnTo>
                    <a:pt x="80" y="25"/>
                  </a:lnTo>
                  <a:lnTo>
                    <a:pt x="57" y="59"/>
                  </a:lnTo>
                  <a:lnTo>
                    <a:pt x="57" y="59"/>
                  </a:lnTo>
                  <a:lnTo>
                    <a:pt x="56" y="63"/>
                  </a:lnTo>
                  <a:lnTo>
                    <a:pt x="57" y="66"/>
                  </a:lnTo>
                  <a:lnTo>
                    <a:pt x="22" y="117"/>
                  </a:lnTo>
                  <a:lnTo>
                    <a:pt x="22" y="153"/>
                  </a:lnTo>
                  <a:lnTo>
                    <a:pt x="22" y="153"/>
                  </a:lnTo>
                  <a:lnTo>
                    <a:pt x="26" y="154"/>
                  </a:lnTo>
                  <a:lnTo>
                    <a:pt x="26" y="154"/>
                  </a:lnTo>
                  <a:lnTo>
                    <a:pt x="29" y="155"/>
                  </a:lnTo>
                  <a:lnTo>
                    <a:pt x="29" y="158"/>
                  </a:lnTo>
                  <a:lnTo>
                    <a:pt x="29" y="162"/>
                  </a:lnTo>
                  <a:lnTo>
                    <a:pt x="29" y="162"/>
                  </a:lnTo>
                  <a:lnTo>
                    <a:pt x="33" y="161"/>
                  </a:lnTo>
                  <a:lnTo>
                    <a:pt x="36" y="161"/>
                  </a:lnTo>
                  <a:lnTo>
                    <a:pt x="38" y="162"/>
                  </a:lnTo>
                  <a:lnTo>
                    <a:pt x="38" y="162"/>
                  </a:lnTo>
                  <a:lnTo>
                    <a:pt x="40" y="163"/>
                  </a:lnTo>
                  <a:lnTo>
                    <a:pt x="41" y="166"/>
                  </a:lnTo>
                  <a:lnTo>
                    <a:pt x="41" y="169"/>
                  </a:lnTo>
                  <a:lnTo>
                    <a:pt x="40" y="172"/>
                  </a:lnTo>
                  <a:lnTo>
                    <a:pt x="38" y="173"/>
                  </a:lnTo>
                  <a:lnTo>
                    <a:pt x="22" y="180"/>
                  </a:lnTo>
                  <a:lnTo>
                    <a:pt x="22" y="182"/>
                  </a:lnTo>
                  <a:lnTo>
                    <a:pt x="41" y="176"/>
                  </a:lnTo>
                  <a:lnTo>
                    <a:pt x="41" y="176"/>
                  </a:lnTo>
                  <a:close/>
                  <a:moveTo>
                    <a:pt x="103" y="4"/>
                  </a:moveTo>
                  <a:lnTo>
                    <a:pt x="103" y="29"/>
                  </a:lnTo>
                  <a:lnTo>
                    <a:pt x="91" y="17"/>
                  </a:lnTo>
                  <a:lnTo>
                    <a:pt x="97" y="9"/>
                  </a:lnTo>
                  <a:lnTo>
                    <a:pt x="97" y="9"/>
                  </a:lnTo>
                  <a:lnTo>
                    <a:pt x="103" y="4"/>
                  </a:lnTo>
                  <a:lnTo>
                    <a:pt x="103" y="4"/>
                  </a:lnTo>
                  <a:close/>
                  <a:moveTo>
                    <a:pt x="22" y="117"/>
                  </a:moveTo>
                  <a:lnTo>
                    <a:pt x="0" y="150"/>
                  </a:lnTo>
                  <a:lnTo>
                    <a:pt x="2" y="191"/>
                  </a:lnTo>
                  <a:lnTo>
                    <a:pt x="22" y="182"/>
                  </a:lnTo>
                  <a:lnTo>
                    <a:pt x="22" y="180"/>
                  </a:lnTo>
                  <a:lnTo>
                    <a:pt x="17" y="182"/>
                  </a:lnTo>
                  <a:lnTo>
                    <a:pt x="5" y="174"/>
                  </a:lnTo>
                  <a:lnTo>
                    <a:pt x="5" y="150"/>
                  </a:lnTo>
                  <a:lnTo>
                    <a:pt x="5" y="150"/>
                  </a:lnTo>
                  <a:lnTo>
                    <a:pt x="6" y="149"/>
                  </a:lnTo>
                  <a:lnTo>
                    <a:pt x="6" y="149"/>
                  </a:lnTo>
                  <a:lnTo>
                    <a:pt x="7" y="146"/>
                  </a:lnTo>
                  <a:lnTo>
                    <a:pt x="10" y="146"/>
                  </a:lnTo>
                  <a:lnTo>
                    <a:pt x="13" y="146"/>
                  </a:lnTo>
                  <a:lnTo>
                    <a:pt x="15" y="146"/>
                  </a:lnTo>
                  <a:lnTo>
                    <a:pt x="15" y="146"/>
                  </a:lnTo>
                  <a:lnTo>
                    <a:pt x="17" y="149"/>
                  </a:lnTo>
                  <a:lnTo>
                    <a:pt x="18" y="150"/>
                  </a:lnTo>
                  <a:lnTo>
                    <a:pt x="18" y="155"/>
                  </a:lnTo>
                  <a:lnTo>
                    <a:pt x="18" y="155"/>
                  </a:lnTo>
                  <a:lnTo>
                    <a:pt x="19" y="154"/>
                  </a:lnTo>
                  <a:lnTo>
                    <a:pt x="22" y="153"/>
                  </a:lnTo>
                  <a:lnTo>
                    <a:pt x="22" y="117"/>
                  </a:lnTo>
                  <a:close/>
                </a:path>
              </a:pathLst>
            </a:custGeom>
            <a:solidFill>
              <a:srgbClr val="7784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01" name="Google Shape;301;p12"/>
            <p:cNvSpPr/>
            <p:nvPr/>
          </p:nvSpPr>
          <p:spPr>
            <a:xfrm>
              <a:off x="5046007" y="2096419"/>
              <a:ext cx="252457" cy="273973"/>
            </a:xfrm>
            <a:custGeom>
              <a:rect b="b" l="l" r="r" t="t"/>
              <a:pathLst>
                <a:path extrusionOk="0" h="191" w="176">
                  <a:moveTo>
                    <a:pt x="132" y="66"/>
                  </a:moveTo>
                  <a:lnTo>
                    <a:pt x="132" y="66"/>
                  </a:lnTo>
                  <a:lnTo>
                    <a:pt x="136" y="77"/>
                  </a:lnTo>
                  <a:lnTo>
                    <a:pt x="138" y="88"/>
                  </a:lnTo>
                  <a:lnTo>
                    <a:pt x="138" y="88"/>
                  </a:lnTo>
                  <a:lnTo>
                    <a:pt x="136" y="99"/>
                  </a:lnTo>
                  <a:lnTo>
                    <a:pt x="132" y="109"/>
                  </a:lnTo>
                  <a:lnTo>
                    <a:pt x="132" y="66"/>
                  </a:lnTo>
                  <a:lnTo>
                    <a:pt x="132" y="66"/>
                  </a:lnTo>
                  <a:close/>
                  <a:moveTo>
                    <a:pt x="132" y="138"/>
                  </a:moveTo>
                  <a:lnTo>
                    <a:pt x="132" y="127"/>
                  </a:lnTo>
                  <a:lnTo>
                    <a:pt x="132" y="127"/>
                  </a:lnTo>
                  <a:lnTo>
                    <a:pt x="135" y="128"/>
                  </a:lnTo>
                  <a:lnTo>
                    <a:pt x="135" y="128"/>
                  </a:lnTo>
                  <a:lnTo>
                    <a:pt x="150" y="143"/>
                  </a:lnTo>
                  <a:lnTo>
                    <a:pt x="150" y="143"/>
                  </a:lnTo>
                  <a:lnTo>
                    <a:pt x="151" y="147"/>
                  </a:lnTo>
                  <a:lnTo>
                    <a:pt x="150" y="150"/>
                  </a:lnTo>
                  <a:lnTo>
                    <a:pt x="150" y="150"/>
                  </a:lnTo>
                  <a:lnTo>
                    <a:pt x="147" y="151"/>
                  </a:lnTo>
                  <a:lnTo>
                    <a:pt x="145" y="150"/>
                  </a:lnTo>
                  <a:lnTo>
                    <a:pt x="132" y="138"/>
                  </a:lnTo>
                  <a:lnTo>
                    <a:pt x="132" y="138"/>
                  </a:lnTo>
                  <a:close/>
                  <a:moveTo>
                    <a:pt x="132" y="49"/>
                  </a:moveTo>
                  <a:lnTo>
                    <a:pt x="132" y="36"/>
                  </a:lnTo>
                  <a:lnTo>
                    <a:pt x="145" y="26"/>
                  </a:lnTo>
                  <a:lnTo>
                    <a:pt x="145" y="26"/>
                  </a:lnTo>
                  <a:lnTo>
                    <a:pt x="147" y="24"/>
                  </a:lnTo>
                  <a:lnTo>
                    <a:pt x="150" y="26"/>
                  </a:lnTo>
                  <a:lnTo>
                    <a:pt x="150" y="26"/>
                  </a:lnTo>
                  <a:lnTo>
                    <a:pt x="151" y="28"/>
                  </a:lnTo>
                  <a:lnTo>
                    <a:pt x="150" y="31"/>
                  </a:lnTo>
                  <a:lnTo>
                    <a:pt x="135" y="47"/>
                  </a:lnTo>
                  <a:lnTo>
                    <a:pt x="135" y="47"/>
                  </a:lnTo>
                  <a:lnTo>
                    <a:pt x="135" y="47"/>
                  </a:lnTo>
                  <a:lnTo>
                    <a:pt x="132" y="49"/>
                  </a:lnTo>
                  <a:lnTo>
                    <a:pt x="132" y="49"/>
                  </a:lnTo>
                  <a:close/>
                  <a:moveTo>
                    <a:pt x="146" y="88"/>
                  </a:moveTo>
                  <a:lnTo>
                    <a:pt x="146" y="88"/>
                  </a:lnTo>
                  <a:lnTo>
                    <a:pt x="146" y="88"/>
                  </a:lnTo>
                  <a:lnTo>
                    <a:pt x="147" y="85"/>
                  </a:lnTo>
                  <a:lnTo>
                    <a:pt x="150" y="84"/>
                  </a:lnTo>
                  <a:lnTo>
                    <a:pt x="172" y="84"/>
                  </a:lnTo>
                  <a:lnTo>
                    <a:pt x="172" y="84"/>
                  </a:lnTo>
                  <a:lnTo>
                    <a:pt x="174" y="85"/>
                  </a:lnTo>
                  <a:lnTo>
                    <a:pt x="176" y="88"/>
                  </a:lnTo>
                  <a:lnTo>
                    <a:pt x="176" y="88"/>
                  </a:lnTo>
                  <a:lnTo>
                    <a:pt x="174" y="91"/>
                  </a:lnTo>
                  <a:lnTo>
                    <a:pt x="172" y="92"/>
                  </a:lnTo>
                  <a:lnTo>
                    <a:pt x="150" y="92"/>
                  </a:lnTo>
                  <a:lnTo>
                    <a:pt x="150" y="92"/>
                  </a:lnTo>
                  <a:lnTo>
                    <a:pt x="147" y="91"/>
                  </a:lnTo>
                  <a:lnTo>
                    <a:pt x="146" y="88"/>
                  </a:lnTo>
                  <a:lnTo>
                    <a:pt x="146" y="88"/>
                  </a:lnTo>
                  <a:close/>
                  <a:moveTo>
                    <a:pt x="88" y="39"/>
                  </a:moveTo>
                  <a:lnTo>
                    <a:pt x="88" y="39"/>
                  </a:lnTo>
                  <a:lnTo>
                    <a:pt x="96" y="39"/>
                  </a:lnTo>
                  <a:lnTo>
                    <a:pt x="103" y="40"/>
                  </a:lnTo>
                  <a:lnTo>
                    <a:pt x="108" y="43"/>
                  </a:lnTo>
                  <a:lnTo>
                    <a:pt x="115" y="46"/>
                  </a:lnTo>
                  <a:lnTo>
                    <a:pt x="120" y="50"/>
                  </a:lnTo>
                  <a:lnTo>
                    <a:pt x="124" y="55"/>
                  </a:lnTo>
                  <a:lnTo>
                    <a:pt x="128" y="61"/>
                  </a:lnTo>
                  <a:lnTo>
                    <a:pt x="132" y="66"/>
                  </a:lnTo>
                  <a:lnTo>
                    <a:pt x="132" y="109"/>
                  </a:lnTo>
                  <a:lnTo>
                    <a:pt x="132" y="109"/>
                  </a:lnTo>
                  <a:lnTo>
                    <a:pt x="128" y="115"/>
                  </a:lnTo>
                  <a:lnTo>
                    <a:pt x="124" y="120"/>
                  </a:lnTo>
                  <a:lnTo>
                    <a:pt x="120" y="124"/>
                  </a:lnTo>
                  <a:lnTo>
                    <a:pt x="115" y="128"/>
                  </a:lnTo>
                  <a:lnTo>
                    <a:pt x="115" y="166"/>
                  </a:lnTo>
                  <a:lnTo>
                    <a:pt x="115" y="166"/>
                  </a:lnTo>
                  <a:lnTo>
                    <a:pt x="115" y="172"/>
                  </a:lnTo>
                  <a:lnTo>
                    <a:pt x="113" y="176"/>
                  </a:lnTo>
                  <a:lnTo>
                    <a:pt x="111" y="180"/>
                  </a:lnTo>
                  <a:lnTo>
                    <a:pt x="108" y="184"/>
                  </a:lnTo>
                  <a:lnTo>
                    <a:pt x="104" y="187"/>
                  </a:lnTo>
                  <a:lnTo>
                    <a:pt x="100" y="189"/>
                  </a:lnTo>
                  <a:lnTo>
                    <a:pt x="96" y="191"/>
                  </a:lnTo>
                  <a:lnTo>
                    <a:pt x="90" y="191"/>
                  </a:lnTo>
                  <a:lnTo>
                    <a:pt x="88" y="191"/>
                  </a:lnTo>
                  <a:lnTo>
                    <a:pt x="88" y="147"/>
                  </a:lnTo>
                  <a:lnTo>
                    <a:pt x="105" y="147"/>
                  </a:lnTo>
                  <a:lnTo>
                    <a:pt x="105" y="126"/>
                  </a:lnTo>
                  <a:lnTo>
                    <a:pt x="105" y="126"/>
                  </a:lnTo>
                  <a:lnTo>
                    <a:pt x="105" y="123"/>
                  </a:lnTo>
                  <a:lnTo>
                    <a:pt x="108" y="122"/>
                  </a:lnTo>
                  <a:lnTo>
                    <a:pt x="108" y="122"/>
                  </a:lnTo>
                  <a:lnTo>
                    <a:pt x="115" y="115"/>
                  </a:lnTo>
                  <a:lnTo>
                    <a:pt x="122" y="107"/>
                  </a:lnTo>
                  <a:lnTo>
                    <a:pt x="126" y="99"/>
                  </a:lnTo>
                  <a:lnTo>
                    <a:pt x="127" y="88"/>
                  </a:lnTo>
                  <a:lnTo>
                    <a:pt x="127" y="88"/>
                  </a:lnTo>
                  <a:lnTo>
                    <a:pt x="126" y="80"/>
                  </a:lnTo>
                  <a:lnTo>
                    <a:pt x="124" y="73"/>
                  </a:lnTo>
                  <a:lnTo>
                    <a:pt x="120" y="66"/>
                  </a:lnTo>
                  <a:lnTo>
                    <a:pt x="116" y="61"/>
                  </a:lnTo>
                  <a:lnTo>
                    <a:pt x="116" y="61"/>
                  </a:lnTo>
                  <a:lnTo>
                    <a:pt x="109" y="55"/>
                  </a:lnTo>
                  <a:lnTo>
                    <a:pt x="104" y="51"/>
                  </a:lnTo>
                  <a:lnTo>
                    <a:pt x="96" y="50"/>
                  </a:lnTo>
                  <a:lnTo>
                    <a:pt x="88" y="49"/>
                  </a:lnTo>
                  <a:lnTo>
                    <a:pt x="88" y="49"/>
                  </a:lnTo>
                  <a:lnTo>
                    <a:pt x="88" y="39"/>
                  </a:lnTo>
                  <a:lnTo>
                    <a:pt x="88" y="39"/>
                  </a:lnTo>
                  <a:lnTo>
                    <a:pt x="88" y="39"/>
                  </a:lnTo>
                  <a:close/>
                  <a:moveTo>
                    <a:pt x="132" y="36"/>
                  </a:moveTo>
                  <a:lnTo>
                    <a:pt x="128" y="40"/>
                  </a:lnTo>
                  <a:lnTo>
                    <a:pt x="128" y="40"/>
                  </a:lnTo>
                  <a:lnTo>
                    <a:pt x="127" y="43"/>
                  </a:lnTo>
                  <a:lnTo>
                    <a:pt x="128" y="47"/>
                  </a:lnTo>
                  <a:lnTo>
                    <a:pt x="128" y="47"/>
                  </a:lnTo>
                  <a:lnTo>
                    <a:pt x="130" y="49"/>
                  </a:lnTo>
                  <a:lnTo>
                    <a:pt x="132" y="49"/>
                  </a:lnTo>
                  <a:lnTo>
                    <a:pt x="132" y="36"/>
                  </a:lnTo>
                  <a:lnTo>
                    <a:pt x="132" y="36"/>
                  </a:lnTo>
                  <a:close/>
                  <a:moveTo>
                    <a:pt x="132" y="127"/>
                  </a:moveTo>
                  <a:lnTo>
                    <a:pt x="132" y="127"/>
                  </a:lnTo>
                  <a:lnTo>
                    <a:pt x="130" y="127"/>
                  </a:lnTo>
                  <a:lnTo>
                    <a:pt x="128" y="128"/>
                  </a:lnTo>
                  <a:lnTo>
                    <a:pt x="128" y="128"/>
                  </a:lnTo>
                  <a:lnTo>
                    <a:pt x="127" y="131"/>
                  </a:lnTo>
                  <a:lnTo>
                    <a:pt x="128" y="135"/>
                  </a:lnTo>
                  <a:lnTo>
                    <a:pt x="132" y="138"/>
                  </a:lnTo>
                  <a:lnTo>
                    <a:pt x="132" y="127"/>
                  </a:lnTo>
                  <a:lnTo>
                    <a:pt x="132" y="127"/>
                  </a:lnTo>
                  <a:close/>
                  <a:moveTo>
                    <a:pt x="88" y="30"/>
                  </a:moveTo>
                  <a:lnTo>
                    <a:pt x="88" y="0"/>
                  </a:lnTo>
                  <a:lnTo>
                    <a:pt x="88" y="0"/>
                  </a:lnTo>
                  <a:lnTo>
                    <a:pt x="92" y="1"/>
                  </a:lnTo>
                  <a:lnTo>
                    <a:pt x="92" y="4"/>
                  </a:lnTo>
                  <a:lnTo>
                    <a:pt x="92" y="26"/>
                  </a:lnTo>
                  <a:lnTo>
                    <a:pt x="92" y="26"/>
                  </a:lnTo>
                  <a:lnTo>
                    <a:pt x="92" y="28"/>
                  </a:lnTo>
                  <a:lnTo>
                    <a:pt x="88" y="30"/>
                  </a:lnTo>
                  <a:lnTo>
                    <a:pt x="88" y="30"/>
                  </a:lnTo>
                  <a:close/>
                  <a:moveTo>
                    <a:pt x="88" y="191"/>
                  </a:moveTo>
                  <a:lnTo>
                    <a:pt x="85" y="191"/>
                  </a:lnTo>
                  <a:lnTo>
                    <a:pt x="85" y="191"/>
                  </a:lnTo>
                  <a:lnTo>
                    <a:pt x="80" y="191"/>
                  </a:lnTo>
                  <a:lnTo>
                    <a:pt x="76" y="189"/>
                  </a:lnTo>
                  <a:lnTo>
                    <a:pt x="71" y="187"/>
                  </a:lnTo>
                  <a:lnTo>
                    <a:pt x="67" y="184"/>
                  </a:lnTo>
                  <a:lnTo>
                    <a:pt x="65" y="180"/>
                  </a:lnTo>
                  <a:lnTo>
                    <a:pt x="62" y="176"/>
                  </a:lnTo>
                  <a:lnTo>
                    <a:pt x="61" y="172"/>
                  </a:lnTo>
                  <a:lnTo>
                    <a:pt x="61" y="166"/>
                  </a:lnTo>
                  <a:lnTo>
                    <a:pt x="61" y="128"/>
                  </a:lnTo>
                  <a:lnTo>
                    <a:pt x="61" y="128"/>
                  </a:lnTo>
                  <a:lnTo>
                    <a:pt x="55" y="124"/>
                  </a:lnTo>
                  <a:lnTo>
                    <a:pt x="51" y="119"/>
                  </a:lnTo>
                  <a:lnTo>
                    <a:pt x="47" y="114"/>
                  </a:lnTo>
                  <a:lnTo>
                    <a:pt x="44" y="108"/>
                  </a:lnTo>
                  <a:lnTo>
                    <a:pt x="44" y="67"/>
                  </a:lnTo>
                  <a:lnTo>
                    <a:pt x="44" y="67"/>
                  </a:lnTo>
                  <a:lnTo>
                    <a:pt x="47" y="61"/>
                  </a:lnTo>
                  <a:lnTo>
                    <a:pt x="51" y="55"/>
                  </a:lnTo>
                  <a:lnTo>
                    <a:pt x="57" y="51"/>
                  </a:lnTo>
                  <a:lnTo>
                    <a:pt x="62" y="47"/>
                  </a:lnTo>
                  <a:lnTo>
                    <a:pt x="67" y="43"/>
                  </a:lnTo>
                  <a:lnTo>
                    <a:pt x="74" y="40"/>
                  </a:lnTo>
                  <a:lnTo>
                    <a:pt x="81" y="39"/>
                  </a:lnTo>
                  <a:lnTo>
                    <a:pt x="88" y="39"/>
                  </a:lnTo>
                  <a:lnTo>
                    <a:pt x="88" y="49"/>
                  </a:lnTo>
                  <a:lnTo>
                    <a:pt x="88" y="49"/>
                  </a:lnTo>
                  <a:lnTo>
                    <a:pt x="81" y="50"/>
                  </a:lnTo>
                  <a:lnTo>
                    <a:pt x="73" y="51"/>
                  </a:lnTo>
                  <a:lnTo>
                    <a:pt x="66" y="55"/>
                  </a:lnTo>
                  <a:lnTo>
                    <a:pt x="61" y="61"/>
                  </a:lnTo>
                  <a:lnTo>
                    <a:pt x="61" y="61"/>
                  </a:lnTo>
                  <a:lnTo>
                    <a:pt x="57" y="66"/>
                  </a:lnTo>
                  <a:lnTo>
                    <a:pt x="53" y="73"/>
                  </a:lnTo>
                  <a:lnTo>
                    <a:pt x="50" y="80"/>
                  </a:lnTo>
                  <a:lnTo>
                    <a:pt x="50" y="88"/>
                  </a:lnTo>
                  <a:lnTo>
                    <a:pt x="50" y="88"/>
                  </a:lnTo>
                  <a:lnTo>
                    <a:pt x="51" y="97"/>
                  </a:lnTo>
                  <a:lnTo>
                    <a:pt x="55" y="107"/>
                  </a:lnTo>
                  <a:lnTo>
                    <a:pt x="61" y="115"/>
                  </a:lnTo>
                  <a:lnTo>
                    <a:pt x="69" y="120"/>
                  </a:lnTo>
                  <a:lnTo>
                    <a:pt x="69" y="120"/>
                  </a:lnTo>
                  <a:lnTo>
                    <a:pt x="69" y="120"/>
                  </a:lnTo>
                  <a:lnTo>
                    <a:pt x="70" y="123"/>
                  </a:lnTo>
                  <a:lnTo>
                    <a:pt x="70" y="126"/>
                  </a:lnTo>
                  <a:lnTo>
                    <a:pt x="70" y="147"/>
                  </a:lnTo>
                  <a:lnTo>
                    <a:pt x="88" y="147"/>
                  </a:lnTo>
                  <a:lnTo>
                    <a:pt x="88" y="191"/>
                  </a:lnTo>
                  <a:lnTo>
                    <a:pt x="88" y="191"/>
                  </a:lnTo>
                  <a:close/>
                  <a:moveTo>
                    <a:pt x="88" y="0"/>
                  </a:moveTo>
                  <a:lnTo>
                    <a:pt x="88" y="30"/>
                  </a:lnTo>
                  <a:lnTo>
                    <a:pt x="88" y="30"/>
                  </a:lnTo>
                  <a:lnTo>
                    <a:pt x="88" y="30"/>
                  </a:lnTo>
                  <a:lnTo>
                    <a:pt x="88" y="30"/>
                  </a:lnTo>
                  <a:lnTo>
                    <a:pt x="88" y="30"/>
                  </a:lnTo>
                  <a:lnTo>
                    <a:pt x="85" y="28"/>
                  </a:lnTo>
                  <a:lnTo>
                    <a:pt x="84" y="26"/>
                  </a:lnTo>
                  <a:lnTo>
                    <a:pt x="84" y="4"/>
                  </a:lnTo>
                  <a:lnTo>
                    <a:pt x="84" y="4"/>
                  </a:lnTo>
                  <a:lnTo>
                    <a:pt x="85" y="1"/>
                  </a:lnTo>
                  <a:lnTo>
                    <a:pt x="88" y="0"/>
                  </a:lnTo>
                  <a:lnTo>
                    <a:pt x="88" y="0"/>
                  </a:lnTo>
                  <a:lnTo>
                    <a:pt x="88" y="0"/>
                  </a:lnTo>
                  <a:lnTo>
                    <a:pt x="88" y="0"/>
                  </a:lnTo>
                  <a:close/>
                  <a:moveTo>
                    <a:pt x="44" y="138"/>
                  </a:moveTo>
                  <a:lnTo>
                    <a:pt x="47" y="135"/>
                  </a:lnTo>
                  <a:lnTo>
                    <a:pt x="47" y="135"/>
                  </a:lnTo>
                  <a:lnTo>
                    <a:pt x="48" y="131"/>
                  </a:lnTo>
                  <a:lnTo>
                    <a:pt x="47" y="128"/>
                  </a:lnTo>
                  <a:lnTo>
                    <a:pt x="47" y="128"/>
                  </a:lnTo>
                  <a:lnTo>
                    <a:pt x="44" y="127"/>
                  </a:lnTo>
                  <a:lnTo>
                    <a:pt x="44" y="138"/>
                  </a:lnTo>
                  <a:lnTo>
                    <a:pt x="44" y="138"/>
                  </a:lnTo>
                  <a:close/>
                  <a:moveTo>
                    <a:pt x="44" y="49"/>
                  </a:moveTo>
                  <a:lnTo>
                    <a:pt x="44" y="49"/>
                  </a:lnTo>
                  <a:lnTo>
                    <a:pt x="47" y="47"/>
                  </a:lnTo>
                  <a:lnTo>
                    <a:pt x="47" y="47"/>
                  </a:lnTo>
                  <a:lnTo>
                    <a:pt x="48" y="43"/>
                  </a:lnTo>
                  <a:lnTo>
                    <a:pt x="47" y="40"/>
                  </a:lnTo>
                  <a:lnTo>
                    <a:pt x="44" y="38"/>
                  </a:lnTo>
                  <a:lnTo>
                    <a:pt x="44" y="49"/>
                  </a:lnTo>
                  <a:close/>
                  <a:moveTo>
                    <a:pt x="44" y="108"/>
                  </a:moveTo>
                  <a:lnTo>
                    <a:pt x="44" y="108"/>
                  </a:lnTo>
                  <a:lnTo>
                    <a:pt x="40" y="99"/>
                  </a:lnTo>
                  <a:lnTo>
                    <a:pt x="39" y="88"/>
                  </a:lnTo>
                  <a:lnTo>
                    <a:pt x="39" y="88"/>
                  </a:lnTo>
                  <a:lnTo>
                    <a:pt x="40" y="77"/>
                  </a:lnTo>
                  <a:lnTo>
                    <a:pt x="44" y="67"/>
                  </a:lnTo>
                  <a:lnTo>
                    <a:pt x="44" y="108"/>
                  </a:lnTo>
                  <a:lnTo>
                    <a:pt x="44" y="108"/>
                  </a:lnTo>
                  <a:close/>
                  <a:moveTo>
                    <a:pt x="44" y="38"/>
                  </a:moveTo>
                  <a:lnTo>
                    <a:pt x="44" y="49"/>
                  </a:lnTo>
                  <a:lnTo>
                    <a:pt x="44" y="49"/>
                  </a:lnTo>
                  <a:lnTo>
                    <a:pt x="40" y="47"/>
                  </a:lnTo>
                  <a:lnTo>
                    <a:pt x="40" y="47"/>
                  </a:lnTo>
                  <a:lnTo>
                    <a:pt x="25" y="31"/>
                  </a:lnTo>
                  <a:lnTo>
                    <a:pt x="25" y="31"/>
                  </a:lnTo>
                  <a:lnTo>
                    <a:pt x="24" y="28"/>
                  </a:lnTo>
                  <a:lnTo>
                    <a:pt x="25" y="26"/>
                  </a:lnTo>
                  <a:lnTo>
                    <a:pt x="25" y="26"/>
                  </a:lnTo>
                  <a:lnTo>
                    <a:pt x="28" y="24"/>
                  </a:lnTo>
                  <a:lnTo>
                    <a:pt x="32" y="26"/>
                  </a:lnTo>
                  <a:lnTo>
                    <a:pt x="44" y="38"/>
                  </a:lnTo>
                  <a:lnTo>
                    <a:pt x="44" y="38"/>
                  </a:lnTo>
                  <a:close/>
                  <a:moveTo>
                    <a:pt x="44" y="127"/>
                  </a:moveTo>
                  <a:lnTo>
                    <a:pt x="44" y="138"/>
                  </a:lnTo>
                  <a:lnTo>
                    <a:pt x="32" y="150"/>
                  </a:lnTo>
                  <a:lnTo>
                    <a:pt x="32" y="150"/>
                  </a:lnTo>
                  <a:lnTo>
                    <a:pt x="28" y="151"/>
                  </a:lnTo>
                  <a:lnTo>
                    <a:pt x="25" y="150"/>
                  </a:lnTo>
                  <a:lnTo>
                    <a:pt x="25" y="150"/>
                  </a:lnTo>
                  <a:lnTo>
                    <a:pt x="24" y="147"/>
                  </a:lnTo>
                  <a:lnTo>
                    <a:pt x="25" y="143"/>
                  </a:lnTo>
                  <a:lnTo>
                    <a:pt x="40" y="128"/>
                  </a:lnTo>
                  <a:lnTo>
                    <a:pt x="40" y="128"/>
                  </a:lnTo>
                  <a:lnTo>
                    <a:pt x="40" y="128"/>
                  </a:lnTo>
                  <a:lnTo>
                    <a:pt x="44" y="127"/>
                  </a:lnTo>
                  <a:lnTo>
                    <a:pt x="44" y="127"/>
                  </a:lnTo>
                  <a:close/>
                  <a:moveTo>
                    <a:pt x="4" y="84"/>
                  </a:moveTo>
                  <a:lnTo>
                    <a:pt x="4" y="84"/>
                  </a:lnTo>
                  <a:lnTo>
                    <a:pt x="25" y="84"/>
                  </a:lnTo>
                  <a:lnTo>
                    <a:pt x="25" y="84"/>
                  </a:lnTo>
                  <a:lnTo>
                    <a:pt x="29" y="85"/>
                  </a:lnTo>
                  <a:lnTo>
                    <a:pt x="31" y="88"/>
                  </a:lnTo>
                  <a:lnTo>
                    <a:pt x="31" y="88"/>
                  </a:lnTo>
                  <a:lnTo>
                    <a:pt x="29" y="91"/>
                  </a:lnTo>
                  <a:lnTo>
                    <a:pt x="25" y="92"/>
                  </a:lnTo>
                  <a:lnTo>
                    <a:pt x="4" y="92"/>
                  </a:lnTo>
                  <a:lnTo>
                    <a:pt x="4" y="92"/>
                  </a:lnTo>
                  <a:lnTo>
                    <a:pt x="1" y="91"/>
                  </a:lnTo>
                  <a:lnTo>
                    <a:pt x="0" y="88"/>
                  </a:lnTo>
                  <a:lnTo>
                    <a:pt x="0" y="88"/>
                  </a:lnTo>
                  <a:lnTo>
                    <a:pt x="1" y="85"/>
                  </a:lnTo>
                  <a:lnTo>
                    <a:pt x="4" y="84"/>
                  </a:lnTo>
                  <a:lnTo>
                    <a:pt x="4" y="84"/>
                  </a:lnTo>
                  <a:close/>
                </a:path>
              </a:pathLst>
            </a:custGeom>
            <a:solidFill>
              <a:srgbClr val="40A69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02" name="Google Shape;302;p12"/>
            <p:cNvSpPr/>
            <p:nvPr/>
          </p:nvSpPr>
          <p:spPr>
            <a:xfrm>
              <a:off x="6177762" y="1723471"/>
              <a:ext cx="378686" cy="547947"/>
            </a:xfrm>
            <a:custGeom>
              <a:rect b="b" l="l" r="r" t="t"/>
              <a:pathLst>
                <a:path extrusionOk="0" h="382" w="264">
                  <a:moveTo>
                    <a:pt x="174" y="20"/>
                  </a:moveTo>
                  <a:lnTo>
                    <a:pt x="132" y="7"/>
                  </a:lnTo>
                  <a:lnTo>
                    <a:pt x="132" y="151"/>
                  </a:lnTo>
                  <a:lnTo>
                    <a:pt x="140" y="126"/>
                  </a:lnTo>
                  <a:lnTo>
                    <a:pt x="156" y="128"/>
                  </a:lnTo>
                  <a:lnTo>
                    <a:pt x="172" y="134"/>
                  </a:lnTo>
                  <a:lnTo>
                    <a:pt x="186" y="142"/>
                  </a:lnTo>
                  <a:lnTo>
                    <a:pt x="197" y="153"/>
                  </a:lnTo>
                  <a:lnTo>
                    <a:pt x="206" y="166"/>
                  </a:lnTo>
                  <a:lnTo>
                    <a:pt x="214" y="180"/>
                  </a:lnTo>
                  <a:lnTo>
                    <a:pt x="218" y="196"/>
                  </a:lnTo>
                  <a:lnTo>
                    <a:pt x="220" y="204"/>
                  </a:lnTo>
                  <a:lnTo>
                    <a:pt x="220" y="212"/>
                  </a:lnTo>
                  <a:lnTo>
                    <a:pt x="220" y="222"/>
                  </a:lnTo>
                  <a:lnTo>
                    <a:pt x="218" y="230"/>
                  </a:lnTo>
                  <a:lnTo>
                    <a:pt x="215" y="239"/>
                  </a:lnTo>
                  <a:lnTo>
                    <a:pt x="213" y="246"/>
                  </a:lnTo>
                  <a:lnTo>
                    <a:pt x="210" y="254"/>
                  </a:lnTo>
                  <a:lnTo>
                    <a:pt x="205" y="262"/>
                  </a:lnTo>
                  <a:lnTo>
                    <a:pt x="194" y="275"/>
                  </a:lnTo>
                  <a:lnTo>
                    <a:pt x="182" y="286"/>
                  </a:lnTo>
                  <a:lnTo>
                    <a:pt x="174" y="290"/>
                  </a:lnTo>
                  <a:lnTo>
                    <a:pt x="167" y="294"/>
                  </a:lnTo>
                  <a:lnTo>
                    <a:pt x="159" y="296"/>
                  </a:lnTo>
                  <a:lnTo>
                    <a:pt x="150" y="299"/>
                  </a:lnTo>
                  <a:lnTo>
                    <a:pt x="141" y="300"/>
                  </a:lnTo>
                  <a:lnTo>
                    <a:pt x="132" y="300"/>
                  </a:lnTo>
                  <a:lnTo>
                    <a:pt x="132" y="327"/>
                  </a:lnTo>
                  <a:lnTo>
                    <a:pt x="138" y="329"/>
                  </a:lnTo>
                  <a:lnTo>
                    <a:pt x="144" y="333"/>
                  </a:lnTo>
                  <a:lnTo>
                    <a:pt x="148" y="338"/>
                  </a:lnTo>
                  <a:lnTo>
                    <a:pt x="149" y="345"/>
                  </a:lnTo>
                  <a:lnTo>
                    <a:pt x="148" y="353"/>
                  </a:lnTo>
                  <a:lnTo>
                    <a:pt x="144" y="359"/>
                  </a:lnTo>
                  <a:lnTo>
                    <a:pt x="138" y="363"/>
                  </a:lnTo>
                  <a:lnTo>
                    <a:pt x="132" y="364"/>
                  </a:lnTo>
                  <a:lnTo>
                    <a:pt x="132" y="382"/>
                  </a:lnTo>
                  <a:lnTo>
                    <a:pt x="228" y="382"/>
                  </a:lnTo>
                  <a:lnTo>
                    <a:pt x="228" y="361"/>
                  </a:lnTo>
                  <a:lnTo>
                    <a:pt x="228" y="357"/>
                  </a:lnTo>
                  <a:lnTo>
                    <a:pt x="225" y="353"/>
                  </a:lnTo>
                  <a:lnTo>
                    <a:pt x="221" y="349"/>
                  </a:lnTo>
                  <a:lnTo>
                    <a:pt x="215" y="345"/>
                  </a:lnTo>
                  <a:lnTo>
                    <a:pt x="201" y="340"/>
                  </a:lnTo>
                  <a:lnTo>
                    <a:pt x="182" y="336"/>
                  </a:lnTo>
                  <a:lnTo>
                    <a:pt x="199" y="326"/>
                  </a:lnTo>
                  <a:lnTo>
                    <a:pt x="214" y="315"/>
                  </a:lnTo>
                  <a:lnTo>
                    <a:pt x="229" y="302"/>
                  </a:lnTo>
                  <a:lnTo>
                    <a:pt x="241" y="287"/>
                  </a:lnTo>
                  <a:lnTo>
                    <a:pt x="251" y="271"/>
                  </a:lnTo>
                  <a:lnTo>
                    <a:pt x="257" y="253"/>
                  </a:lnTo>
                  <a:lnTo>
                    <a:pt x="263" y="233"/>
                  </a:lnTo>
                  <a:lnTo>
                    <a:pt x="264" y="212"/>
                  </a:lnTo>
                  <a:lnTo>
                    <a:pt x="263" y="200"/>
                  </a:lnTo>
                  <a:lnTo>
                    <a:pt x="262" y="189"/>
                  </a:lnTo>
                  <a:lnTo>
                    <a:pt x="259" y="177"/>
                  </a:lnTo>
                  <a:lnTo>
                    <a:pt x="256" y="166"/>
                  </a:lnTo>
                  <a:lnTo>
                    <a:pt x="251" y="156"/>
                  </a:lnTo>
                  <a:lnTo>
                    <a:pt x="245" y="146"/>
                  </a:lnTo>
                  <a:lnTo>
                    <a:pt x="240" y="137"/>
                  </a:lnTo>
                  <a:lnTo>
                    <a:pt x="232" y="127"/>
                  </a:lnTo>
                  <a:lnTo>
                    <a:pt x="225" y="119"/>
                  </a:lnTo>
                  <a:lnTo>
                    <a:pt x="215" y="111"/>
                  </a:lnTo>
                  <a:lnTo>
                    <a:pt x="207" y="104"/>
                  </a:lnTo>
                  <a:lnTo>
                    <a:pt x="198" y="99"/>
                  </a:lnTo>
                  <a:lnTo>
                    <a:pt x="187" y="93"/>
                  </a:lnTo>
                  <a:lnTo>
                    <a:pt x="176" y="88"/>
                  </a:lnTo>
                  <a:lnTo>
                    <a:pt x="165" y="85"/>
                  </a:lnTo>
                  <a:lnTo>
                    <a:pt x="153" y="82"/>
                  </a:lnTo>
                  <a:lnTo>
                    <a:pt x="174" y="20"/>
                  </a:lnTo>
                  <a:close/>
                  <a:moveTo>
                    <a:pt x="132" y="7"/>
                  </a:moveTo>
                  <a:lnTo>
                    <a:pt x="111" y="0"/>
                  </a:lnTo>
                  <a:lnTo>
                    <a:pt x="56" y="174"/>
                  </a:lnTo>
                  <a:lnTo>
                    <a:pt x="118" y="195"/>
                  </a:lnTo>
                  <a:lnTo>
                    <a:pt x="132" y="151"/>
                  </a:lnTo>
                  <a:lnTo>
                    <a:pt x="132" y="7"/>
                  </a:lnTo>
                  <a:close/>
                  <a:moveTo>
                    <a:pt x="132" y="300"/>
                  </a:moveTo>
                  <a:lnTo>
                    <a:pt x="132" y="300"/>
                  </a:lnTo>
                  <a:lnTo>
                    <a:pt x="118" y="299"/>
                  </a:lnTo>
                  <a:lnTo>
                    <a:pt x="104" y="296"/>
                  </a:lnTo>
                  <a:lnTo>
                    <a:pt x="92" y="291"/>
                  </a:lnTo>
                  <a:lnTo>
                    <a:pt x="80" y="284"/>
                  </a:lnTo>
                  <a:lnTo>
                    <a:pt x="119" y="284"/>
                  </a:lnTo>
                  <a:lnTo>
                    <a:pt x="119" y="260"/>
                  </a:lnTo>
                  <a:lnTo>
                    <a:pt x="58" y="260"/>
                  </a:lnTo>
                  <a:lnTo>
                    <a:pt x="10" y="260"/>
                  </a:lnTo>
                  <a:lnTo>
                    <a:pt x="0" y="260"/>
                  </a:lnTo>
                  <a:lnTo>
                    <a:pt x="0" y="284"/>
                  </a:lnTo>
                  <a:lnTo>
                    <a:pt x="22" y="284"/>
                  </a:lnTo>
                  <a:lnTo>
                    <a:pt x="34" y="300"/>
                  </a:lnTo>
                  <a:lnTo>
                    <a:pt x="48" y="314"/>
                  </a:lnTo>
                  <a:lnTo>
                    <a:pt x="65" y="326"/>
                  </a:lnTo>
                  <a:lnTo>
                    <a:pt x="83" y="336"/>
                  </a:lnTo>
                  <a:lnTo>
                    <a:pt x="64" y="340"/>
                  </a:lnTo>
                  <a:lnTo>
                    <a:pt x="49" y="345"/>
                  </a:lnTo>
                  <a:lnTo>
                    <a:pt x="44" y="349"/>
                  </a:lnTo>
                  <a:lnTo>
                    <a:pt x="39" y="353"/>
                  </a:lnTo>
                  <a:lnTo>
                    <a:pt x="37" y="357"/>
                  </a:lnTo>
                  <a:lnTo>
                    <a:pt x="35" y="361"/>
                  </a:lnTo>
                  <a:lnTo>
                    <a:pt x="35" y="382"/>
                  </a:lnTo>
                  <a:lnTo>
                    <a:pt x="132" y="382"/>
                  </a:lnTo>
                  <a:lnTo>
                    <a:pt x="132" y="364"/>
                  </a:lnTo>
                  <a:lnTo>
                    <a:pt x="125" y="363"/>
                  </a:lnTo>
                  <a:lnTo>
                    <a:pt x="119" y="359"/>
                  </a:lnTo>
                  <a:lnTo>
                    <a:pt x="115" y="353"/>
                  </a:lnTo>
                  <a:lnTo>
                    <a:pt x="114" y="345"/>
                  </a:lnTo>
                  <a:lnTo>
                    <a:pt x="115" y="338"/>
                  </a:lnTo>
                  <a:lnTo>
                    <a:pt x="119" y="333"/>
                  </a:lnTo>
                  <a:lnTo>
                    <a:pt x="125" y="329"/>
                  </a:lnTo>
                  <a:lnTo>
                    <a:pt x="132" y="327"/>
                  </a:lnTo>
                  <a:lnTo>
                    <a:pt x="132" y="300"/>
                  </a:lnTo>
                  <a:close/>
                </a:path>
              </a:pathLst>
            </a:custGeom>
            <a:solidFill>
              <a:srgbClr val="4276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nvGrpSpPr>
            <p:cNvPr id="303" name="Google Shape;303;p12"/>
            <p:cNvGrpSpPr/>
            <p:nvPr/>
          </p:nvGrpSpPr>
          <p:grpSpPr>
            <a:xfrm>
              <a:off x="6484821" y="1646881"/>
              <a:ext cx="328493" cy="199391"/>
              <a:chOff x="3143251" y="1577975"/>
              <a:chExt cx="363538" cy="220663"/>
            </a:xfrm>
          </p:grpSpPr>
          <p:sp>
            <p:nvSpPr>
              <p:cNvPr id="304" name="Google Shape;304;p12"/>
              <p:cNvSpPr/>
              <p:nvPr/>
            </p:nvSpPr>
            <p:spPr>
              <a:xfrm>
                <a:off x="3143251" y="1577975"/>
                <a:ext cx="215900" cy="212725"/>
              </a:xfrm>
              <a:custGeom>
                <a:rect b="b" l="l" r="r" t="t"/>
                <a:pathLst>
                  <a:path extrusionOk="0" h="134" w="136">
                    <a:moveTo>
                      <a:pt x="68" y="0"/>
                    </a:moveTo>
                    <a:lnTo>
                      <a:pt x="68" y="0"/>
                    </a:lnTo>
                    <a:lnTo>
                      <a:pt x="81" y="0"/>
                    </a:lnTo>
                    <a:lnTo>
                      <a:pt x="94" y="4"/>
                    </a:lnTo>
                    <a:lnTo>
                      <a:pt x="94" y="4"/>
                    </a:lnTo>
                    <a:lnTo>
                      <a:pt x="106" y="11"/>
                    </a:lnTo>
                    <a:lnTo>
                      <a:pt x="115" y="19"/>
                    </a:lnTo>
                    <a:lnTo>
                      <a:pt x="125" y="28"/>
                    </a:lnTo>
                    <a:lnTo>
                      <a:pt x="130" y="41"/>
                    </a:lnTo>
                    <a:lnTo>
                      <a:pt x="134" y="53"/>
                    </a:lnTo>
                    <a:lnTo>
                      <a:pt x="136" y="65"/>
                    </a:lnTo>
                    <a:lnTo>
                      <a:pt x="134" y="79"/>
                    </a:lnTo>
                    <a:lnTo>
                      <a:pt x="131" y="92"/>
                    </a:lnTo>
                    <a:lnTo>
                      <a:pt x="131" y="92"/>
                    </a:lnTo>
                    <a:lnTo>
                      <a:pt x="126" y="102"/>
                    </a:lnTo>
                    <a:lnTo>
                      <a:pt x="121" y="110"/>
                    </a:lnTo>
                    <a:lnTo>
                      <a:pt x="114" y="116"/>
                    </a:lnTo>
                    <a:lnTo>
                      <a:pt x="106" y="123"/>
                    </a:lnTo>
                    <a:lnTo>
                      <a:pt x="98" y="129"/>
                    </a:lnTo>
                    <a:lnTo>
                      <a:pt x="88" y="131"/>
                    </a:lnTo>
                    <a:lnTo>
                      <a:pt x="79" y="134"/>
                    </a:lnTo>
                    <a:lnTo>
                      <a:pt x="68" y="134"/>
                    </a:lnTo>
                    <a:lnTo>
                      <a:pt x="68" y="122"/>
                    </a:lnTo>
                    <a:lnTo>
                      <a:pt x="68" y="122"/>
                    </a:lnTo>
                    <a:lnTo>
                      <a:pt x="76" y="122"/>
                    </a:lnTo>
                    <a:lnTo>
                      <a:pt x="84" y="119"/>
                    </a:lnTo>
                    <a:lnTo>
                      <a:pt x="92" y="116"/>
                    </a:lnTo>
                    <a:lnTo>
                      <a:pt x="99" y="112"/>
                    </a:lnTo>
                    <a:lnTo>
                      <a:pt x="104" y="108"/>
                    </a:lnTo>
                    <a:lnTo>
                      <a:pt x="111" y="102"/>
                    </a:lnTo>
                    <a:lnTo>
                      <a:pt x="115" y="95"/>
                    </a:lnTo>
                    <a:lnTo>
                      <a:pt x="119" y="87"/>
                    </a:lnTo>
                    <a:lnTo>
                      <a:pt x="119" y="87"/>
                    </a:lnTo>
                    <a:lnTo>
                      <a:pt x="119" y="87"/>
                    </a:lnTo>
                    <a:lnTo>
                      <a:pt x="122" y="77"/>
                    </a:lnTo>
                    <a:lnTo>
                      <a:pt x="123" y="66"/>
                    </a:lnTo>
                    <a:lnTo>
                      <a:pt x="122" y="56"/>
                    </a:lnTo>
                    <a:lnTo>
                      <a:pt x="119" y="45"/>
                    </a:lnTo>
                    <a:lnTo>
                      <a:pt x="114" y="37"/>
                    </a:lnTo>
                    <a:lnTo>
                      <a:pt x="107" y="28"/>
                    </a:lnTo>
                    <a:lnTo>
                      <a:pt x="99" y="22"/>
                    </a:lnTo>
                    <a:lnTo>
                      <a:pt x="88" y="16"/>
                    </a:lnTo>
                    <a:lnTo>
                      <a:pt x="88" y="16"/>
                    </a:lnTo>
                    <a:lnTo>
                      <a:pt x="79" y="14"/>
                    </a:lnTo>
                    <a:lnTo>
                      <a:pt x="68" y="12"/>
                    </a:lnTo>
                    <a:lnTo>
                      <a:pt x="68" y="0"/>
                    </a:lnTo>
                    <a:close/>
                    <a:moveTo>
                      <a:pt x="6" y="42"/>
                    </a:moveTo>
                    <a:lnTo>
                      <a:pt x="6" y="42"/>
                    </a:lnTo>
                    <a:lnTo>
                      <a:pt x="10" y="33"/>
                    </a:lnTo>
                    <a:lnTo>
                      <a:pt x="16" y="24"/>
                    </a:lnTo>
                    <a:lnTo>
                      <a:pt x="23" y="16"/>
                    </a:lnTo>
                    <a:lnTo>
                      <a:pt x="31" y="11"/>
                    </a:lnTo>
                    <a:lnTo>
                      <a:pt x="39" y="5"/>
                    </a:lnTo>
                    <a:lnTo>
                      <a:pt x="49" y="3"/>
                    </a:lnTo>
                    <a:lnTo>
                      <a:pt x="58" y="0"/>
                    </a:lnTo>
                    <a:lnTo>
                      <a:pt x="68" y="0"/>
                    </a:lnTo>
                    <a:lnTo>
                      <a:pt x="68" y="12"/>
                    </a:lnTo>
                    <a:lnTo>
                      <a:pt x="68" y="12"/>
                    </a:lnTo>
                    <a:lnTo>
                      <a:pt x="60" y="12"/>
                    </a:lnTo>
                    <a:lnTo>
                      <a:pt x="52" y="15"/>
                    </a:lnTo>
                    <a:lnTo>
                      <a:pt x="45" y="18"/>
                    </a:lnTo>
                    <a:lnTo>
                      <a:pt x="38" y="22"/>
                    </a:lnTo>
                    <a:lnTo>
                      <a:pt x="31" y="26"/>
                    </a:lnTo>
                    <a:lnTo>
                      <a:pt x="26" y="33"/>
                    </a:lnTo>
                    <a:lnTo>
                      <a:pt x="20" y="39"/>
                    </a:lnTo>
                    <a:lnTo>
                      <a:pt x="18" y="46"/>
                    </a:lnTo>
                    <a:lnTo>
                      <a:pt x="18" y="46"/>
                    </a:lnTo>
                    <a:lnTo>
                      <a:pt x="14" y="57"/>
                    </a:lnTo>
                    <a:lnTo>
                      <a:pt x="14" y="68"/>
                    </a:lnTo>
                    <a:lnTo>
                      <a:pt x="15" y="79"/>
                    </a:lnTo>
                    <a:lnTo>
                      <a:pt x="18" y="88"/>
                    </a:lnTo>
                    <a:lnTo>
                      <a:pt x="23" y="98"/>
                    </a:lnTo>
                    <a:lnTo>
                      <a:pt x="30" y="106"/>
                    </a:lnTo>
                    <a:lnTo>
                      <a:pt x="38" y="112"/>
                    </a:lnTo>
                    <a:lnTo>
                      <a:pt x="48" y="118"/>
                    </a:lnTo>
                    <a:lnTo>
                      <a:pt x="48" y="118"/>
                    </a:lnTo>
                    <a:lnTo>
                      <a:pt x="58" y="121"/>
                    </a:lnTo>
                    <a:lnTo>
                      <a:pt x="68" y="122"/>
                    </a:lnTo>
                    <a:lnTo>
                      <a:pt x="68" y="134"/>
                    </a:lnTo>
                    <a:lnTo>
                      <a:pt x="68" y="134"/>
                    </a:lnTo>
                    <a:lnTo>
                      <a:pt x="56" y="133"/>
                    </a:lnTo>
                    <a:lnTo>
                      <a:pt x="43" y="130"/>
                    </a:lnTo>
                    <a:lnTo>
                      <a:pt x="43" y="130"/>
                    </a:lnTo>
                    <a:lnTo>
                      <a:pt x="31" y="123"/>
                    </a:lnTo>
                    <a:lnTo>
                      <a:pt x="20" y="115"/>
                    </a:lnTo>
                    <a:lnTo>
                      <a:pt x="12" y="104"/>
                    </a:lnTo>
                    <a:lnTo>
                      <a:pt x="6" y="93"/>
                    </a:lnTo>
                    <a:lnTo>
                      <a:pt x="3" y="81"/>
                    </a:lnTo>
                    <a:lnTo>
                      <a:pt x="0" y="68"/>
                    </a:lnTo>
                    <a:lnTo>
                      <a:pt x="1" y="56"/>
                    </a:lnTo>
                    <a:lnTo>
                      <a:pt x="6" y="42"/>
                    </a:lnTo>
                    <a:lnTo>
                      <a:pt x="6" y="42"/>
                    </a:lnTo>
                    <a:close/>
                  </a:path>
                </a:pathLst>
              </a:custGeom>
              <a:solidFill>
                <a:srgbClr val="7784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05" name="Google Shape;305;p12"/>
              <p:cNvSpPr/>
              <p:nvPr/>
            </p:nvSpPr>
            <p:spPr>
              <a:xfrm>
                <a:off x="3335338" y="1706563"/>
                <a:ext cx="106363" cy="65088"/>
              </a:xfrm>
              <a:custGeom>
                <a:rect b="b" l="l" r="r" t="t"/>
                <a:pathLst>
                  <a:path extrusionOk="0" h="41" w="67">
                    <a:moveTo>
                      <a:pt x="61" y="41"/>
                    </a:moveTo>
                    <a:lnTo>
                      <a:pt x="67" y="25"/>
                    </a:lnTo>
                    <a:lnTo>
                      <a:pt x="6" y="0"/>
                    </a:lnTo>
                    <a:lnTo>
                      <a:pt x="0" y="17"/>
                    </a:lnTo>
                    <a:lnTo>
                      <a:pt x="61" y="41"/>
                    </a:lnTo>
                    <a:close/>
                  </a:path>
                </a:pathLst>
              </a:custGeom>
              <a:solidFill>
                <a:srgbClr val="7784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06" name="Google Shape;306;p12"/>
              <p:cNvSpPr/>
              <p:nvPr/>
            </p:nvSpPr>
            <p:spPr>
              <a:xfrm>
                <a:off x="3368676" y="1717675"/>
                <a:ext cx="138113" cy="80963"/>
              </a:xfrm>
              <a:custGeom>
                <a:rect b="b" l="l" r="r" t="t"/>
                <a:pathLst>
                  <a:path extrusionOk="0" h="51" w="87">
                    <a:moveTo>
                      <a:pt x="67" y="51"/>
                    </a:moveTo>
                    <a:lnTo>
                      <a:pt x="67" y="51"/>
                    </a:lnTo>
                    <a:lnTo>
                      <a:pt x="73" y="51"/>
                    </a:lnTo>
                    <a:lnTo>
                      <a:pt x="79" y="51"/>
                    </a:lnTo>
                    <a:lnTo>
                      <a:pt x="83" y="47"/>
                    </a:lnTo>
                    <a:lnTo>
                      <a:pt x="86" y="43"/>
                    </a:lnTo>
                    <a:lnTo>
                      <a:pt x="86" y="43"/>
                    </a:lnTo>
                    <a:lnTo>
                      <a:pt x="87" y="37"/>
                    </a:lnTo>
                    <a:lnTo>
                      <a:pt x="86" y="31"/>
                    </a:lnTo>
                    <a:lnTo>
                      <a:pt x="83" y="27"/>
                    </a:lnTo>
                    <a:lnTo>
                      <a:pt x="78" y="24"/>
                    </a:lnTo>
                    <a:lnTo>
                      <a:pt x="21" y="1"/>
                    </a:lnTo>
                    <a:lnTo>
                      <a:pt x="21" y="1"/>
                    </a:lnTo>
                    <a:lnTo>
                      <a:pt x="15" y="0"/>
                    </a:lnTo>
                    <a:lnTo>
                      <a:pt x="10" y="1"/>
                    </a:lnTo>
                    <a:lnTo>
                      <a:pt x="4" y="4"/>
                    </a:lnTo>
                    <a:lnTo>
                      <a:pt x="2" y="10"/>
                    </a:lnTo>
                    <a:lnTo>
                      <a:pt x="2" y="10"/>
                    </a:lnTo>
                    <a:lnTo>
                      <a:pt x="0" y="15"/>
                    </a:lnTo>
                    <a:lnTo>
                      <a:pt x="2" y="20"/>
                    </a:lnTo>
                    <a:lnTo>
                      <a:pt x="4" y="24"/>
                    </a:lnTo>
                    <a:lnTo>
                      <a:pt x="10" y="28"/>
                    </a:lnTo>
                    <a:lnTo>
                      <a:pt x="67" y="51"/>
                    </a:lnTo>
                    <a:close/>
                  </a:path>
                </a:pathLst>
              </a:custGeom>
              <a:solidFill>
                <a:srgbClr val="7784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sp>
          <p:nvSpPr>
            <p:cNvPr id="307" name="Google Shape;307;p12"/>
            <p:cNvSpPr/>
            <p:nvPr/>
          </p:nvSpPr>
          <p:spPr>
            <a:xfrm>
              <a:off x="6496202" y="2806455"/>
              <a:ext cx="394464" cy="140573"/>
            </a:xfrm>
            <a:custGeom>
              <a:rect b="b" l="l" r="r" t="t"/>
              <a:pathLst>
                <a:path extrusionOk="0" h="98" w="275">
                  <a:moveTo>
                    <a:pt x="240" y="40"/>
                  </a:moveTo>
                  <a:lnTo>
                    <a:pt x="239" y="40"/>
                  </a:lnTo>
                  <a:lnTo>
                    <a:pt x="239" y="44"/>
                  </a:lnTo>
                  <a:lnTo>
                    <a:pt x="258" y="65"/>
                  </a:lnTo>
                  <a:lnTo>
                    <a:pt x="255" y="82"/>
                  </a:lnTo>
                  <a:lnTo>
                    <a:pt x="239" y="88"/>
                  </a:lnTo>
                  <a:lnTo>
                    <a:pt x="239" y="94"/>
                  </a:lnTo>
                  <a:lnTo>
                    <a:pt x="275" y="78"/>
                  </a:lnTo>
                  <a:lnTo>
                    <a:pt x="240" y="40"/>
                  </a:lnTo>
                  <a:close/>
                  <a:moveTo>
                    <a:pt x="239" y="40"/>
                  </a:moveTo>
                  <a:lnTo>
                    <a:pt x="118" y="15"/>
                  </a:lnTo>
                  <a:lnTo>
                    <a:pt x="115" y="13"/>
                  </a:lnTo>
                  <a:lnTo>
                    <a:pt x="111" y="11"/>
                  </a:lnTo>
                  <a:lnTo>
                    <a:pt x="84" y="4"/>
                  </a:lnTo>
                  <a:lnTo>
                    <a:pt x="84" y="8"/>
                  </a:lnTo>
                  <a:lnTo>
                    <a:pt x="107" y="14"/>
                  </a:lnTo>
                  <a:lnTo>
                    <a:pt x="110" y="15"/>
                  </a:lnTo>
                  <a:lnTo>
                    <a:pt x="113" y="17"/>
                  </a:lnTo>
                  <a:lnTo>
                    <a:pt x="113" y="19"/>
                  </a:lnTo>
                  <a:lnTo>
                    <a:pt x="113" y="22"/>
                  </a:lnTo>
                  <a:lnTo>
                    <a:pt x="110" y="36"/>
                  </a:lnTo>
                  <a:lnTo>
                    <a:pt x="109" y="33"/>
                  </a:lnTo>
                  <a:lnTo>
                    <a:pt x="105" y="30"/>
                  </a:lnTo>
                  <a:lnTo>
                    <a:pt x="84" y="26"/>
                  </a:lnTo>
                  <a:lnTo>
                    <a:pt x="84" y="73"/>
                  </a:lnTo>
                  <a:lnTo>
                    <a:pt x="99" y="76"/>
                  </a:lnTo>
                  <a:lnTo>
                    <a:pt x="103" y="76"/>
                  </a:lnTo>
                  <a:lnTo>
                    <a:pt x="106" y="73"/>
                  </a:lnTo>
                  <a:lnTo>
                    <a:pt x="228" y="98"/>
                  </a:lnTo>
                  <a:lnTo>
                    <a:pt x="239" y="94"/>
                  </a:lnTo>
                  <a:lnTo>
                    <a:pt x="239" y="88"/>
                  </a:lnTo>
                  <a:lnTo>
                    <a:pt x="228" y="94"/>
                  </a:lnTo>
                  <a:lnTo>
                    <a:pt x="225" y="92"/>
                  </a:lnTo>
                  <a:lnTo>
                    <a:pt x="222" y="91"/>
                  </a:lnTo>
                  <a:lnTo>
                    <a:pt x="220" y="90"/>
                  </a:lnTo>
                  <a:lnTo>
                    <a:pt x="218" y="86"/>
                  </a:lnTo>
                  <a:lnTo>
                    <a:pt x="218" y="83"/>
                  </a:lnTo>
                  <a:lnTo>
                    <a:pt x="220" y="80"/>
                  </a:lnTo>
                  <a:lnTo>
                    <a:pt x="221" y="78"/>
                  </a:lnTo>
                  <a:lnTo>
                    <a:pt x="224" y="76"/>
                  </a:lnTo>
                  <a:lnTo>
                    <a:pt x="226" y="76"/>
                  </a:lnTo>
                  <a:lnTo>
                    <a:pt x="224" y="75"/>
                  </a:lnTo>
                  <a:lnTo>
                    <a:pt x="222" y="72"/>
                  </a:lnTo>
                  <a:lnTo>
                    <a:pt x="221" y="69"/>
                  </a:lnTo>
                  <a:lnTo>
                    <a:pt x="221" y="67"/>
                  </a:lnTo>
                  <a:lnTo>
                    <a:pt x="222" y="64"/>
                  </a:lnTo>
                  <a:lnTo>
                    <a:pt x="225" y="61"/>
                  </a:lnTo>
                  <a:lnTo>
                    <a:pt x="226" y="60"/>
                  </a:lnTo>
                  <a:lnTo>
                    <a:pt x="230" y="60"/>
                  </a:lnTo>
                  <a:lnTo>
                    <a:pt x="228" y="57"/>
                  </a:lnTo>
                  <a:lnTo>
                    <a:pt x="225" y="56"/>
                  </a:lnTo>
                  <a:lnTo>
                    <a:pt x="225" y="53"/>
                  </a:lnTo>
                  <a:lnTo>
                    <a:pt x="225" y="49"/>
                  </a:lnTo>
                  <a:lnTo>
                    <a:pt x="226" y="46"/>
                  </a:lnTo>
                  <a:lnTo>
                    <a:pt x="229" y="44"/>
                  </a:lnTo>
                  <a:lnTo>
                    <a:pt x="232" y="42"/>
                  </a:lnTo>
                  <a:lnTo>
                    <a:pt x="235" y="42"/>
                  </a:lnTo>
                  <a:lnTo>
                    <a:pt x="237" y="44"/>
                  </a:lnTo>
                  <a:lnTo>
                    <a:pt x="239" y="44"/>
                  </a:lnTo>
                  <a:lnTo>
                    <a:pt x="239" y="40"/>
                  </a:lnTo>
                  <a:close/>
                  <a:moveTo>
                    <a:pt x="84" y="4"/>
                  </a:moveTo>
                  <a:lnTo>
                    <a:pt x="63" y="0"/>
                  </a:lnTo>
                  <a:lnTo>
                    <a:pt x="60" y="0"/>
                  </a:lnTo>
                  <a:lnTo>
                    <a:pt x="57" y="2"/>
                  </a:lnTo>
                  <a:lnTo>
                    <a:pt x="54" y="3"/>
                  </a:lnTo>
                  <a:lnTo>
                    <a:pt x="53" y="6"/>
                  </a:lnTo>
                  <a:lnTo>
                    <a:pt x="33" y="2"/>
                  </a:lnTo>
                  <a:lnTo>
                    <a:pt x="27" y="0"/>
                  </a:lnTo>
                  <a:lnTo>
                    <a:pt x="22" y="2"/>
                  </a:lnTo>
                  <a:lnTo>
                    <a:pt x="18" y="3"/>
                  </a:lnTo>
                  <a:lnTo>
                    <a:pt x="12" y="6"/>
                  </a:lnTo>
                  <a:lnTo>
                    <a:pt x="8" y="8"/>
                  </a:lnTo>
                  <a:lnTo>
                    <a:pt x="6" y="13"/>
                  </a:lnTo>
                  <a:lnTo>
                    <a:pt x="3" y="18"/>
                  </a:lnTo>
                  <a:lnTo>
                    <a:pt x="2" y="22"/>
                  </a:lnTo>
                  <a:lnTo>
                    <a:pt x="0" y="29"/>
                  </a:lnTo>
                  <a:lnTo>
                    <a:pt x="2" y="33"/>
                  </a:lnTo>
                  <a:lnTo>
                    <a:pt x="3" y="38"/>
                  </a:lnTo>
                  <a:lnTo>
                    <a:pt x="6" y="44"/>
                  </a:lnTo>
                  <a:lnTo>
                    <a:pt x="8" y="48"/>
                  </a:lnTo>
                  <a:lnTo>
                    <a:pt x="12" y="50"/>
                  </a:lnTo>
                  <a:lnTo>
                    <a:pt x="18" y="53"/>
                  </a:lnTo>
                  <a:lnTo>
                    <a:pt x="23" y="54"/>
                  </a:lnTo>
                  <a:lnTo>
                    <a:pt x="35" y="57"/>
                  </a:lnTo>
                  <a:lnTo>
                    <a:pt x="50" y="23"/>
                  </a:lnTo>
                  <a:lnTo>
                    <a:pt x="42" y="59"/>
                  </a:lnTo>
                  <a:lnTo>
                    <a:pt x="44" y="61"/>
                  </a:lnTo>
                  <a:lnTo>
                    <a:pt x="45" y="64"/>
                  </a:lnTo>
                  <a:lnTo>
                    <a:pt x="46" y="65"/>
                  </a:lnTo>
                  <a:lnTo>
                    <a:pt x="49" y="67"/>
                  </a:lnTo>
                  <a:lnTo>
                    <a:pt x="84" y="73"/>
                  </a:lnTo>
                  <a:lnTo>
                    <a:pt x="84" y="26"/>
                  </a:lnTo>
                  <a:lnTo>
                    <a:pt x="61" y="22"/>
                  </a:lnTo>
                  <a:lnTo>
                    <a:pt x="57" y="22"/>
                  </a:lnTo>
                  <a:lnTo>
                    <a:pt x="54" y="25"/>
                  </a:lnTo>
                  <a:lnTo>
                    <a:pt x="57" y="11"/>
                  </a:lnTo>
                  <a:lnTo>
                    <a:pt x="58" y="8"/>
                  </a:lnTo>
                  <a:lnTo>
                    <a:pt x="60" y="7"/>
                  </a:lnTo>
                  <a:lnTo>
                    <a:pt x="63" y="6"/>
                  </a:lnTo>
                  <a:lnTo>
                    <a:pt x="65" y="6"/>
                  </a:lnTo>
                  <a:lnTo>
                    <a:pt x="84" y="8"/>
                  </a:lnTo>
                  <a:lnTo>
                    <a:pt x="84" y="4"/>
                  </a:lnTo>
                  <a:close/>
                </a:path>
              </a:pathLst>
            </a:custGeom>
            <a:solidFill>
              <a:srgbClr val="4276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nvGrpSpPr>
            <p:cNvPr id="308" name="Google Shape;308;p12"/>
            <p:cNvGrpSpPr/>
            <p:nvPr/>
          </p:nvGrpSpPr>
          <p:grpSpPr>
            <a:xfrm>
              <a:off x="5014495" y="3160235"/>
              <a:ext cx="223777" cy="282589"/>
              <a:chOff x="1516063" y="3252788"/>
              <a:chExt cx="247651" cy="312737"/>
            </a:xfrm>
          </p:grpSpPr>
          <p:sp>
            <p:nvSpPr>
              <p:cNvPr id="309" name="Google Shape;309;p12"/>
              <p:cNvSpPr/>
              <p:nvPr/>
            </p:nvSpPr>
            <p:spPr>
              <a:xfrm>
                <a:off x="1527176" y="3263900"/>
                <a:ext cx="236538" cy="301625"/>
              </a:xfrm>
              <a:custGeom>
                <a:rect b="b" l="l" r="r" t="t"/>
                <a:pathLst>
                  <a:path extrusionOk="0" h="190" w="149">
                    <a:moveTo>
                      <a:pt x="0" y="33"/>
                    </a:moveTo>
                    <a:lnTo>
                      <a:pt x="7" y="28"/>
                    </a:lnTo>
                    <a:lnTo>
                      <a:pt x="96" y="171"/>
                    </a:lnTo>
                    <a:lnTo>
                      <a:pt x="96" y="171"/>
                    </a:lnTo>
                    <a:lnTo>
                      <a:pt x="99" y="176"/>
                    </a:lnTo>
                    <a:lnTo>
                      <a:pt x="101" y="178"/>
                    </a:lnTo>
                    <a:lnTo>
                      <a:pt x="105" y="180"/>
                    </a:lnTo>
                    <a:lnTo>
                      <a:pt x="109" y="181"/>
                    </a:lnTo>
                    <a:lnTo>
                      <a:pt x="114" y="181"/>
                    </a:lnTo>
                    <a:lnTo>
                      <a:pt x="119" y="181"/>
                    </a:lnTo>
                    <a:lnTo>
                      <a:pt x="123" y="180"/>
                    </a:lnTo>
                    <a:lnTo>
                      <a:pt x="127" y="177"/>
                    </a:lnTo>
                    <a:lnTo>
                      <a:pt x="127" y="177"/>
                    </a:lnTo>
                    <a:lnTo>
                      <a:pt x="131" y="174"/>
                    </a:lnTo>
                    <a:lnTo>
                      <a:pt x="135" y="171"/>
                    </a:lnTo>
                    <a:lnTo>
                      <a:pt x="137" y="167"/>
                    </a:lnTo>
                    <a:lnTo>
                      <a:pt x="138" y="163"/>
                    </a:lnTo>
                    <a:lnTo>
                      <a:pt x="139" y="159"/>
                    </a:lnTo>
                    <a:lnTo>
                      <a:pt x="139" y="155"/>
                    </a:lnTo>
                    <a:lnTo>
                      <a:pt x="138" y="150"/>
                    </a:lnTo>
                    <a:lnTo>
                      <a:pt x="137" y="146"/>
                    </a:lnTo>
                    <a:lnTo>
                      <a:pt x="49" y="4"/>
                    </a:lnTo>
                    <a:lnTo>
                      <a:pt x="54" y="0"/>
                    </a:lnTo>
                    <a:lnTo>
                      <a:pt x="145" y="144"/>
                    </a:lnTo>
                    <a:lnTo>
                      <a:pt x="145" y="144"/>
                    </a:lnTo>
                    <a:lnTo>
                      <a:pt x="147" y="150"/>
                    </a:lnTo>
                    <a:lnTo>
                      <a:pt x="149" y="155"/>
                    </a:lnTo>
                    <a:lnTo>
                      <a:pt x="149" y="161"/>
                    </a:lnTo>
                    <a:lnTo>
                      <a:pt x="147" y="166"/>
                    </a:lnTo>
                    <a:lnTo>
                      <a:pt x="145" y="171"/>
                    </a:lnTo>
                    <a:lnTo>
                      <a:pt x="142" y="177"/>
                    </a:lnTo>
                    <a:lnTo>
                      <a:pt x="138" y="181"/>
                    </a:lnTo>
                    <a:lnTo>
                      <a:pt x="133" y="185"/>
                    </a:lnTo>
                    <a:lnTo>
                      <a:pt x="133" y="185"/>
                    </a:lnTo>
                    <a:lnTo>
                      <a:pt x="127" y="188"/>
                    </a:lnTo>
                    <a:lnTo>
                      <a:pt x="120" y="190"/>
                    </a:lnTo>
                    <a:lnTo>
                      <a:pt x="115" y="190"/>
                    </a:lnTo>
                    <a:lnTo>
                      <a:pt x="108" y="190"/>
                    </a:lnTo>
                    <a:lnTo>
                      <a:pt x="103" y="189"/>
                    </a:lnTo>
                    <a:lnTo>
                      <a:pt x="97" y="186"/>
                    </a:lnTo>
                    <a:lnTo>
                      <a:pt x="93" y="182"/>
                    </a:lnTo>
                    <a:lnTo>
                      <a:pt x="91" y="178"/>
                    </a:lnTo>
                    <a:lnTo>
                      <a:pt x="0" y="33"/>
                    </a:lnTo>
                    <a:close/>
                  </a:path>
                </a:pathLst>
              </a:custGeom>
              <a:solidFill>
                <a:srgbClr val="5268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10" name="Google Shape;310;p12"/>
              <p:cNvSpPr/>
              <p:nvPr/>
            </p:nvSpPr>
            <p:spPr>
              <a:xfrm>
                <a:off x="1516063" y="3252788"/>
                <a:ext cx="114300" cy="79375"/>
              </a:xfrm>
              <a:custGeom>
                <a:rect b="b" l="l" r="r" t="t"/>
                <a:pathLst>
                  <a:path extrusionOk="0" h="50" w="72">
                    <a:moveTo>
                      <a:pt x="0" y="47"/>
                    </a:moveTo>
                    <a:lnTo>
                      <a:pt x="0" y="47"/>
                    </a:lnTo>
                    <a:lnTo>
                      <a:pt x="1" y="49"/>
                    </a:lnTo>
                    <a:lnTo>
                      <a:pt x="4" y="50"/>
                    </a:lnTo>
                    <a:lnTo>
                      <a:pt x="5" y="50"/>
                    </a:lnTo>
                    <a:lnTo>
                      <a:pt x="8" y="49"/>
                    </a:lnTo>
                    <a:lnTo>
                      <a:pt x="69" y="11"/>
                    </a:lnTo>
                    <a:lnTo>
                      <a:pt x="69" y="11"/>
                    </a:lnTo>
                    <a:lnTo>
                      <a:pt x="70" y="9"/>
                    </a:lnTo>
                    <a:lnTo>
                      <a:pt x="72" y="8"/>
                    </a:lnTo>
                    <a:lnTo>
                      <a:pt x="72" y="5"/>
                    </a:lnTo>
                    <a:lnTo>
                      <a:pt x="70" y="2"/>
                    </a:lnTo>
                    <a:lnTo>
                      <a:pt x="70" y="2"/>
                    </a:lnTo>
                    <a:lnTo>
                      <a:pt x="69" y="1"/>
                    </a:lnTo>
                    <a:lnTo>
                      <a:pt x="68" y="0"/>
                    </a:lnTo>
                    <a:lnTo>
                      <a:pt x="65" y="0"/>
                    </a:lnTo>
                    <a:lnTo>
                      <a:pt x="64" y="1"/>
                    </a:lnTo>
                    <a:lnTo>
                      <a:pt x="1" y="39"/>
                    </a:lnTo>
                    <a:lnTo>
                      <a:pt x="1" y="39"/>
                    </a:lnTo>
                    <a:lnTo>
                      <a:pt x="0" y="40"/>
                    </a:lnTo>
                    <a:lnTo>
                      <a:pt x="0" y="43"/>
                    </a:lnTo>
                    <a:lnTo>
                      <a:pt x="0" y="44"/>
                    </a:lnTo>
                    <a:lnTo>
                      <a:pt x="0" y="47"/>
                    </a:lnTo>
                    <a:lnTo>
                      <a:pt x="0" y="47"/>
                    </a:lnTo>
                    <a:close/>
                  </a:path>
                </a:pathLst>
              </a:custGeom>
              <a:solidFill>
                <a:srgbClr val="5268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11" name="Google Shape;311;p12"/>
              <p:cNvSpPr/>
              <p:nvPr/>
            </p:nvSpPr>
            <p:spPr>
              <a:xfrm>
                <a:off x="1560513" y="3316288"/>
                <a:ext cx="161925" cy="219075"/>
              </a:xfrm>
              <a:custGeom>
                <a:rect b="b" l="l" r="r" t="t"/>
                <a:pathLst>
                  <a:path extrusionOk="0" h="138" w="102">
                    <a:moveTo>
                      <a:pt x="0" y="6"/>
                    </a:moveTo>
                    <a:lnTo>
                      <a:pt x="9" y="0"/>
                    </a:lnTo>
                    <a:lnTo>
                      <a:pt x="88" y="128"/>
                    </a:lnTo>
                    <a:lnTo>
                      <a:pt x="88" y="128"/>
                    </a:lnTo>
                    <a:lnTo>
                      <a:pt x="91" y="132"/>
                    </a:lnTo>
                    <a:lnTo>
                      <a:pt x="94" y="133"/>
                    </a:lnTo>
                    <a:lnTo>
                      <a:pt x="98" y="134"/>
                    </a:lnTo>
                    <a:lnTo>
                      <a:pt x="102" y="136"/>
                    </a:lnTo>
                    <a:lnTo>
                      <a:pt x="102" y="136"/>
                    </a:lnTo>
                    <a:lnTo>
                      <a:pt x="101" y="136"/>
                    </a:lnTo>
                    <a:lnTo>
                      <a:pt x="101" y="136"/>
                    </a:lnTo>
                    <a:lnTo>
                      <a:pt x="95" y="138"/>
                    </a:lnTo>
                    <a:lnTo>
                      <a:pt x="88" y="138"/>
                    </a:lnTo>
                    <a:lnTo>
                      <a:pt x="83" y="136"/>
                    </a:lnTo>
                    <a:lnTo>
                      <a:pt x="79" y="132"/>
                    </a:lnTo>
                    <a:lnTo>
                      <a:pt x="0" y="6"/>
                    </a:lnTo>
                    <a:close/>
                  </a:path>
                </a:pathLst>
              </a:custGeom>
              <a:solidFill>
                <a:srgbClr val="5268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sp>
          <p:nvSpPr>
            <p:cNvPr id="312" name="Google Shape;312;p12"/>
            <p:cNvSpPr/>
            <p:nvPr/>
          </p:nvSpPr>
          <p:spPr>
            <a:xfrm>
              <a:off x="5355841" y="2069164"/>
              <a:ext cx="180736" cy="139139"/>
            </a:xfrm>
            <a:custGeom>
              <a:rect b="b" l="l" r="r" t="t"/>
              <a:pathLst>
                <a:path extrusionOk="0" h="97" w="126">
                  <a:moveTo>
                    <a:pt x="126" y="53"/>
                  </a:moveTo>
                  <a:lnTo>
                    <a:pt x="126" y="53"/>
                  </a:lnTo>
                  <a:lnTo>
                    <a:pt x="126" y="45"/>
                  </a:lnTo>
                  <a:lnTo>
                    <a:pt x="124" y="38"/>
                  </a:lnTo>
                  <a:lnTo>
                    <a:pt x="121" y="31"/>
                  </a:lnTo>
                  <a:lnTo>
                    <a:pt x="117" y="24"/>
                  </a:lnTo>
                  <a:lnTo>
                    <a:pt x="109" y="17"/>
                  </a:lnTo>
                  <a:lnTo>
                    <a:pt x="105" y="15"/>
                  </a:lnTo>
                  <a:lnTo>
                    <a:pt x="105" y="15"/>
                  </a:lnTo>
                  <a:lnTo>
                    <a:pt x="99" y="12"/>
                  </a:lnTo>
                  <a:lnTo>
                    <a:pt x="99" y="34"/>
                  </a:lnTo>
                  <a:lnTo>
                    <a:pt x="99" y="34"/>
                  </a:lnTo>
                  <a:lnTo>
                    <a:pt x="103" y="35"/>
                  </a:lnTo>
                  <a:lnTo>
                    <a:pt x="106" y="36"/>
                  </a:lnTo>
                  <a:lnTo>
                    <a:pt x="106" y="36"/>
                  </a:lnTo>
                  <a:lnTo>
                    <a:pt x="111" y="39"/>
                  </a:lnTo>
                  <a:lnTo>
                    <a:pt x="114" y="45"/>
                  </a:lnTo>
                  <a:lnTo>
                    <a:pt x="114" y="50"/>
                  </a:lnTo>
                  <a:lnTo>
                    <a:pt x="113" y="55"/>
                  </a:lnTo>
                  <a:lnTo>
                    <a:pt x="113" y="55"/>
                  </a:lnTo>
                  <a:lnTo>
                    <a:pt x="110" y="59"/>
                  </a:lnTo>
                  <a:lnTo>
                    <a:pt x="107" y="62"/>
                  </a:lnTo>
                  <a:lnTo>
                    <a:pt x="103" y="63"/>
                  </a:lnTo>
                  <a:lnTo>
                    <a:pt x="99" y="63"/>
                  </a:lnTo>
                  <a:lnTo>
                    <a:pt x="99" y="76"/>
                  </a:lnTo>
                  <a:lnTo>
                    <a:pt x="99" y="76"/>
                  </a:lnTo>
                  <a:lnTo>
                    <a:pt x="109" y="74"/>
                  </a:lnTo>
                  <a:lnTo>
                    <a:pt x="113" y="72"/>
                  </a:lnTo>
                  <a:lnTo>
                    <a:pt x="117" y="70"/>
                  </a:lnTo>
                  <a:lnTo>
                    <a:pt x="121" y="68"/>
                  </a:lnTo>
                  <a:lnTo>
                    <a:pt x="122" y="63"/>
                  </a:lnTo>
                  <a:lnTo>
                    <a:pt x="125" y="58"/>
                  </a:lnTo>
                  <a:lnTo>
                    <a:pt x="126" y="53"/>
                  </a:lnTo>
                  <a:lnTo>
                    <a:pt x="126" y="53"/>
                  </a:lnTo>
                  <a:close/>
                  <a:moveTo>
                    <a:pt x="99" y="12"/>
                  </a:moveTo>
                  <a:lnTo>
                    <a:pt x="99" y="12"/>
                  </a:lnTo>
                  <a:lnTo>
                    <a:pt x="82" y="5"/>
                  </a:lnTo>
                  <a:lnTo>
                    <a:pt x="65" y="1"/>
                  </a:lnTo>
                  <a:lnTo>
                    <a:pt x="52" y="0"/>
                  </a:lnTo>
                  <a:lnTo>
                    <a:pt x="40" y="1"/>
                  </a:lnTo>
                  <a:lnTo>
                    <a:pt x="40" y="5"/>
                  </a:lnTo>
                  <a:lnTo>
                    <a:pt x="40" y="5"/>
                  </a:lnTo>
                  <a:lnTo>
                    <a:pt x="42" y="5"/>
                  </a:lnTo>
                  <a:lnTo>
                    <a:pt x="42" y="5"/>
                  </a:lnTo>
                  <a:lnTo>
                    <a:pt x="42" y="5"/>
                  </a:lnTo>
                  <a:lnTo>
                    <a:pt x="45" y="8"/>
                  </a:lnTo>
                  <a:lnTo>
                    <a:pt x="46" y="11"/>
                  </a:lnTo>
                  <a:lnTo>
                    <a:pt x="46" y="13"/>
                  </a:lnTo>
                  <a:lnTo>
                    <a:pt x="46" y="16"/>
                  </a:lnTo>
                  <a:lnTo>
                    <a:pt x="46" y="16"/>
                  </a:lnTo>
                  <a:lnTo>
                    <a:pt x="44" y="19"/>
                  </a:lnTo>
                  <a:lnTo>
                    <a:pt x="40" y="20"/>
                  </a:lnTo>
                  <a:lnTo>
                    <a:pt x="40" y="76"/>
                  </a:lnTo>
                  <a:lnTo>
                    <a:pt x="40" y="76"/>
                  </a:lnTo>
                  <a:lnTo>
                    <a:pt x="40" y="80"/>
                  </a:lnTo>
                  <a:lnTo>
                    <a:pt x="40" y="84"/>
                  </a:lnTo>
                  <a:lnTo>
                    <a:pt x="40" y="96"/>
                  </a:lnTo>
                  <a:lnTo>
                    <a:pt x="40" y="96"/>
                  </a:lnTo>
                  <a:lnTo>
                    <a:pt x="49" y="91"/>
                  </a:lnTo>
                  <a:lnTo>
                    <a:pt x="59" y="82"/>
                  </a:lnTo>
                  <a:lnTo>
                    <a:pt x="69" y="77"/>
                  </a:lnTo>
                  <a:lnTo>
                    <a:pt x="73" y="76"/>
                  </a:lnTo>
                  <a:lnTo>
                    <a:pt x="79" y="76"/>
                  </a:lnTo>
                  <a:lnTo>
                    <a:pt x="79" y="76"/>
                  </a:lnTo>
                  <a:lnTo>
                    <a:pt x="90" y="76"/>
                  </a:lnTo>
                  <a:lnTo>
                    <a:pt x="99" y="76"/>
                  </a:lnTo>
                  <a:lnTo>
                    <a:pt x="99" y="63"/>
                  </a:lnTo>
                  <a:lnTo>
                    <a:pt x="99" y="63"/>
                  </a:lnTo>
                  <a:lnTo>
                    <a:pt x="97" y="63"/>
                  </a:lnTo>
                  <a:lnTo>
                    <a:pt x="92" y="62"/>
                  </a:lnTo>
                  <a:lnTo>
                    <a:pt x="92" y="62"/>
                  </a:lnTo>
                  <a:lnTo>
                    <a:pt x="92" y="62"/>
                  </a:lnTo>
                  <a:lnTo>
                    <a:pt x="88" y="59"/>
                  </a:lnTo>
                  <a:lnTo>
                    <a:pt x="86" y="54"/>
                  </a:lnTo>
                  <a:lnTo>
                    <a:pt x="84" y="49"/>
                  </a:lnTo>
                  <a:lnTo>
                    <a:pt x="86" y="42"/>
                  </a:lnTo>
                  <a:lnTo>
                    <a:pt x="86" y="42"/>
                  </a:lnTo>
                  <a:lnTo>
                    <a:pt x="88" y="39"/>
                  </a:lnTo>
                  <a:lnTo>
                    <a:pt x="91" y="36"/>
                  </a:lnTo>
                  <a:lnTo>
                    <a:pt x="95" y="35"/>
                  </a:lnTo>
                  <a:lnTo>
                    <a:pt x="99" y="34"/>
                  </a:lnTo>
                  <a:lnTo>
                    <a:pt x="99" y="12"/>
                  </a:lnTo>
                  <a:close/>
                  <a:moveTo>
                    <a:pt x="40" y="1"/>
                  </a:moveTo>
                  <a:lnTo>
                    <a:pt x="40" y="1"/>
                  </a:lnTo>
                  <a:lnTo>
                    <a:pt x="33" y="3"/>
                  </a:lnTo>
                  <a:lnTo>
                    <a:pt x="33" y="11"/>
                  </a:lnTo>
                  <a:lnTo>
                    <a:pt x="33" y="11"/>
                  </a:lnTo>
                  <a:lnTo>
                    <a:pt x="33" y="9"/>
                  </a:lnTo>
                  <a:lnTo>
                    <a:pt x="33" y="9"/>
                  </a:lnTo>
                  <a:lnTo>
                    <a:pt x="36" y="7"/>
                  </a:lnTo>
                  <a:lnTo>
                    <a:pt x="40" y="5"/>
                  </a:lnTo>
                  <a:lnTo>
                    <a:pt x="40" y="1"/>
                  </a:lnTo>
                  <a:lnTo>
                    <a:pt x="40" y="1"/>
                  </a:lnTo>
                  <a:close/>
                  <a:moveTo>
                    <a:pt x="33" y="97"/>
                  </a:moveTo>
                  <a:lnTo>
                    <a:pt x="33" y="97"/>
                  </a:lnTo>
                  <a:lnTo>
                    <a:pt x="40" y="96"/>
                  </a:lnTo>
                  <a:lnTo>
                    <a:pt x="40" y="84"/>
                  </a:lnTo>
                  <a:lnTo>
                    <a:pt x="40" y="84"/>
                  </a:lnTo>
                  <a:lnTo>
                    <a:pt x="38" y="85"/>
                  </a:lnTo>
                  <a:lnTo>
                    <a:pt x="38" y="85"/>
                  </a:lnTo>
                  <a:lnTo>
                    <a:pt x="36" y="89"/>
                  </a:lnTo>
                  <a:lnTo>
                    <a:pt x="33" y="92"/>
                  </a:lnTo>
                  <a:lnTo>
                    <a:pt x="33" y="97"/>
                  </a:lnTo>
                  <a:lnTo>
                    <a:pt x="33" y="97"/>
                  </a:lnTo>
                  <a:close/>
                  <a:moveTo>
                    <a:pt x="40" y="20"/>
                  </a:moveTo>
                  <a:lnTo>
                    <a:pt x="40" y="76"/>
                  </a:lnTo>
                  <a:lnTo>
                    <a:pt x="40" y="76"/>
                  </a:lnTo>
                  <a:lnTo>
                    <a:pt x="37" y="72"/>
                  </a:lnTo>
                  <a:lnTo>
                    <a:pt x="33" y="69"/>
                  </a:lnTo>
                  <a:lnTo>
                    <a:pt x="33" y="69"/>
                  </a:lnTo>
                  <a:lnTo>
                    <a:pt x="33" y="69"/>
                  </a:lnTo>
                  <a:lnTo>
                    <a:pt x="33" y="32"/>
                  </a:lnTo>
                  <a:lnTo>
                    <a:pt x="33" y="32"/>
                  </a:lnTo>
                  <a:lnTo>
                    <a:pt x="33" y="30"/>
                  </a:lnTo>
                  <a:lnTo>
                    <a:pt x="33" y="26"/>
                  </a:lnTo>
                  <a:lnTo>
                    <a:pt x="33" y="15"/>
                  </a:lnTo>
                  <a:lnTo>
                    <a:pt x="33" y="15"/>
                  </a:lnTo>
                  <a:lnTo>
                    <a:pt x="34" y="17"/>
                  </a:lnTo>
                  <a:lnTo>
                    <a:pt x="36" y="19"/>
                  </a:lnTo>
                  <a:lnTo>
                    <a:pt x="36" y="19"/>
                  </a:lnTo>
                  <a:lnTo>
                    <a:pt x="40" y="20"/>
                  </a:lnTo>
                  <a:lnTo>
                    <a:pt x="40" y="20"/>
                  </a:lnTo>
                  <a:close/>
                  <a:moveTo>
                    <a:pt x="33" y="3"/>
                  </a:moveTo>
                  <a:lnTo>
                    <a:pt x="33" y="3"/>
                  </a:lnTo>
                  <a:lnTo>
                    <a:pt x="23" y="7"/>
                  </a:lnTo>
                  <a:lnTo>
                    <a:pt x="23" y="19"/>
                  </a:lnTo>
                  <a:lnTo>
                    <a:pt x="23" y="19"/>
                  </a:lnTo>
                  <a:lnTo>
                    <a:pt x="27" y="20"/>
                  </a:lnTo>
                  <a:lnTo>
                    <a:pt x="27" y="20"/>
                  </a:lnTo>
                  <a:lnTo>
                    <a:pt x="30" y="23"/>
                  </a:lnTo>
                  <a:lnTo>
                    <a:pt x="33" y="26"/>
                  </a:lnTo>
                  <a:lnTo>
                    <a:pt x="33" y="15"/>
                  </a:lnTo>
                  <a:lnTo>
                    <a:pt x="33" y="15"/>
                  </a:lnTo>
                  <a:lnTo>
                    <a:pt x="32" y="13"/>
                  </a:lnTo>
                  <a:lnTo>
                    <a:pt x="33" y="11"/>
                  </a:lnTo>
                  <a:lnTo>
                    <a:pt x="33" y="3"/>
                  </a:lnTo>
                  <a:lnTo>
                    <a:pt x="33" y="3"/>
                  </a:lnTo>
                  <a:close/>
                  <a:moveTo>
                    <a:pt x="23" y="97"/>
                  </a:moveTo>
                  <a:lnTo>
                    <a:pt x="23" y="97"/>
                  </a:lnTo>
                  <a:lnTo>
                    <a:pt x="27" y="97"/>
                  </a:lnTo>
                  <a:lnTo>
                    <a:pt x="33" y="97"/>
                  </a:lnTo>
                  <a:lnTo>
                    <a:pt x="33" y="92"/>
                  </a:lnTo>
                  <a:lnTo>
                    <a:pt x="33" y="92"/>
                  </a:lnTo>
                  <a:lnTo>
                    <a:pt x="27" y="92"/>
                  </a:lnTo>
                  <a:lnTo>
                    <a:pt x="23" y="91"/>
                  </a:lnTo>
                  <a:lnTo>
                    <a:pt x="23" y="97"/>
                  </a:lnTo>
                  <a:lnTo>
                    <a:pt x="23" y="97"/>
                  </a:lnTo>
                  <a:close/>
                  <a:moveTo>
                    <a:pt x="33" y="32"/>
                  </a:moveTo>
                  <a:lnTo>
                    <a:pt x="33" y="69"/>
                  </a:lnTo>
                  <a:lnTo>
                    <a:pt x="33" y="69"/>
                  </a:lnTo>
                  <a:lnTo>
                    <a:pt x="27" y="68"/>
                  </a:lnTo>
                  <a:lnTo>
                    <a:pt x="23" y="69"/>
                  </a:lnTo>
                  <a:lnTo>
                    <a:pt x="23" y="65"/>
                  </a:lnTo>
                  <a:lnTo>
                    <a:pt x="23" y="65"/>
                  </a:lnTo>
                  <a:lnTo>
                    <a:pt x="26" y="62"/>
                  </a:lnTo>
                  <a:lnTo>
                    <a:pt x="27" y="59"/>
                  </a:lnTo>
                  <a:lnTo>
                    <a:pt x="27" y="59"/>
                  </a:lnTo>
                  <a:lnTo>
                    <a:pt x="29" y="55"/>
                  </a:lnTo>
                  <a:lnTo>
                    <a:pt x="29" y="50"/>
                  </a:lnTo>
                  <a:lnTo>
                    <a:pt x="26" y="47"/>
                  </a:lnTo>
                  <a:lnTo>
                    <a:pt x="23" y="45"/>
                  </a:lnTo>
                  <a:lnTo>
                    <a:pt x="23" y="43"/>
                  </a:lnTo>
                  <a:lnTo>
                    <a:pt x="23" y="39"/>
                  </a:lnTo>
                  <a:lnTo>
                    <a:pt x="23" y="39"/>
                  </a:lnTo>
                  <a:lnTo>
                    <a:pt x="27" y="38"/>
                  </a:lnTo>
                  <a:lnTo>
                    <a:pt x="32" y="34"/>
                  </a:lnTo>
                  <a:lnTo>
                    <a:pt x="32" y="34"/>
                  </a:lnTo>
                  <a:lnTo>
                    <a:pt x="33" y="32"/>
                  </a:lnTo>
                  <a:lnTo>
                    <a:pt x="33" y="32"/>
                  </a:lnTo>
                  <a:close/>
                  <a:moveTo>
                    <a:pt x="23" y="7"/>
                  </a:moveTo>
                  <a:lnTo>
                    <a:pt x="23" y="7"/>
                  </a:lnTo>
                  <a:lnTo>
                    <a:pt x="17" y="11"/>
                  </a:lnTo>
                  <a:lnTo>
                    <a:pt x="13" y="16"/>
                  </a:lnTo>
                  <a:lnTo>
                    <a:pt x="8" y="21"/>
                  </a:lnTo>
                  <a:lnTo>
                    <a:pt x="6" y="27"/>
                  </a:lnTo>
                  <a:lnTo>
                    <a:pt x="2" y="40"/>
                  </a:lnTo>
                  <a:lnTo>
                    <a:pt x="0" y="54"/>
                  </a:lnTo>
                  <a:lnTo>
                    <a:pt x="2" y="66"/>
                  </a:lnTo>
                  <a:lnTo>
                    <a:pt x="4" y="78"/>
                  </a:lnTo>
                  <a:lnTo>
                    <a:pt x="8" y="88"/>
                  </a:lnTo>
                  <a:lnTo>
                    <a:pt x="13" y="91"/>
                  </a:lnTo>
                  <a:lnTo>
                    <a:pt x="15" y="93"/>
                  </a:lnTo>
                  <a:lnTo>
                    <a:pt x="15" y="93"/>
                  </a:lnTo>
                  <a:lnTo>
                    <a:pt x="23" y="97"/>
                  </a:lnTo>
                  <a:lnTo>
                    <a:pt x="23" y="91"/>
                  </a:lnTo>
                  <a:lnTo>
                    <a:pt x="22" y="91"/>
                  </a:lnTo>
                  <a:lnTo>
                    <a:pt x="22" y="91"/>
                  </a:lnTo>
                  <a:lnTo>
                    <a:pt x="22" y="91"/>
                  </a:lnTo>
                  <a:lnTo>
                    <a:pt x="18" y="88"/>
                  </a:lnTo>
                  <a:lnTo>
                    <a:pt x="17" y="84"/>
                  </a:lnTo>
                  <a:lnTo>
                    <a:pt x="15" y="80"/>
                  </a:lnTo>
                  <a:lnTo>
                    <a:pt x="17" y="74"/>
                  </a:lnTo>
                  <a:lnTo>
                    <a:pt x="17" y="74"/>
                  </a:lnTo>
                  <a:lnTo>
                    <a:pt x="19" y="72"/>
                  </a:lnTo>
                  <a:lnTo>
                    <a:pt x="23" y="69"/>
                  </a:lnTo>
                  <a:lnTo>
                    <a:pt x="23" y="65"/>
                  </a:lnTo>
                  <a:lnTo>
                    <a:pt x="23" y="65"/>
                  </a:lnTo>
                  <a:lnTo>
                    <a:pt x="18" y="66"/>
                  </a:lnTo>
                  <a:lnTo>
                    <a:pt x="13" y="65"/>
                  </a:lnTo>
                  <a:lnTo>
                    <a:pt x="13" y="65"/>
                  </a:lnTo>
                  <a:lnTo>
                    <a:pt x="13" y="65"/>
                  </a:lnTo>
                  <a:lnTo>
                    <a:pt x="10" y="62"/>
                  </a:lnTo>
                  <a:lnTo>
                    <a:pt x="7" y="58"/>
                  </a:lnTo>
                  <a:lnTo>
                    <a:pt x="7" y="54"/>
                  </a:lnTo>
                  <a:lnTo>
                    <a:pt x="8" y="49"/>
                  </a:lnTo>
                  <a:lnTo>
                    <a:pt x="8" y="49"/>
                  </a:lnTo>
                  <a:lnTo>
                    <a:pt x="11" y="46"/>
                  </a:lnTo>
                  <a:lnTo>
                    <a:pt x="14" y="43"/>
                  </a:lnTo>
                  <a:lnTo>
                    <a:pt x="18" y="43"/>
                  </a:lnTo>
                  <a:lnTo>
                    <a:pt x="23" y="43"/>
                  </a:lnTo>
                  <a:lnTo>
                    <a:pt x="23" y="39"/>
                  </a:lnTo>
                  <a:lnTo>
                    <a:pt x="23" y="39"/>
                  </a:lnTo>
                  <a:lnTo>
                    <a:pt x="18" y="38"/>
                  </a:lnTo>
                  <a:lnTo>
                    <a:pt x="18" y="38"/>
                  </a:lnTo>
                  <a:lnTo>
                    <a:pt x="15" y="35"/>
                  </a:lnTo>
                  <a:lnTo>
                    <a:pt x="14" y="32"/>
                  </a:lnTo>
                  <a:lnTo>
                    <a:pt x="13" y="28"/>
                  </a:lnTo>
                  <a:lnTo>
                    <a:pt x="14" y="24"/>
                  </a:lnTo>
                  <a:lnTo>
                    <a:pt x="14" y="24"/>
                  </a:lnTo>
                  <a:lnTo>
                    <a:pt x="14" y="24"/>
                  </a:lnTo>
                  <a:lnTo>
                    <a:pt x="18" y="20"/>
                  </a:lnTo>
                  <a:lnTo>
                    <a:pt x="23" y="19"/>
                  </a:lnTo>
                  <a:lnTo>
                    <a:pt x="23" y="7"/>
                  </a:lnTo>
                  <a:close/>
                </a:path>
              </a:pathLst>
            </a:custGeom>
            <a:solidFill>
              <a:srgbClr val="7784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nvGrpSpPr>
            <p:cNvPr id="313" name="Google Shape;313;p12"/>
            <p:cNvGrpSpPr/>
            <p:nvPr/>
          </p:nvGrpSpPr>
          <p:grpSpPr>
            <a:xfrm>
              <a:off x="6956761" y="3022534"/>
              <a:ext cx="239556" cy="302673"/>
              <a:chOff x="3665538" y="3100388"/>
              <a:chExt cx="265113" cy="334963"/>
            </a:xfrm>
          </p:grpSpPr>
          <p:sp>
            <p:nvSpPr>
              <p:cNvPr id="314" name="Google Shape;314;p12"/>
              <p:cNvSpPr/>
              <p:nvPr/>
            </p:nvSpPr>
            <p:spPr>
              <a:xfrm>
                <a:off x="3665538" y="3109913"/>
                <a:ext cx="252413" cy="325438"/>
              </a:xfrm>
              <a:custGeom>
                <a:rect b="b" l="l" r="r" t="t"/>
                <a:pathLst>
                  <a:path extrusionOk="0" h="205" w="159">
                    <a:moveTo>
                      <a:pt x="159" y="36"/>
                    </a:moveTo>
                    <a:lnTo>
                      <a:pt x="151" y="32"/>
                    </a:lnTo>
                    <a:lnTo>
                      <a:pt x="56" y="185"/>
                    </a:lnTo>
                    <a:lnTo>
                      <a:pt x="56" y="185"/>
                    </a:lnTo>
                    <a:lnTo>
                      <a:pt x="53" y="189"/>
                    </a:lnTo>
                    <a:lnTo>
                      <a:pt x="50" y="191"/>
                    </a:lnTo>
                    <a:lnTo>
                      <a:pt x="46" y="193"/>
                    </a:lnTo>
                    <a:lnTo>
                      <a:pt x="41" y="194"/>
                    </a:lnTo>
                    <a:lnTo>
                      <a:pt x="37" y="195"/>
                    </a:lnTo>
                    <a:lnTo>
                      <a:pt x="31" y="194"/>
                    </a:lnTo>
                    <a:lnTo>
                      <a:pt x="27" y="193"/>
                    </a:lnTo>
                    <a:lnTo>
                      <a:pt x="22" y="191"/>
                    </a:lnTo>
                    <a:lnTo>
                      <a:pt x="22" y="191"/>
                    </a:lnTo>
                    <a:lnTo>
                      <a:pt x="18" y="187"/>
                    </a:lnTo>
                    <a:lnTo>
                      <a:pt x="15" y="185"/>
                    </a:lnTo>
                    <a:lnTo>
                      <a:pt x="12" y="180"/>
                    </a:lnTo>
                    <a:lnTo>
                      <a:pt x="10" y="175"/>
                    </a:lnTo>
                    <a:lnTo>
                      <a:pt x="10" y="171"/>
                    </a:lnTo>
                    <a:lnTo>
                      <a:pt x="10" y="166"/>
                    </a:lnTo>
                    <a:lnTo>
                      <a:pt x="11" y="162"/>
                    </a:lnTo>
                    <a:lnTo>
                      <a:pt x="12" y="157"/>
                    </a:lnTo>
                    <a:lnTo>
                      <a:pt x="107" y="4"/>
                    </a:lnTo>
                    <a:lnTo>
                      <a:pt x="100" y="0"/>
                    </a:lnTo>
                    <a:lnTo>
                      <a:pt x="4" y="155"/>
                    </a:lnTo>
                    <a:lnTo>
                      <a:pt x="4" y="155"/>
                    </a:lnTo>
                    <a:lnTo>
                      <a:pt x="2" y="160"/>
                    </a:lnTo>
                    <a:lnTo>
                      <a:pt x="0" y="167"/>
                    </a:lnTo>
                    <a:lnTo>
                      <a:pt x="0" y="172"/>
                    </a:lnTo>
                    <a:lnTo>
                      <a:pt x="2" y="179"/>
                    </a:lnTo>
                    <a:lnTo>
                      <a:pt x="3" y="185"/>
                    </a:lnTo>
                    <a:lnTo>
                      <a:pt x="7" y="190"/>
                    </a:lnTo>
                    <a:lnTo>
                      <a:pt x="11" y="195"/>
                    </a:lnTo>
                    <a:lnTo>
                      <a:pt x="16" y="199"/>
                    </a:lnTo>
                    <a:lnTo>
                      <a:pt x="16" y="199"/>
                    </a:lnTo>
                    <a:lnTo>
                      <a:pt x="23" y="202"/>
                    </a:lnTo>
                    <a:lnTo>
                      <a:pt x="30" y="203"/>
                    </a:lnTo>
                    <a:lnTo>
                      <a:pt x="35" y="205"/>
                    </a:lnTo>
                    <a:lnTo>
                      <a:pt x="42" y="205"/>
                    </a:lnTo>
                    <a:lnTo>
                      <a:pt x="48" y="202"/>
                    </a:lnTo>
                    <a:lnTo>
                      <a:pt x="53" y="199"/>
                    </a:lnTo>
                    <a:lnTo>
                      <a:pt x="58" y="195"/>
                    </a:lnTo>
                    <a:lnTo>
                      <a:pt x="62" y="191"/>
                    </a:lnTo>
                    <a:lnTo>
                      <a:pt x="159" y="36"/>
                    </a:lnTo>
                    <a:close/>
                  </a:path>
                </a:pathLst>
              </a:custGeom>
              <a:solidFill>
                <a:srgbClr val="7784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15" name="Google Shape;315;p12"/>
              <p:cNvSpPr/>
              <p:nvPr/>
            </p:nvSpPr>
            <p:spPr>
              <a:xfrm>
                <a:off x="3808413" y="3100388"/>
                <a:ext cx="122238" cy="82550"/>
              </a:xfrm>
              <a:custGeom>
                <a:rect b="b" l="l" r="r" t="t"/>
                <a:pathLst>
                  <a:path extrusionOk="0" h="52" w="77">
                    <a:moveTo>
                      <a:pt x="75" y="50"/>
                    </a:moveTo>
                    <a:lnTo>
                      <a:pt x="75" y="50"/>
                    </a:lnTo>
                    <a:lnTo>
                      <a:pt x="74" y="51"/>
                    </a:lnTo>
                    <a:lnTo>
                      <a:pt x="71" y="52"/>
                    </a:lnTo>
                    <a:lnTo>
                      <a:pt x="69" y="52"/>
                    </a:lnTo>
                    <a:lnTo>
                      <a:pt x="67" y="51"/>
                    </a:lnTo>
                    <a:lnTo>
                      <a:pt x="2" y="12"/>
                    </a:lnTo>
                    <a:lnTo>
                      <a:pt x="2" y="12"/>
                    </a:lnTo>
                    <a:lnTo>
                      <a:pt x="0" y="9"/>
                    </a:lnTo>
                    <a:lnTo>
                      <a:pt x="0" y="8"/>
                    </a:lnTo>
                    <a:lnTo>
                      <a:pt x="0" y="5"/>
                    </a:lnTo>
                    <a:lnTo>
                      <a:pt x="0" y="2"/>
                    </a:lnTo>
                    <a:lnTo>
                      <a:pt x="0" y="2"/>
                    </a:lnTo>
                    <a:lnTo>
                      <a:pt x="1" y="1"/>
                    </a:lnTo>
                    <a:lnTo>
                      <a:pt x="4" y="0"/>
                    </a:lnTo>
                    <a:lnTo>
                      <a:pt x="6" y="0"/>
                    </a:lnTo>
                    <a:lnTo>
                      <a:pt x="8" y="1"/>
                    </a:lnTo>
                    <a:lnTo>
                      <a:pt x="74" y="42"/>
                    </a:lnTo>
                    <a:lnTo>
                      <a:pt x="74" y="42"/>
                    </a:lnTo>
                    <a:lnTo>
                      <a:pt x="75" y="43"/>
                    </a:lnTo>
                    <a:lnTo>
                      <a:pt x="77" y="46"/>
                    </a:lnTo>
                    <a:lnTo>
                      <a:pt x="77" y="47"/>
                    </a:lnTo>
                    <a:lnTo>
                      <a:pt x="75" y="50"/>
                    </a:lnTo>
                    <a:lnTo>
                      <a:pt x="75" y="50"/>
                    </a:lnTo>
                    <a:close/>
                  </a:path>
                </a:pathLst>
              </a:custGeom>
              <a:solidFill>
                <a:srgbClr val="7784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16" name="Google Shape;316;p12"/>
              <p:cNvSpPr/>
              <p:nvPr/>
            </p:nvSpPr>
            <p:spPr>
              <a:xfrm>
                <a:off x="3708401" y="3168650"/>
                <a:ext cx="173038" cy="234950"/>
              </a:xfrm>
              <a:custGeom>
                <a:rect b="b" l="l" r="r" t="t"/>
                <a:pathLst>
                  <a:path extrusionOk="0" h="148" w="109">
                    <a:moveTo>
                      <a:pt x="109" y="5"/>
                    </a:moveTo>
                    <a:lnTo>
                      <a:pt x="99" y="0"/>
                    </a:lnTo>
                    <a:lnTo>
                      <a:pt x="15" y="137"/>
                    </a:lnTo>
                    <a:lnTo>
                      <a:pt x="15" y="137"/>
                    </a:lnTo>
                    <a:lnTo>
                      <a:pt x="12" y="139"/>
                    </a:lnTo>
                    <a:lnTo>
                      <a:pt x="8" y="142"/>
                    </a:lnTo>
                    <a:lnTo>
                      <a:pt x="4" y="143"/>
                    </a:lnTo>
                    <a:lnTo>
                      <a:pt x="0" y="143"/>
                    </a:lnTo>
                    <a:lnTo>
                      <a:pt x="0" y="143"/>
                    </a:lnTo>
                    <a:lnTo>
                      <a:pt x="0" y="145"/>
                    </a:lnTo>
                    <a:lnTo>
                      <a:pt x="0" y="145"/>
                    </a:lnTo>
                    <a:lnTo>
                      <a:pt x="7" y="148"/>
                    </a:lnTo>
                    <a:lnTo>
                      <a:pt x="14" y="148"/>
                    </a:lnTo>
                    <a:lnTo>
                      <a:pt x="21" y="145"/>
                    </a:lnTo>
                    <a:lnTo>
                      <a:pt x="25" y="141"/>
                    </a:lnTo>
                    <a:lnTo>
                      <a:pt x="109" y="5"/>
                    </a:lnTo>
                    <a:close/>
                  </a:path>
                </a:pathLst>
              </a:custGeom>
              <a:solidFill>
                <a:srgbClr val="7784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sp>
          <p:nvSpPr>
            <p:cNvPr id="317" name="Google Shape;317;p12"/>
            <p:cNvSpPr/>
            <p:nvPr/>
          </p:nvSpPr>
          <p:spPr>
            <a:xfrm>
              <a:off x="5783297" y="4483288"/>
              <a:ext cx="196516" cy="210859"/>
            </a:xfrm>
            <a:custGeom>
              <a:rect b="b" l="l" r="r" t="t"/>
              <a:pathLst>
                <a:path extrusionOk="0" h="147" w="137">
                  <a:moveTo>
                    <a:pt x="103" y="51"/>
                  </a:moveTo>
                  <a:lnTo>
                    <a:pt x="103" y="51"/>
                  </a:lnTo>
                  <a:lnTo>
                    <a:pt x="106" y="59"/>
                  </a:lnTo>
                  <a:lnTo>
                    <a:pt x="107" y="68"/>
                  </a:lnTo>
                  <a:lnTo>
                    <a:pt x="107" y="68"/>
                  </a:lnTo>
                  <a:lnTo>
                    <a:pt x="106" y="77"/>
                  </a:lnTo>
                  <a:lnTo>
                    <a:pt x="103" y="84"/>
                  </a:lnTo>
                  <a:lnTo>
                    <a:pt x="103" y="51"/>
                  </a:lnTo>
                  <a:lnTo>
                    <a:pt x="103" y="51"/>
                  </a:lnTo>
                  <a:close/>
                  <a:moveTo>
                    <a:pt x="103" y="107"/>
                  </a:moveTo>
                  <a:lnTo>
                    <a:pt x="103" y="99"/>
                  </a:lnTo>
                  <a:lnTo>
                    <a:pt x="103" y="99"/>
                  </a:lnTo>
                  <a:lnTo>
                    <a:pt x="106" y="99"/>
                  </a:lnTo>
                  <a:lnTo>
                    <a:pt x="106" y="99"/>
                  </a:lnTo>
                  <a:lnTo>
                    <a:pt x="117" y="111"/>
                  </a:lnTo>
                  <a:lnTo>
                    <a:pt x="117" y="111"/>
                  </a:lnTo>
                  <a:lnTo>
                    <a:pt x="118" y="114"/>
                  </a:lnTo>
                  <a:lnTo>
                    <a:pt x="117" y="116"/>
                  </a:lnTo>
                  <a:lnTo>
                    <a:pt x="117" y="116"/>
                  </a:lnTo>
                  <a:lnTo>
                    <a:pt x="115" y="118"/>
                  </a:lnTo>
                  <a:lnTo>
                    <a:pt x="113" y="116"/>
                  </a:lnTo>
                  <a:lnTo>
                    <a:pt x="103" y="107"/>
                  </a:lnTo>
                  <a:lnTo>
                    <a:pt x="103" y="107"/>
                  </a:lnTo>
                  <a:close/>
                  <a:moveTo>
                    <a:pt x="103" y="38"/>
                  </a:moveTo>
                  <a:lnTo>
                    <a:pt x="103" y="28"/>
                  </a:lnTo>
                  <a:lnTo>
                    <a:pt x="113" y="20"/>
                  </a:lnTo>
                  <a:lnTo>
                    <a:pt x="113" y="20"/>
                  </a:lnTo>
                  <a:lnTo>
                    <a:pt x="115" y="19"/>
                  </a:lnTo>
                  <a:lnTo>
                    <a:pt x="117" y="20"/>
                  </a:lnTo>
                  <a:lnTo>
                    <a:pt x="117" y="20"/>
                  </a:lnTo>
                  <a:lnTo>
                    <a:pt x="118" y="23"/>
                  </a:lnTo>
                  <a:lnTo>
                    <a:pt x="117" y="24"/>
                  </a:lnTo>
                  <a:lnTo>
                    <a:pt x="106" y="36"/>
                  </a:lnTo>
                  <a:lnTo>
                    <a:pt x="106" y="36"/>
                  </a:lnTo>
                  <a:lnTo>
                    <a:pt x="106" y="36"/>
                  </a:lnTo>
                  <a:lnTo>
                    <a:pt x="103" y="38"/>
                  </a:lnTo>
                  <a:lnTo>
                    <a:pt x="103" y="38"/>
                  </a:lnTo>
                  <a:close/>
                  <a:moveTo>
                    <a:pt x="114" y="68"/>
                  </a:moveTo>
                  <a:lnTo>
                    <a:pt x="114" y="68"/>
                  </a:lnTo>
                  <a:lnTo>
                    <a:pt x="114" y="68"/>
                  </a:lnTo>
                  <a:lnTo>
                    <a:pt x="114" y="65"/>
                  </a:lnTo>
                  <a:lnTo>
                    <a:pt x="117" y="65"/>
                  </a:lnTo>
                  <a:lnTo>
                    <a:pt x="134" y="65"/>
                  </a:lnTo>
                  <a:lnTo>
                    <a:pt x="134" y="65"/>
                  </a:lnTo>
                  <a:lnTo>
                    <a:pt x="136" y="65"/>
                  </a:lnTo>
                  <a:lnTo>
                    <a:pt x="137" y="68"/>
                  </a:lnTo>
                  <a:lnTo>
                    <a:pt x="137" y="68"/>
                  </a:lnTo>
                  <a:lnTo>
                    <a:pt x="136" y="70"/>
                  </a:lnTo>
                  <a:lnTo>
                    <a:pt x="134" y="72"/>
                  </a:lnTo>
                  <a:lnTo>
                    <a:pt x="117" y="72"/>
                  </a:lnTo>
                  <a:lnTo>
                    <a:pt x="117" y="72"/>
                  </a:lnTo>
                  <a:lnTo>
                    <a:pt x="114" y="70"/>
                  </a:lnTo>
                  <a:lnTo>
                    <a:pt x="114" y="68"/>
                  </a:lnTo>
                  <a:lnTo>
                    <a:pt x="114" y="68"/>
                  </a:lnTo>
                  <a:close/>
                  <a:moveTo>
                    <a:pt x="69" y="30"/>
                  </a:moveTo>
                  <a:lnTo>
                    <a:pt x="69" y="30"/>
                  </a:lnTo>
                  <a:lnTo>
                    <a:pt x="80" y="32"/>
                  </a:lnTo>
                  <a:lnTo>
                    <a:pt x="90" y="36"/>
                  </a:lnTo>
                  <a:lnTo>
                    <a:pt x="98" y="43"/>
                  </a:lnTo>
                  <a:lnTo>
                    <a:pt x="103" y="51"/>
                  </a:lnTo>
                  <a:lnTo>
                    <a:pt x="103" y="84"/>
                  </a:lnTo>
                  <a:lnTo>
                    <a:pt x="103" y="84"/>
                  </a:lnTo>
                  <a:lnTo>
                    <a:pt x="98" y="93"/>
                  </a:lnTo>
                  <a:lnTo>
                    <a:pt x="90" y="100"/>
                  </a:lnTo>
                  <a:lnTo>
                    <a:pt x="90" y="130"/>
                  </a:lnTo>
                  <a:lnTo>
                    <a:pt x="90" y="130"/>
                  </a:lnTo>
                  <a:lnTo>
                    <a:pt x="88" y="137"/>
                  </a:lnTo>
                  <a:lnTo>
                    <a:pt x="84" y="142"/>
                  </a:lnTo>
                  <a:lnTo>
                    <a:pt x="79" y="146"/>
                  </a:lnTo>
                  <a:lnTo>
                    <a:pt x="71" y="147"/>
                  </a:lnTo>
                  <a:lnTo>
                    <a:pt x="69" y="147"/>
                  </a:lnTo>
                  <a:lnTo>
                    <a:pt x="69" y="114"/>
                  </a:lnTo>
                  <a:lnTo>
                    <a:pt x="82" y="114"/>
                  </a:lnTo>
                  <a:lnTo>
                    <a:pt x="82" y="97"/>
                  </a:lnTo>
                  <a:lnTo>
                    <a:pt x="82" y="97"/>
                  </a:lnTo>
                  <a:lnTo>
                    <a:pt x="83" y="96"/>
                  </a:lnTo>
                  <a:lnTo>
                    <a:pt x="84" y="95"/>
                  </a:lnTo>
                  <a:lnTo>
                    <a:pt x="84" y="95"/>
                  </a:lnTo>
                  <a:lnTo>
                    <a:pt x="91" y="89"/>
                  </a:lnTo>
                  <a:lnTo>
                    <a:pt x="95" y="84"/>
                  </a:lnTo>
                  <a:lnTo>
                    <a:pt x="98" y="76"/>
                  </a:lnTo>
                  <a:lnTo>
                    <a:pt x="99" y="68"/>
                  </a:lnTo>
                  <a:lnTo>
                    <a:pt x="99" y="68"/>
                  </a:lnTo>
                  <a:lnTo>
                    <a:pt x="99" y="62"/>
                  </a:lnTo>
                  <a:lnTo>
                    <a:pt x="96" y="57"/>
                  </a:lnTo>
                  <a:lnTo>
                    <a:pt x="94" y="51"/>
                  </a:lnTo>
                  <a:lnTo>
                    <a:pt x="91" y="47"/>
                  </a:lnTo>
                  <a:lnTo>
                    <a:pt x="91" y="47"/>
                  </a:lnTo>
                  <a:lnTo>
                    <a:pt x="86" y="43"/>
                  </a:lnTo>
                  <a:lnTo>
                    <a:pt x="82" y="40"/>
                  </a:lnTo>
                  <a:lnTo>
                    <a:pt x="75" y="39"/>
                  </a:lnTo>
                  <a:lnTo>
                    <a:pt x="69" y="38"/>
                  </a:lnTo>
                  <a:lnTo>
                    <a:pt x="69" y="30"/>
                  </a:lnTo>
                  <a:lnTo>
                    <a:pt x="69" y="30"/>
                  </a:lnTo>
                  <a:close/>
                  <a:moveTo>
                    <a:pt x="103" y="28"/>
                  </a:moveTo>
                  <a:lnTo>
                    <a:pt x="100" y="31"/>
                  </a:lnTo>
                  <a:lnTo>
                    <a:pt x="100" y="31"/>
                  </a:lnTo>
                  <a:lnTo>
                    <a:pt x="99" y="34"/>
                  </a:lnTo>
                  <a:lnTo>
                    <a:pt x="100" y="36"/>
                  </a:lnTo>
                  <a:lnTo>
                    <a:pt x="100" y="36"/>
                  </a:lnTo>
                  <a:lnTo>
                    <a:pt x="103" y="38"/>
                  </a:lnTo>
                  <a:lnTo>
                    <a:pt x="103" y="28"/>
                  </a:lnTo>
                  <a:lnTo>
                    <a:pt x="103" y="28"/>
                  </a:lnTo>
                  <a:close/>
                  <a:moveTo>
                    <a:pt x="103" y="99"/>
                  </a:moveTo>
                  <a:lnTo>
                    <a:pt x="103" y="99"/>
                  </a:lnTo>
                  <a:lnTo>
                    <a:pt x="100" y="99"/>
                  </a:lnTo>
                  <a:lnTo>
                    <a:pt x="100" y="99"/>
                  </a:lnTo>
                  <a:lnTo>
                    <a:pt x="99" y="101"/>
                  </a:lnTo>
                  <a:lnTo>
                    <a:pt x="100" y="104"/>
                  </a:lnTo>
                  <a:lnTo>
                    <a:pt x="103" y="107"/>
                  </a:lnTo>
                  <a:lnTo>
                    <a:pt x="103" y="99"/>
                  </a:lnTo>
                  <a:lnTo>
                    <a:pt x="103" y="99"/>
                  </a:lnTo>
                  <a:close/>
                  <a:moveTo>
                    <a:pt x="69" y="24"/>
                  </a:moveTo>
                  <a:lnTo>
                    <a:pt x="69" y="0"/>
                  </a:lnTo>
                  <a:lnTo>
                    <a:pt x="69" y="0"/>
                  </a:lnTo>
                  <a:lnTo>
                    <a:pt x="72" y="1"/>
                  </a:lnTo>
                  <a:lnTo>
                    <a:pt x="72" y="4"/>
                  </a:lnTo>
                  <a:lnTo>
                    <a:pt x="72" y="20"/>
                  </a:lnTo>
                  <a:lnTo>
                    <a:pt x="72" y="20"/>
                  </a:lnTo>
                  <a:lnTo>
                    <a:pt x="72" y="23"/>
                  </a:lnTo>
                  <a:lnTo>
                    <a:pt x="69" y="24"/>
                  </a:lnTo>
                  <a:lnTo>
                    <a:pt x="69" y="24"/>
                  </a:lnTo>
                  <a:close/>
                  <a:moveTo>
                    <a:pt x="69" y="147"/>
                  </a:moveTo>
                  <a:lnTo>
                    <a:pt x="67" y="147"/>
                  </a:lnTo>
                  <a:lnTo>
                    <a:pt x="67" y="147"/>
                  </a:lnTo>
                  <a:lnTo>
                    <a:pt x="60" y="146"/>
                  </a:lnTo>
                  <a:lnTo>
                    <a:pt x="53" y="142"/>
                  </a:lnTo>
                  <a:lnTo>
                    <a:pt x="49" y="137"/>
                  </a:lnTo>
                  <a:lnTo>
                    <a:pt x="48" y="130"/>
                  </a:lnTo>
                  <a:lnTo>
                    <a:pt x="48" y="99"/>
                  </a:lnTo>
                  <a:lnTo>
                    <a:pt x="48" y="99"/>
                  </a:lnTo>
                  <a:lnTo>
                    <a:pt x="41" y="92"/>
                  </a:lnTo>
                  <a:lnTo>
                    <a:pt x="35" y="84"/>
                  </a:lnTo>
                  <a:lnTo>
                    <a:pt x="35" y="51"/>
                  </a:lnTo>
                  <a:lnTo>
                    <a:pt x="35" y="51"/>
                  </a:lnTo>
                  <a:lnTo>
                    <a:pt x="41" y="43"/>
                  </a:lnTo>
                  <a:lnTo>
                    <a:pt x="49" y="36"/>
                  </a:lnTo>
                  <a:lnTo>
                    <a:pt x="59" y="32"/>
                  </a:lnTo>
                  <a:lnTo>
                    <a:pt x="64" y="31"/>
                  </a:lnTo>
                  <a:lnTo>
                    <a:pt x="69" y="30"/>
                  </a:lnTo>
                  <a:lnTo>
                    <a:pt x="69" y="38"/>
                  </a:lnTo>
                  <a:lnTo>
                    <a:pt x="69" y="38"/>
                  </a:lnTo>
                  <a:lnTo>
                    <a:pt x="64" y="39"/>
                  </a:lnTo>
                  <a:lnTo>
                    <a:pt x="57" y="40"/>
                  </a:lnTo>
                  <a:lnTo>
                    <a:pt x="53" y="43"/>
                  </a:lnTo>
                  <a:lnTo>
                    <a:pt x="48" y="47"/>
                  </a:lnTo>
                  <a:lnTo>
                    <a:pt x="48" y="47"/>
                  </a:lnTo>
                  <a:lnTo>
                    <a:pt x="45" y="51"/>
                  </a:lnTo>
                  <a:lnTo>
                    <a:pt x="42" y="57"/>
                  </a:lnTo>
                  <a:lnTo>
                    <a:pt x="40" y="62"/>
                  </a:lnTo>
                  <a:lnTo>
                    <a:pt x="40" y="68"/>
                  </a:lnTo>
                  <a:lnTo>
                    <a:pt x="40" y="68"/>
                  </a:lnTo>
                  <a:lnTo>
                    <a:pt x="41" y="76"/>
                  </a:lnTo>
                  <a:lnTo>
                    <a:pt x="44" y="82"/>
                  </a:lnTo>
                  <a:lnTo>
                    <a:pt x="48" y="89"/>
                  </a:lnTo>
                  <a:lnTo>
                    <a:pt x="54" y="93"/>
                  </a:lnTo>
                  <a:lnTo>
                    <a:pt x="54" y="93"/>
                  </a:lnTo>
                  <a:lnTo>
                    <a:pt x="54" y="93"/>
                  </a:lnTo>
                  <a:lnTo>
                    <a:pt x="56" y="95"/>
                  </a:lnTo>
                  <a:lnTo>
                    <a:pt x="56" y="97"/>
                  </a:lnTo>
                  <a:lnTo>
                    <a:pt x="56" y="114"/>
                  </a:lnTo>
                  <a:lnTo>
                    <a:pt x="69" y="114"/>
                  </a:lnTo>
                  <a:lnTo>
                    <a:pt x="69" y="147"/>
                  </a:lnTo>
                  <a:lnTo>
                    <a:pt x="69" y="147"/>
                  </a:lnTo>
                  <a:close/>
                  <a:moveTo>
                    <a:pt x="69" y="0"/>
                  </a:moveTo>
                  <a:lnTo>
                    <a:pt x="69" y="24"/>
                  </a:lnTo>
                  <a:lnTo>
                    <a:pt x="69" y="24"/>
                  </a:lnTo>
                  <a:lnTo>
                    <a:pt x="69" y="24"/>
                  </a:lnTo>
                  <a:lnTo>
                    <a:pt x="69" y="24"/>
                  </a:lnTo>
                  <a:lnTo>
                    <a:pt x="67" y="23"/>
                  </a:lnTo>
                  <a:lnTo>
                    <a:pt x="65" y="20"/>
                  </a:lnTo>
                  <a:lnTo>
                    <a:pt x="65" y="4"/>
                  </a:lnTo>
                  <a:lnTo>
                    <a:pt x="65" y="4"/>
                  </a:lnTo>
                  <a:lnTo>
                    <a:pt x="67" y="1"/>
                  </a:lnTo>
                  <a:lnTo>
                    <a:pt x="69" y="0"/>
                  </a:lnTo>
                  <a:lnTo>
                    <a:pt x="69" y="0"/>
                  </a:lnTo>
                  <a:lnTo>
                    <a:pt x="69" y="0"/>
                  </a:lnTo>
                  <a:close/>
                  <a:moveTo>
                    <a:pt x="35" y="107"/>
                  </a:moveTo>
                  <a:lnTo>
                    <a:pt x="38" y="104"/>
                  </a:lnTo>
                  <a:lnTo>
                    <a:pt x="38" y="104"/>
                  </a:lnTo>
                  <a:lnTo>
                    <a:pt x="38" y="101"/>
                  </a:lnTo>
                  <a:lnTo>
                    <a:pt x="38" y="99"/>
                  </a:lnTo>
                  <a:lnTo>
                    <a:pt x="38" y="99"/>
                  </a:lnTo>
                  <a:lnTo>
                    <a:pt x="35" y="99"/>
                  </a:lnTo>
                  <a:lnTo>
                    <a:pt x="35" y="107"/>
                  </a:lnTo>
                  <a:lnTo>
                    <a:pt x="35" y="107"/>
                  </a:lnTo>
                  <a:close/>
                  <a:moveTo>
                    <a:pt x="35" y="38"/>
                  </a:moveTo>
                  <a:lnTo>
                    <a:pt x="35" y="38"/>
                  </a:lnTo>
                  <a:lnTo>
                    <a:pt x="38" y="36"/>
                  </a:lnTo>
                  <a:lnTo>
                    <a:pt x="38" y="36"/>
                  </a:lnTo>
                  <a:lnTo>
                    <a:pt x="38" y="34"/>
                  </a:lnTo>
                  <a:lnTo>
                    <a:pt x="38" y="31"/>
                  </a:lnTo>
                  <a:lnTo>
                    <a:pt x="35" y="30"/>
                  </a:lnTo>
                  <a:lnTo>
                    <a:pt x="35" y="38"/>
                  </a:lnTo>
                  <a:close/>
                  <a:moveTo>
                    <a:pt x="35" y="84"/>
                  </a:moveTo>
                  <a:lnTo>
                    <a:pt x="35" y="84"/>
                  </a:lnTo>
                  <a:lnTo>
                    <a:pt x="33" y="76"/>
                  </a:lnTo>
                  <a:lnTo>
                    <a:pt x="31" y="68"/>
                  </a:lnTo>
                  <a:lnTo>
                    <a:pt x="31" y="68"/>
                  </a:lnTo>
                  <a:lnTo>
                    <a:pt x="33" y="59"/>
                  </a:lnTo>
                  <a:lnTo>
                    <a:pt x="35" y="51"/>
                  </a:lnTo>
                  <a:lnTo>
                    <a:pt x="35" y="84"/>
                  </a:lnTo>
                  <a:lnTo>
                    <a:pt x="35" y="84"/>
                  </a:lnTo>
                  <a:close/>
                  <a:moveTo>
                    <a:pt x="35" y="30"/>
                  </a:moveTo>
                  <a:lnTo>
                    <a:pt x="35" y="38"/>
                  </a:lnTo>
                  <a:lnTo>
                    <a:pt x="35" y="38"/>
                  </a:lnTo>
                  <a:lnTo>
                    <a:pt x="33" y="36"/>
                  </a:lnTo>
                  <a:lnTo>
                    <a:pt x="33" y="36"/>
                  </a:lnTo>
                  <a:lnTo>
                    <a:pt x="21" y="24"/>
                  </a:lnTo>
                  <a:lnTo>
                    <a:pt x="21" y="24"/>
                  </a:lnTo>
                  <a:lnTo>
                    <a:pt x="19" y="23"/>
                  </a:lnTo>
                  <a:lnTo>
                    <a:pt x="21" y="20"/>
                  </a:lnTo>
                  <a:lnTo>
                    <a:pt x="21" y="20"/>
                  </a:lnTo>
                  <a:lnTo>
                    <a:pt x="23" y="19"/>
                  </a:lnTo>
                  <a:lnTo>
                    <a:pt x="26" y="20"/>
                  </a:lnTo>
                  <a:lnTo>
                    <a:pt x="35" y="30"/>
                  </a:lnTo>
                  <a:lnTo>
                    <a:pt x="35" y="30"/>
                  </a:lnTo>
                  <a:close/>
                  <a:moveTo>
                    <a:pt x="35" y="99"/>
                  </a:moveTo>
                  <a:lnTo>
                    <a:pt x="35" y="107"/>
                  </a:lnTo>
                  <a:lnTo>
                    <a:pt x="26" y="116"/>
                  </a:lnTo>
                  <a:lnTo>
                    <a:pt x="26" y="116"/>
                  </a:lnTo>
                  <a:lnTo>
                    <a:pt x="23" y="118"/>
                  </a:lnTo>
                  <a:lnTo>
                    <a:pt x="21" y="116"/>
                  </a:lnTo>
                  <a:lnTo>
                    <a:pt x="21" y="116"/>
                  </a:lnTo>
                  <a:lnTo>
                    <a:pt x="19" y="114"/>
                  </a:lnTo>
                  <a:lnTo>
                    <a:pt x="21" y="111"/>
                  </a:lnTo>
                  <a:lnTo>
                    <a:pt x="33" y="99"/>
                  </a:lnTo>
                  <a:lnTo>
                    <a:pt x="33" y="99"/>
                  </a:lnTo>
                  <a:lnTo>
                    <a:pt x="33" y="99"/>
                  </a:lnTo>
                  <a:lnTo>
                    <a:pt x="35" y="99"/>
                  </a:lnTo>
                  <a:lnTo>
                    <a:pt x="35" y="99"/>
                  </a:lnTo>
                  <a:close/>
                  <a:moveTo>
                    <a:pt x="4" y="65"/>
                  </a:moveTo>
                  <a:lnTo>
                    <a:pt x="4" y="65"/>
                  </a:lnTo>
                  <a:lnTo>
                    <a:pt x="21" y="65"/>
                  </a:lnTo>
                  <a:lnTo>
                    <a:pt x="21" y="65"/>
                  </a:lnTo>
                  <a:lnTo>
                    <a:pt x="23" y="65"/>
                  </a:lnTo>
                  <a:lnTo>
                    <a:pt x="25" y="68"/>
                  </a:lnTo>
                  <a:lnTo>
                    <a:pt x="25" y="68"/>
                  </a:lnTo>
                  <a:lnTo>
                    <a:pt x="23" y="70"/>
                  </a:lnTo>
                  <a:lnTo>
                    <a:pt x="21" y="72"/>
                  </a:lnTo>
                  <a:lnTo>
                    <a:pt x="4" y="72"/>
                  </a:lnTo>
                  <a:lnTo>
                    <a:pt x="4" y="72"/>
                  </a:lnTo>
                  <a:lnTo>
                    <a:pt x="2" y="70"/>
                  </a:lnTo>
                  <a:lnTo>
                    <a:pt x="0" y="68"/>
                  </a:lnTo>
                  <a:lnTo>
                    <a:pt x="0" y="68"/>
                  </a:lnTo>
                  <a:lnTo>
                    <a:pt x="2" y="65"/>
                  </a:lnTo>
                  <a:lnTo>
                    <a:pt x="4" y="65"/>
                  </a:lnTo>
                  <a:lnTo>
                    <a:pt x="4" y="65"/>
                  </a:lnTo>
                  <a:close/>
                </a:path>
              </a:pathLst>
            </a:custGeom>
            <a:solidFill>
              <a:srgbClr val="7784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nvGrpSpPr>
            <p:cNvPr id="318" name="Google Shape;318;p12"/>
            <p:cNvGrpSpPr/>
            <p:nvPr/>
          </p:nvGrpSpPr>
          <p:grpSpPr>
            <a:xfrm>
              <a:off x="6065951" y="2863299"/>
              <a:ext cx="144881" cy="230949"/>
              <a:chOff x="2679701" y="2924175"/>
              <a:chExt cx="160337" cy="255588"/>
            </a:xfrm>
          </p:grpSpPr>
          <p:sp>
            <p:nvSpPr>
              <p:cNvPr id="319" name="Google Shape;319;p12"/>
              <p:cNvSpPr/>
              <p:nvPr/>
            </p:nvSpPr>
            <p:spPr>
              <a:xfrm>
                <a:off x="2770188" y="3103563"/>
                <a:ext cx="57150" cy="57150"/>
              </a:xfrm>
              <a:custGeom>
                <a:rect b="b" l="l" r="r" t="t"/>
                <a:pathLst>
                  <a:path extrusionOk="0" h="36" w="36">
                    <a:moveTo>
                      <a:pt x="0" y="22"/>
                    </a:moveTo>
                    <a:lnTo>
                      <a:pt x="0" y="22"/>
                    </a:lnTo>
                    <a:lnTo>
                      <a:pt x="2" y="27"/>
                    </a:lnTo>
                    <a:lnTo>
                      <a:pt x="8" y="33"/>
                    </a:lnTo>
                    <a:lnTo>
                      <a:pt x="13" y="36"/>
                    </a:lnTo>
                    <a:lnTo>
                      <a:pt x="21" y="36"/>
                    </a:lnTo>
                    <a:lnTo>
                      <a:pt x="21" y="36"/>
                    </a:lnTo>
                    <a:lnTo>
                      <a:pt x="28" y="33"/>
                    </a:lnTo>
                    <a:lnTo>
                      <a:pt x="32" y="29"/>
                    </a:lnTo>
                    <a:lnTo>
                      <a:pt x="35" y="22"/>
                    </a:lnTo>
                    <a:lnTo>
                      <a:pt x="36" y="15"/>
                    </a:lnTo>
                    <a:lnTo>
                      <a:pt x="36" y="15"/>
                    </a:lnTo>
                    <a:lnTo>
                      <a:pt x="33" y="8"/>
                    </a:lnTo>
                    <a:lnTo>
                      <a:pt x="28" y="3"/>
                    </a:lnTo>
                    <a:lnTo>
                      <a:pt x="21" y="0"/>
                    </a:lnTo>
                    <a:lnTo>
                      <a:pt x="14" y="0"/>
                    </a:lnTo>
                    <a:lnTo>
                      <a:pt x="14" y="0"/>
                    </a:lnTo>
                    <a:lnTo>
                      <a:pt x="8" y="3"/>
                    </a:lnTo>
                    <a:lnTo>
                      <a:pt x="4" y="8"/>
                    </a:lnTo>
                    <a:lnTo>
                      <a:pt x="1" y="14"/>
                    </a:lnTo>
                    <a:lnTo>
                      <a:pt x="0" y="22"/>
                    </a:lnTo>
                    <a:lnTo>
                      <a:pt x="0" y="22"/>
                    </a:lnTo>
                    <a:close/>
                  </a:path>
                </a:pathLst>
              </a:custGeom>
              <a:solidFill>
                <a:srgbClr val="7784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20" name="Google Shape;320;p12"/>
              <p:cNvSpPr/>
              <p:nvPr/>
            </p:nvSpPr>
            <p:spPr>
              <a:xfrm>
                <a:off x="2786063" y="2924175"/>
                <a:ext cx="53975" cy="192088"/>
              </a:xfrm>
              <a:custGeom>
                <a:rect b="b" l="l" r="r" t="t"/>
                <a:pathLst>
                  <a:path extrusionOk="0" h="121" w="34">
                    <a:moveTo>
                      <a:pt x="0" y="121"/>
                    </a:moveTo>
                    <a:lnTo>
                      <a:pt x="0" y="121"/>
                    </a:lnTo>
                    <a:lnTo>
                      <a:pt x="21" y="17"/>
                    </a:lnTo>
                    <a:lnTo>
                      <a:pt x="21" y="17"/>
                    </a:lnTo>
                    <a:lnTo>
                      <a:pt x="27" y="9"/>
                    </a:lnTo>
                    <a:lnTo>
                      <a:pt x="31" y="2"/>
                    </a:lnTo>
                    <a:lnTo>
                      <a:pt x="34" y="0"/>
                    </a:lnTo>
                    <a:lnTo>
                      <a:pt x="34" y="0"/>
                    </a:lnTo>
                    <a:lnTo>
                      <a:pt x="31" y="19"/>
                    </a:lnTo>
                    <a:lnTo>
                      <a:pt x="25" y="61"/>
                    </a:lnTo>
                    <a:lnTo>
                      <a:pt x="14" y="121"/>
                    </a:lnTo>
                    <a:lnTo>
                      <a:pt x="0" y="121"/>
                    </a:lnTo>
                    <a:close/>
                  </a:path>
                </a:pathLst>
              </a:custGeom>
              <a:solidFill>
                <a:srgbClr val="7784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21" name="Google Shape;321;p12"/>
              <p:cNvSpPr/>
              <p:nvPr/>
            </p:nvSpPr>
            <p:spPr>
              <a:xfrm>
                <a:off x="2679701" y="2954338"/>
                <a:ext cx="123825" cy="166688"/>
              </a:xfrm>
              <a:custGeom>
                <a:rect b="b" l="l" r="r" t="t"/>
                <a:pathLst>
                  <a:path extrusionOk="0" h="105" w="78">
                    <a:moveTo>
                      <a:pt x="77" y="98"/>
                    </a:moveTo>
                    <a:lnTo>
                      <a:pt x="19" y="13"/>
                    </a:lnTo>
                    <a:lnTo>
                      <a:pt x="0" y="0"/>
                    </a:lnTo>
                    <a:lnTo>
                      <a:pt x="8" y="20"/>
                    </a:lnTo>
                    <a:lnTo>
                      <a:pt x="66" y="105"/>
                    </a:lnTo>
                    <a:lnTo>
                      <a:pt x="78" y="98"/>
                    </a:lnTo>
                    <a:lnTo>
                      <a:pt x="77" y="98"/>
                    </a:lnTo>
                    <a:close/>
                  </a:path>
                </a:pathLst>
              </a:custGeom>
              <a:solidFill>
                <a:srgbClr val="7784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22" name="Google Shape;322;p12"/>
              <p:cNvSpPr/>
              <p:nvPr/>
            </p:nvSpPr>
            <p:spPr>
              <a:xfrm>
                <a:off x="2798763" y="3149600"/>
                <a:ext cx="14288" cy="30163"/>
              </a:xfrm>
              <a:custGeom>
                <a:rect b="b" l="l" r="r" t="t"/>
                <a:pathLst>
                  <a:path extrusionOk="0" h="19" w="9">
                    <a:moveTo>
                      <a:pt x="7" y="2"/>
                    </a:moveTo>
                    <a:lnTo>
                      <a:pt x="7" y="2"/>
                    </a:lnTo>
                    <a:lnTo>
                      <a:pt x="6" y="0"/>
                    </a:lnTo>
                    <a:lnTo>
                      <a:pt x="3" y="0"/>
                    </a:lnTo>
                    <a:lnTo>
                      <a:pt x="3" y="0"/>
                    </a:lnTo>
                    <a:lnTo>
                      <a:pt x="0" y="1"/>
                    </a:lnTo>
                    <a:lnTo>
                      <a:pt x="0" y="4"/>
                    </a:lnTo>
                    <a:lnTo>
                      <a:pt x="3" y="16"/>
                    </a:lnTo>
                    <a:lnTo>
                      <a:pt x="3" y="16"/>
                    </a:lnTo>
                    <a:lnTo>
                      <a:pt x="3" y="19"/>
                    </a:lnTo>
                    <a:lnTo>
                      <a:pt x="6" y="19"/>
                    </a:lnTo>
                    <a:lnTo>
                      <a:pt x="6" y="19"/>
                    </a:lnTo>
                    <a:lnTo>
                      <a:pt x="9" y="17"/>
                    </a:lnTo>
                    <a:lnTo>
                      <a:pt x="9" y="15"/>
                    </a:lnTo>
                    <a:lnTo>
                      <a:pt x="7" y="2"/>
                    </a:lnTo>
                    <a:close/>
                  </a:path>
                </a:pathLst>
              </a:custGeom>
              <a:solidFill>
                <a:srgbClr val="7784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sp>
          <p:nvSpPr>
            <p:cNvPr id="323" name="Google Shape;323;p12"/>
            <p:cNvSpPr/>
            <p:nvPr/>
          </p:nvSpPr>
          <p:spPr>
            <a:xfrm>
              <a:off x="6050098" y="1680438"/>
              <a:ext cx="196516" cy="213728"/>
            </a:xfrm>
            <a:custGeom>
              <a:rect b="b" l="l" r="r" t="t"/>
              <a:pathLst>
                <a:path extrusionOk="0" h="149" w="137">
                  <a:moveTo>
                    <a:pt x="103" y="51"/>
                  </a:moveTo>
                  <a:lnTo>
                    <a:pt x="103" y="51"/>
                  </a:lnTo>
                  <a:lnTo>
                    <a:pt x="105" y="60"/>
                  </a:lnTo>
                  <a:lnTo>
                    <a:pt x="105" y="69"/>
                  </a:lnTo>
                  <a:lnTo>
                    <a:pt x="105" y="69"/>
                  </a:lnTo>
                  <a:lnTo>
                    <a:pt x="105" y="77"/>
                  </a:lnTo>
                  <a:lnTo>
                    <a:pt x="103" y="85"/>
                  </a:lnTo>
                  <a:lnTo>
                    <a:pt x="103" y="51"/>
                  </a:lnTo>
                  <a:lnTo>
                    <a:pt x="103" y="51"/>
                  </a:lnTo>
                  <a:close/>
                  <a:moveTo>
                    <a:pt x="103" y="108"/>
                  </a:moveTo>
                  <a:lnTo>
                    <a:pt x="103" y="99"/>
                  </a:lnTo>
                  <a:lnTo>
                    <a:pt x="103" y="99"/>
                  </a:lnTo>
                  <a:lnTo>
                    <a:pt x="104" y="100"/>
                  </a:lnTo>
                  <a:lnTo>
                    <a:pt x="104" y="100"/>
                  </a:lnTo>
                  <a:lnTo>
                    <a:pt x="116" y="112"/>
                  </a:lnTo>
                  <a:lnTo>
                    <a:pt x="116" y="112"/>
                  </a:lnTo>
                  <a:lnTo>
                    <a:pt x="118" y="115"/>
                  </a:lnTo>
                  <a:lnTo>
                    <a:pt x="116" y="116"/>
                  </a:lnTo>
                  <a:lnTo>
                    <a:pt x="116" y="116"/>
                  </a:lnTo>
                  <a:lnTo>
                    <a:pt x="114" y="118"/>
                  </a:lnTo>
                  <a:lnTo>
                    <a:pt x="111" y="116"/>
                  </a:lnTo>
                  <a:lnTo>
                    <a:pt x="103" y="108"/>
                  </a:lnTo>
                  <a:lnTo>
                    <a:pt x="103" y="108"/>
                  </a:lnTo>
                  <a:close/>
                  <a:moveTo>
                    <a:pt x="103" y="38"/>
                  </a:moveTo>
                  <a:lnTo>
                    <a:pt x="103" y="30"/>
                  </a:lnTo>
                  <a:lnTo>
                    <a:pt x="111" y="20"/>
                  </a:lnTo>
                  <a:lnTo>
                    <a:pt x="111" y="20"/>
                  </a:lnTo>
                  <a:lnTo>
                    <a:pt x="114" y="19"/>
                  </a:lnTo>
                  <a:lnTo>
                    <a:pt x="116" y="20"/>
                  </a:lnTo>
                  <a:lnTo>
                    <a:pt x="116" y="20"/>
                  </a:lnTo>
                  <a:lnTo>
                    <a:pt x="118" y="23"/>
                  </a:lnTo>
                  <a:lnTo>
                    <a:pt x="116" y="26"/>
                  </a:lnTo>
                  <a:lnTo>
                    <a:pt x="104" y="38"/>
                  </a:lnTo>
                  <a:lnTo>
                    <a:pt x="104" y="38"/>
                  </a:lnTo>
                  <a:lnTo>
                    <a:pt x="104" y="38"/>
                  </a:lnTo>
                  <a:lnTo>
                    <a:pt x="103" y="38"/>
                  </a:lnTo>
                  <a:lnTo>
                    <a:pt x="103" y="38"/>
                  </a:lnTo>
                  <a:close/>
                  <a:moveTo>
                    <a:pt x="112" y="69"/>
                  </a:moveTo>
                  <a:lnTo>
                    <a:pt x="112" y="69"/>
                  </a:lnTo>
                  <a:lnTo>
                    <a:pt x="112" y="69"/>
                  </a:lnTo>
                  <a:lnTo>
                    <a:pt x="114" y="66"/>
                  </a:lnTo>
                  <a:lnTo>
                    <a:pt x="116" y="65"/>
                  </a:lnTo>
                  <a:lnTo>
                    <a:pt x="133" y="65"/>
                  </a:lnTo>
                  <a:lnTo>
                    <a:pt x="133" y="65"/>
                  </a:lnTo>
                  <a:lnTo>
                    <a:pt x="135" y="66"/>
                  </a:lnTo>
                  <a:lnTo>
                    <a:pt x="137" y="69"/>
                  </a:lnTo>
                  <a:lnTo>
                    <a:pt x="137" y="69"/>
                  </a:lnTo>
                  <a:lnTo>
                    <a:pt x="135" y="72"/>
                  </a:lnTo>
                  <a:lnTo>
                    <a:pt x="133" y="72"/>
                  </a:lnTo>
                  <a:lnTo>
                    <a:pt x="116" y="72"/>
                  </a:lnTo>
                  <a:lnTo>
                    <a:pt x="116" y="72"/>
                  </a:lnTo>
                  <a:lnTo>
                    <a:pt x="114" y="72"/>
                  </a:lnTo>
                  <a:lnTo>
                    <a:pt x="112" y="69"/>
                  </a:lnTo>
                  <a:lnTo>
                    <a:pt x="112" y="69"/>
                  </a:lnTo>
                  <a:close/>
                  <a:moveTo>
                    <a:pt x="69" y="31"/>
                  </a:moveTo>
                  <a:lnTo>
                    <a:pt x="69" y="31"/>
                  </a:lnTo>
                  <a:lnTo>
                    <a:pt x="78" y="33"/>
                  </a:lnTo>
                  <a:lnTo>
                    <a:pt x="88" y="37"/>
                  </a:lnTo>
                  <a:lnTo>
                    <a:pt x="96" y="43"/>
                  </a:lnTo>
                  <a:lnTo>
                    <a:pt x="103" y="51"/>
                  </a:lnTo>
                  <a:lnTo>
                    <a:pt x="103" y="85"/>
                  </a:lnTo>
                  <a:lnTo>
                    <a:pt x="103" y="85"/>
                  </a:lnTo>
                  <a:lnTo>
                    <a:pt x="96" y="93"/>
                  </a:lnTo>
                  <a:lnTo>
                    <a:pt x="89" y="100"/>
                  </a:lnTo>
                  <a:lnTo>
                    <a:pt x="89" y="130"/>
                  </a:lnTo>
                  <a:lnTo>
                    <a:pt x="89" y="130"/>
                  </a:lnTo>
                  <a:lnTo>
                    <a:pt x="88" y="137"/>
                  </a:lnTo>
                  <a:lnTo>
                    <a:pt x="84" y="144"/>
                  </a:lnTo>
                  <a:lnTo>
                    <a:pt x="77" y="148"/>
                  </a:lnTo>
                  <a:lnTo>
                    <a:pt x="70" y="149"/>
                  </a:lnTo>
                  <a:lnTo>
                    <a:pt x="69" y="149"/>
                  </a:lnTo>
                  <a:lnTo>
                    <a:pt x="69" y="115"/>
                  </a:lnTo>
                  <a:lnTo>
                    <a:pt x="81" y="115"/>
                  </a:lnTo>
                  <a:lnTo>
                    <a:pt x="81" y="98"/>
                  </a:lnTo>
                  <a:lnTo>
                    <a:pt x="81" y="98"/>
                  </a:lnTo>
                  <a:lnTo>
                    <a:pt x="81" y="96"/>
                  </a:lnTo>
                  <a:lnTo>
                    <a:pt x="82" y="95"/>
                  </a:lnTo>
                  <a:lnTo>
                    <a:pt x="82" y="95"/>
                  </a:lnTo>
                  <a:lnTo>
                    <a:pt x="89" y="89"/>
                  </a:lnTo>
                  <a:lnTo>
                    <a:pt x="95" y="84"/>
                  </a:lnTo>
                  <a:lnTo>
                    <a:pt x="97" y="77"/>
                  </a:lnTo>
                  <a:lnTo>
                    <a:pt x="99" y="69"/>
                  </a:lnTo>
                  <a:lnTo>
                    <a:pt x="99" y="69"/>
                  </a:lnTo>
                  <a:lnTo>
                    <a:pt x="97" y="62"/>
                  </a:lnTo>
                  <a:lnTo>
                    <a:pt x="96" y="57"/>
                  </a:lnTo>
                  <a:lnTo>
                    <a:pt x="93" y="51"/>
                  </a:lnTo>
                  <a:lnTo>
                    <a:pt x="89" y="47"/>
                  </a:lnTo>
                  <a:lnTo>
                    <a:pt x="89" y="47"/>
                  </a:lnTo>
                  <a:lnTo>
                    <a:pt x="85" y="43"/>
                  </a:lnTo>
                  <a:lnTo>
                    <a:pt x="80" y="41"/>
                  </a:lnTo>
                  <a:lnTo>
                    <a:pt x="74" y="39"/>
                  </a:lnTo>
                  <a:lnTo>
                    <a:pt x="69" y="39"/>
                  </a:lnTo>
                  <a:lnTo>
                    <a:pt x="69" y="31"/>
                  </a:lnTo>
                  <a:lnTo>
                    <a:pt x="69" y="31"/>
                  </a:lnTo>
                  <a:close/>
                  <a:moveTo>
                    <a:pt x="103" y="30"/>
                  </a:moveTo>
                  <a:lnTo>
                    <a:pt x="100" y="33"/>
                  </a:lnTo>
                  <a:lnTo>
                    <a:pt x="100" y="33"/>
                  </a:lnTo>
                  <a:lnTo>
                    <a:pt x="99" y="35"/>
                  </a:lnTo>
                  <a:lnTo>
                    <a:pt x="100" y="38"/>
                  </a:lnTo>
                  <a:lnTo>
                    <a:pt x="100" y="38"/>
                  </a:lnTo>
                  <a:lnTo>
                    <a:pt x="103" y="38"/>
                  </a:lnTo>
                  <a:lnTo>
                    <a:pt x="103" y="30"/>
                  </a:lnTo>
                  <a:lnTo>
                    <a:pt x="103" y="30"/>
                  </a:lnTo>
                  <a:close/>
                  <a:moveTo>
                    <a:pt x="103" y="99"/>
                  </a:moveTo>
                  <a:lnTo>
                    <a:pt x="103" y="99"/>
                  </a:lnTo>
                  <a:lnTo>
                    <a:pt x="100" y="100"/>
                  </a:lnTo>
                  <a:lnTo>
                    <a:pt x="100" y="100"/>
                  </a:lnTo>
                  <a:lnTo>
                    <a:pt x="99" y="103"/>
                  </a:lnTo>
                  <a:lnTo>
                    <a:pt x="100" y="106"/>
                  </a:lnTo>
                  <a:lnTo>
                    <a:pt x="103" y="108"/>
                  </a:lnTo>
                  <a:lnTo>
                    <a:pt x="103" y="99"/>
                  </a:lnTo>
                  <a:lnTo>
                    <a:pt x="103" y="99"/>
                  </a:lnTo>
                  <a:close/>
                  <a:moveTo>
                    <a:pt x="69" y="24"/>
                  </a:moveTo>
                  <a:lnTo>
                    <a:pt x="69" y="0"/>
                  </a:lnTo>
                  <a:lnTo>
                    <a:pt x="69" y="0"/>
                  </a:lnTo>
                  <a:lnTo>
                    <a:pt x="70" y="1"/>
                  </a:lnTo>
                  <a:lnTo>
                    <a:pt x="72" y="4"/>
                  </a:lnTo>
                  <a:lnTo>
                    <a:pt x="72" y="20"/>
                  </a:lnTo>
                  <a:lnTo>
                    <a:pt x="72" y="20"/>
                  </a:lnTo>
                  <a:lnTo>
                    <a:pt x="70" y="23"/>
                  </a:lnTo>
                  <a:lnTo>
                    <a:pt x="69" y="24"/>
                  </a:lnTo>
                  <a:lnTo>
                    <a:pt x="69" y="24"/>
                  </a:lnTo>
                  <a:close/>
                  <a:moveTo>
                    <a:pt x="69" y="149"/>
                  </a:moveTo>
                  <a:lnTo>
                    <a:pt x="66" y="149"/>
                  </a:lnTo>
                  <a:lnTo>
                    <a:pt x="66" y="149"/>
                  </a:lnTo>
                  <a:lnTo>
                    <a:pt x="58" y="148"/>
                  </a:lnTo>
                  <a:lnTo>
                    <a:pt x="53" y="144"/>
                  </a:lnTo>
                  <a:lnTo>
                    <a:pt x="49" y="137"/>
                  </a:lnTo>
                  <a:lnTo>
                    <a:pt x="47" y="130"/>
                  </a:lnTo>
                  <a:lnTo>
                    <a:pt x="47" y="100"/>
                  </a:lnTo>
                  <a:lnTo>
                    <a:pt x="47" y="100"/>
                  </a:lnTo>
                  <a:lnTo>
                    <a:pt x="39" y="93"/>
                  </a:lnTo>
                  <a:lnTo>
                    <a:pt x="34" y="85"/>
                  </a:lnTo>
                  <a:lnTo>
                    <a:pt x="34" y="53"/>
                  </a:lnTo>
                  <a:lnTo>
                    <a:pt x="34" y="53"/>
                  </a:lnTo>
                  <a:lnTo>
                    <a:pt x="40" y="43"/>
                  </a:lnTo>
                  <a:lnTo>
                    <a:pt x="47" y="37"/>
                  </a:lnTo>
                  <a:lnTo>
                    <a:pt x="58" y="33"/>
                  </a:lnTo>
                  <a:lnTo>
                    <a:pt x="62" y="31"/>
                  </a:lnTo>
                  <a:lnTo>
                    <a:pt x="69" y="31"/>
                  </a:lnTo>
                  <a:lnTo>
                    <a:pt x="69" y="39"/>
                  </a:lnTo>
                  <a:lnTo>
                    <a:pt x="69" y="39"/>
                  </a:lnTo>
                  <a:lnTo>
                    <a:pt x="62" y="39"/>
                  </a:lnTo>
                  <a:lnTo>
                    <a:pt x="57" y="41"/>
                  </a:lnTo>
                  <a:lnTo>
                    <a:pt x="51" y="43"/>
                  </a:lnTo>
                  <a:lnTo>
                    <a:pt x="47" y="47"/>
                  </a:lnTo>
                  <a:lnTo>
                    <a:pt x="47" y="47"/>
                  </a:lnTo>
                  <a:lnTo>
                    <a:pt x="43" y="51"/>
                  </a:lnTo>
                  <a:lnTo>
                    <a:pt x="40" y="57"/>
                  </a:lnTo>
                  <a:lnTo>
                    <a:pt x="39" y="62"/>
                  </a:lnTo>
                  <a:lnTo>
                    <a:pt x="38" y="69"/>
                  </a:lnTo>
                  <a:lnTo>
                    <a:pt x="38" y="69"/>
                  </a:lnTo>
                  <a:lnTo>
                    <a:pt x="39" y="77"/>
                  </a:lnTo>
                  <a:lnTo>
                    <a:pt x="42" y="84"/>
                  </a:lnTo>
                  <a:lnTo>
                    <a:pt x="47" y="89"/>
                  </a:lnTo>
                  <a:lnTo>
                    <a:pt x="53" y="95"/>
                  </a:lnTo>
                  <a:lnTo>
                    <a:pt x="53" y="95"/>
                  </a:lnTo>
                  <a:lnTo>
                    <a:pt x="53" y="95"/>
                  </a:lnTo>
                  <a:lnTo>
                    <a:pt x="54" y="96"/>
                  </a:lnTo>
                  <a:lnTo>
                    <a:pt x="55" y="98"/>
                  </a:lnTo>
                  <a:lnTo>
                    <a:pt x="55" y="115"/>
                  </a:lnTo>
                  <a:lnTo>
                    <a:pt x="69" y="115"/>
                  </a:lnTo>
                  <a:lnTo>
                    <a:pt x="69" y="149"/>
                  </a:lnTo>
                  <a:lnTo>
                    <a:pt x="69" y="149"/>
                  </a:lnTo>
                  <a:close/>
                  <a:moveTo>
                    <a:pt x="69" y="0"/>
                  </a:moveTo>
                  <a:lnTo>
                    <a:pt x="69" y="24"/>
                  </a:lnTo>
                  <a:lnTo>
                    <a:pt x="68" y="24"/>
                  </a:lnTo>
                  <a:lnTo>
                    <a:pt x="68" y="24"/>
                  </a:lnTo>
                  <a:lnTo>
                    <a:pt x="68" y="24"/>
                  </a:lnTo>
                  <a:lnTo>
                    <a:pt x="66" y="23"/>
                  </a:lnTo>
                  <a:lnTo>
                    <a:pt x="65" y="20"/>
                  </a:lnTo>
                  <a:lnTo>
                    <a:pt x="65" y="4"/>
                  </a:lnTo>
                  <a:lnTo>
                    <a:pt x="65" y="4"/>
                  </a:lnTo>
                  <a:lnTo>
                    <a:pt x="66" y="1"/>
                  </a:lnTo>
                  <a:lnTo>
                    <a:pt x="68" y="0"/>
                  </a:lnTo>
                  <a:lnTo>
                    <a:pt x="69" y="0"/>
                  </a:lnTo>
                  <a:lnTo>
                    <a:pt x="69" y="0"/>
                  </a:lnTo>
                  <a:close/>
                  <a:moveTo>
                    <a:pt x="34" y="107"/>
                  </a:moveTo>
                  <a:lnTo>
                    <a:pt x="36" y="106"/>
                  </a:lnTo>
                  <a:lnTo>
                    <a:pt x="36" y="106"/>
                  </a:lnTo>
                  <a:lnTo>
                    <a:pt x="38" y="103"/>
                  </a:lnTo>
                  <a:lnTo>
                    <a:pt x="36" y="100"/>
                  </a:lnTo>
                  <a:lnTo>
                    <a:pt x="36" y="100"/>
                  </a:lnTo>
                  <a:lnTo>
                    <a:pt x="34" y="99"/>
                  </a:lnTo>
                  <a:lnTo>
                    <a:pt x="34" y="107"/>
                  </a:lnTo>
                  <a:lnTo>
                    <a:pt x="34" y="107"/>
                  </a:lnTo>
                  <a:close/>
                  <a:moveTo>
                    <a:pt x="34" y="38"/>
                  </a:moveTo>
                  <a:lnTo>
                    <a:pt x="34" y="38"/>
                  </a:lnTo>
                  <a:lnTo>
                    <a:pt x="36" y="38"/>
                  </a:lnTo>
                  <a:lnTo>
                    <a:pt x="36" y="38"/>
                  </a:lnTo>
                  <a:lnTo>
                    <a:pt x="38" y="35"/>
                  </a:lnTo>
                  <a:lnTo>
                    <a:pt x="36" y="33"/>
                  </a:lnTo>
                  <a:lnTo>
                    <a:pt x="34" y="30"/>
                  </a:lnTo>
                  <a:lnTo>
                    <a:pt x="34" y="38"/>
                  </a:lnTo>
                  <a:close/>
                  <a:moveTo>
                    <a:pt x="34" y="85"/>
                  </a:moveTo>
                  <a:lnTo>
                    <a:pt x="34" y="85"/>
                  </a:lnTo>
                  <a:lnTo>
                    <a:pt x="31" y="77"/>
                  </a:lnTo>
                  <a:lnTo>
                    <a:pt x="31" y="69"/>
                  </a:lnTo>
                  <a:lnTo>
                    <a:pt x="31" y="69"/>
                  </a:lnTo>
                  <a:lnTo>
                    <a:pt x="31" y="61"/>
                  </a:lnTo>
                  <a:lnTo>
                    <a:pt x="34" y="53"/>
                  </a:lnTo>
                  <a:lnTo>
                    <a:pt x="34" y="85"/>
                  </a:lnTo>
                  <a:lnTo>
                    <a:pt x="34" y="85"/>
                  </a:lnTo>
                  <a:close/>
                  <a:moveTo>
                    <a:pt x="34" y="30"/>
                  </a:moveTo>
                  <a:lnTo>
                    <a:pt x="34" y="38"/>
                  </a:lnTo>
                  <a:lnTo>
                    <a:pt x="34" y="38"/>
                  </a:lnTo>
                  <a:lnTo>
                    <a:pt x="31" y="38"/>
                  </a:lnTo>
                  <a:lnTo>
                    <a:pt x="31" y="38"/>
                  </a:lnTo>
                  <a:lnTo>
                    <a:pt x="20" y="26"/>
                  </a:lnTo>
                  <a:lnTo>
                    <a:pt x="20" y="26"/>
                  </a:lnTo>
                  <a:lnTo>
                    <a:pt x="19" y="23"/>
                  </a:lnTo>
                  <a:lnTo>
                    <a:pt x="20" y="20"/>
                  </a:lnTo>
                  <a:lnTo>
                    <a:pt x="20" y="20"/>
                  </a:lnTo>
                  <a:lnTo>
                    <a:pt x="23" y="19"/>
                  </a:lnTo>
                  <a:lnTo>
                    <a:pt x="24" y="20"/>
                  </a:lnTo>
                  <a:lnTo>
                    <a:pt x="34" y="30"/>
                  </a:lnTo>
                  <a:lnTo>
                    <a:pt x="34" y="30"/>
                  </a:lnTo>
                  <a:close/>
                  <a:moveTo>
                    <a:pt x="34" y="99"/>
                  </a:moveTo>
                  <a:lnTo>
                    <a:pt x="34" y="107"/>
                  </a:lnTo>
                  <a:lnTo>
                    <a:pt x="24" y="116"/>
                  </a:lnTo>
                  <a:lnTo>
                    <a:pt x="24" y="116"/>
                  </a:lnTo>
                  <a:lnTo>
                    <a:pt x="23" y="118"/>
                  </a:lnTo>
                  <a:lnTo>
                    <a:pt x="20" y="116"/>
                  </a:lnTo>
                  <a:lnTo>
                    <a:pt x="20" y="116"/>
                  </a:lnTo>
                  <a:lnTo>
                    <a:pt x="19" y="115"/>
                  </a:lnTo>
                  <a:lnTo>
                    <a:pt x="20" y="112"/>
                  </a:lnTo>
                  <a:lnTo>
                    <a:pt x="31" y="100"/>
                  </a:lnTo>
                  <a:lnTo>
                    <a:pt x="31" y="100"/>
                  </a:lnTo>
                  <a:lnTo>
                    <a:pt x="31" y="100"/>
                  </a:lnTo>
                  <a:lnTo>
                    <a:pt x="34" y="99"/>
                  </a:lnTo>
                  <a:lnTo>
                    <a:pt x="34" y="99"/>
                  </a:lnTo>
                  <a:close/>
                  <a:moveTo>
                    <a:pt x="4" y="65"/>
                  </a:moveTo>
                  <a:lnTo>
                    <a:pt x="4" y="65"/>
                  </a:lnTo>
                  <a:lnTo>
                    <a:pt x="20" y="65"/>
                  </a:lnTo>
                  <a:lnTo>
                    <a:pt x="20" y="65"/>
                  </a:lnTo>
                  <a:lnTo>
                    <a:pt x="23" y="66"/>
                  </a:lnTo>
                  <a:lnTo>
                    <a:pt x="24" y="69"/>
                  </a:lnTo>
                  <a:lnTo>
                    <a:pt x="24" y="69"/>
                  </a:lnTo>
                  <a:lnTo>
                    <a:pt x="23" y="72"/>
                  </a:lnTo>
                  <a:lnTo>
                    <a:pt x="20" y="72"/>
                  </a:lnTo>
                  <a:lnTo>
                    <a:pt x="4" y="72"/>
                  </a:lnTo>
                  <a:lnTo>
                    <a:pt x="4" y="72"/>
                  </a:lnTo>
                  <a:lnTo>
                    <a:pt x="1" y="72"/>
                  </a:lnTo>
                  <a:lnTo>
                    <a:pt x="0" y="69"/>
                  </a:lnTo>
                  <a:lnTo>
                    <a:pt x="0" y="69"/>
                  </a:lnTo>
                  <a:lnTo>
                    <a:pt x="1" y="66"/>
                  </a:lnTo>
                  <a:lnTo>
                    <a:pt x="4" y="65"/>
                  </a:lnTo>
                  <a:lnTo>
                    <a:pt x="4" y="65"/>
                  </a:lnTo>
                  <a:close/>
                </a:path>
              </a:pathLst>
            </a:custGeom>
            <a:solidFill>
              <a:srgbClr val="7784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3"/>
          <p:cNvSpPr txBox="1"/>
          <p:nvPr/>
        </p:nvSpPr>
        <p:spPr>
          <a:xfrm>
            <a:off x="3421475" y="2971700"/>
            <a:ext cx="16722600" cy="2779500"/>
          </a:xfrm>
          <a:prstGeom prst="rect">
            <a:avLst/>
          </a:prstGeom>
          <a:noFill/>
          <a:ln>
            <a:noFill/>
          </a:ln>
        </p:spPr>
        <p:txBody>
          <a:bodyPr anchorCtr="0" anchor="t" bIns="108725" lIns="217475" spcFirstLastPara="1" rIns="217475" wrap="square" tIns="108725">
            <a:noAutofit/>
          </a:bodyPr>
          <a:lstStyle/>
          <a:p>
            <a:pPr indent="-469900" lvl="0" marL="457200" rtl="0" algn="l">
              <a:lnSpc>
                <a:spcPct val="115000"/>
              </a:lnSpc>
              <a:spcBef>
                <a:spcPts val="0"/>
              </a:spcBef>
              <a:spcAft>
                <a:spcPts val="0"/>
              </a:spcAft>
              <a:buClr>
                <a:srgbClr val="434343"/>
              </a:buClr>
              <a:buSzPts val="3800"/>
              <a:buFont typeface="Montserrat Light"/>
              <a:buChar char="●"/>
            </a:pPr>
            <a:r>
              <a:rPr lang="en-US" sz="3800">
                <a:solidFill>
                  <a:srgbClr val="434343"/>
                </a:solidFill>
                <a:latin typeface="Montserrat Light"/>
                <a:ea typeface="Montserrat Light"/>
                <a:cs typeface="Montserrat Light"/>
                <a:sym typeface="Montserrat Light"/>
              </a:rPr>
              <a:t>Regressed Close-Open and Open-Close returns of S&amp;P, SSE, FXI against LSTM and Textblob sentiment outcome</a:t>
            </a:r>
            <a:endParaRPr sz="3800">
              <a:solidFill>
                <a:srgbClr val="434343"/>
              </a:solidFill>
              <a:latin typeface="Montserrat Light"/>
              <a:ea typeface="Montserrat Light"/>
              <a:cs typeface="Montserrat Light"/>
              <a:sym typeface="Montserrat Light"/>
            </a:endParaRPr>
          </a:p>
          <a:p>
            <a:pPr indent="-469900" lvl="0" marL="457200" rtl="0" algn="l">
              <a:lnSpc>
                <a:spcPct val="115000"/>
              </a:lnSpc>
              <a:spcBef>
                <a:spcPts val="0"/>
              </a:spcBef>
              <a:spcAft>
                <a:spcPts val="0"/>
              </a:spcAft>
              <a:buClr>
                <a:srgbClr val="434343"/>
              </a:buClr>
              <a:buSzPts val="3800"/>
              <a:buFont typeface="Montserrat Light"/>
              <a:buChar char="●"/>
            </a:pPr>
            <a:r>
              <a:rPr lang="en-US" sz="3800">
                <a:solidFill>
                  <a:srgbClr val="434343"/>
                </a:solidFill>
                <a:latin typeface="Montserrat Light"/>
                <a:ea typeface="Montserrat Light"/>
                <a:cs typeface="Montserrat Light"/>
                <a:sym typeface="Montserrat Light"/>
              </a:rPr>
              <a:t>Calculated Point Biserial Correlation: equivalent to the Pearson correlation, used when one variable is dichotomous</a:t>
            </a:r>
            <a:endParaRPr sz="3800">
              <a:solidFill>
                <a:srgbClr val="434343"/>
              </a:solidFill>
              <a:latin typeface="Montserrat Light"/>
              <a:ea typeface="Montserrat Light"/>
              <a:cs typeface="Montserrat Light"/>
              <a:sym typeface="Montserrat Light"/>
            </a:endParaRPr>
          </a:p>
        </p:txBody>
      </p:sp>
      <p:sp>
        <p:nvSpPr>
          <p:cNvPr id="330" name="Google Shape;330;p13"/>
          <p:cNvSpPr txBox="1"/>
          <p:nvPr/>
        </p:nvSpPr>
        <p:spPr>
          <a:xfrm>
            <a:off x="1127229" y="1534000"/>
            <a:ext cx="21311100" cy="1218300"/>
          </a:xfrm>
          <a:prstGeom prst="rect">
            <a:avLst/>
          </a:prstGeom>
          <a:noFill/>
          <a:ln>
            <a:noFill/>
          </a:ln>
        </p:spPr>
        <p:txBody>
          <a:bodyPr anchorCtr="0" anchor="t" bIns="45700" lIns="91425" spcFirstLastPara="1" rIns="91425" wrap="square" tIns="45700">
            <a:noAutofit/>
          </a:bodyPr>
          <a:lstStyle/>
          <a:p>
            <a:pPr indent="0" lvl="0" marL="0" rtl="0" algn="ctr">
              <a:lnSpc>
                <a:spcPct val="151515"/>
              </a:lnSpc>
              <a:spcBef>
                <a:spcPts val="0"/>
              </a:spcBef>
              <a:spcAft>
                <a:spcPts val="0"/>
              </a:spcAft>
              <a:buNone/>
            </a:pPr>
            <a:r>
              <a:rPr b="1" lang="en-US" sz="6600">
                <a:solidFill>
                  <a:schemeClr val="dk2"/>
                </a:solidFill>
                <a:latin typeface="Montserrat"/>
                <a:ea typeface="Montserrat"/>
                <a:cs typeface="Montserrat"/>
                <a:sym typeface="Montserrat"/>
              </a:rPr>
              <a:t>Linear Regression Results</a:t>
            </a:r>
            <a:endParaRPr b="1" sz="6600">
              <a:solidFill>
                <a:schemeClr val="dk2"/>
              </a:solidFill>
              <a:latin typeface="Montserrat"/>
              <a:ea typeface="Montserrat"/>
              <a:cs typeface="Montserrat"/>
              <a:sym typeface="Montserrat"/>
            </a:endParaRPr>
          </a:p>
        </p:txBody>
      </p:sp>
      <p:pic>
        <p:nvPicPr>
          <p:cNvPr id="331" name="Google Shape;331;p13"/>
          <p:cNvPicPr preferRelativeResize="0"/>
          <p:nvPr/>
        </p:nvPicPr>
        <p:blipFill rotWithShape="1">
          <a:blip r:embed="rId3">
            <a:alphaModFix/>
          </a:blip>
          <a:srcRect b="0" l="0" r="0" t="4205"/>
          <a:stretch/>
        </p:blipFill>
        <p:spPr>
          <a:xfrm>
            <a:off x="4310050" y="6935775"/>
            <a:ext cx="14496750" cy="2177375"/>
          </a:xfrm>
          <a:prstGeom prst="rect">
            <a:avLst/>
          </a:prstGeom>
          <a:noFill/>
          <a:ln>
            <a:noFill/>
          </a:ln>
        </p:spPr>
      </p:pic>
      <p:pic>
        <p:nvPicPr>
          <p:cNvPr id="332" name="Google Shape;332;p13"/>
          <p:cNvPicPr preferRelativeResize="0"/>
          <p:nvPr/>
        </p:nvPicPr>
        <p:blipFill>
          <a:blip r:embed="rId4">
            <a:alphaModFix/>
          </a:blip>
          <a:stretch>
            <a:fillRect/>
          </a:stretch>
        </p:blipFill>
        <p:spPr>
          <a:xfrm>
            <a:off x="4387650" y="10052148"/>
            <a:ext cx="14496750" cy="2177377"/>
          </a:xfrm>
          <a:prstGeom prst="rect">
            <a:avLst/>
          </a:prstGeom>
          <a:noFill/>
          <a:ln>
            <a:noFill/>
          </a:ln>
        </p:spPr>
      </p:pic>
      <p:sp>
        <p:nvSpPr>
          <p:cNvPr id="333" name="Google Shape;333;p13"/>
          <p:cNvSpPr txBox="1"/>
          <p:nvPr/>
        </p:nvSpPr>
        <p:spPr>
          <a:xfrm>
            <a:off x="5789575" y="6066875"/>
            <a:ext cx="11095800" cy="773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3000">
                <a:solidFill>
                  <a:schemeClr val="dk2"/>
                </a:solidFill>
                <a:latin typeface="Montserrat"/>
                <a:ea typeface="Montserrat"/>
                <a:cs typeface="Montserrat"/>
                <a:sym typeface="Montserrat"/>
              </a:rPr>
              <a:t>Most significant result: SSE vs. Textblob: Close-Open</a:t>
            </a:r>
            <a:endParaRPr b="1" sz="3000">
              <a:solidFill>
                <a:schemeClr val="dk2"/>
              </a:solidFill>
              <a:latin typeface="Montserrat"/>
              <a:ea typeface="Montserrat"/>
              <a:cs typeface="Montserrat"/>
              <a:sym typeface="Montserrat"/>
            </a:endParaRPr>
          </a:p>
        </p:txBody>
      </p:sp>
      <p:sp>
        <p:nvSpPr>
          <p:cNvPr id="334" name="Google Shape;334;p13"/>
          <p:cNvSpPr txBox="1"/>
          <p:nvPr/>
        </p:nvSpPr>
        <p:spPr>
          <a:xfrm>
            <a:off x="5789575" y="9476125"/>
            <a:ext cx="11537700" cy="773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3000">
                <a:solidFill>
                  <a:schemeClr val="dk2"/>
                </a:solidFill>
                <a:latin typeface="Montserrat"/>
                <a:ea typeface="Montserrat"/>
                <a:cs typeface="Montserrat"/>
                <a:sym typeface="Montserrat"/>
              </a:rPr>
              <a:t>Compared to S&amp;P vs. Textblob: Close-Open</a:t>
            </a:r>
            <a:endParaRPr b="1" sz="3000">
              <a:solidFill>
                <a:schemeClr val="dk2"/>
              </a:solidFill>
              <a:latin typeface="Montserrat"/>
              <a:ea typeface="Montserrat"/>
              <a:cs typeface="Montserrat"/>
              <a:sym typeface="Montserrat"/>
            </a:endParaRPr>
          </a:p>
          <a:p>
            <a:pPr indent="0" lvl="0" marL="0" rtl="0" algn="ctr">
              <a:lnSpc>
                <a:spcPct val="115000"/>
              </a:lnSpc>
              <a:spcBef>
                <a:spcPts val="0"/>
              </a:spcBef>
              <a:spcAft>
                <a:spcPts val="0"/>
              </a:spcAft>
              <a:buNone/>
            </a:pPr>
            <a:r>
              <a:t/>
            </a:r>
            <a:endParaRPr b="1" sz="3000">
              <a:solidFill>
                <a:schemeClr val="dk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4"/>
          <p:cNvSpPr txBox="1"/>
          <p:nvPr/>
        </p:nvSpPr>
        <p:spPr>
          <a:xfrm>
            <a:off x="20036294" y="7448675"/>
            <a:ext cx="1188000" cy="554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Montserrat"/>
                <a:ea typeface="Montserrat"/>
                <a:cs typeface="Montserrat"/>
                <a:sym typeface="Montserrat"/>
              </a:rPr>
              <a:t>2020</a:t>
            </a:r>
            <a:endParaRPr b="1" i="0" sz="3000" u="none" cap="none" strike="noStrike">
              <a:solidFill>
                <a:schemeClr val="lt1"/>
              </a:solidFill>
              <a:latin typeface="Montserrat"/>
              <a:ea typeface="Montserrat"/>
              <a:cs typeface="Montserrat"/>
              <a:sym typeface="Montserrat"/>
            </a:endParaRPr>
          </a:p>
        </p:txBody>
      </p:sp>
      <p:sp>
        <p:nvSpPr>
          <p:cNvPr id="341" name="Google Shape;341;p14"/>
          <p:cNvSpPr txBox="1"/>
          <p:nvPr/>
        </p:nvSpPr>
        <p:spPr>
          <a:xfrm>
            <a:off x="3262926" y="7448675"/>
            <a:ext cx="1101600" cy="554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Montserrat"/>
                <a:ea typeface="Montserrat"/>
                <a:cs typeface="Montserrat"/>
                <a:sym typeface="Montserrat"/>
              </a:rPr>
              <a:t>1990</a:t>
            </a:r>
            <a:endParaRPr b="1" i="0" sz="3000" u="none" cap="none" strike="noStrike">
              <a:solidFill>
                <a:schemeClr val="lt1"/>
              </a:solidFill>
              <a:latin typeface="Montserrat"/>
              <a:ea typeface="Montserrat"/>
              <a:cs typeface="Montserrat"/>
              <a:sym typeface="Montserrat"/>
            </a:endParaRPr>
          </a:p>
        </p:txBody>
      </p:sp>
      <p:sp>
        <p:nvSpPr>
          <p:cNvPr id="342" name="Google Shape;342;p14"/>
          <p:cNvSpPr txBox="1"/>
          <p:nvPr/>
        </p:nvSpPr>
        <p:spPr>
          <a:xfrm>
            <a:off x="7479693" y="7448675"/>
            <a:ext cx="1116000" cy="554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Montserrat"/>
                <a:ea typeface="Montserrat"/>
                <a:cs typeface="Montserrat"/>
                <a:sym typeface="Montserrat"/>
              </a:rPr>
              <a:t>2001</a:t>
            </a:r>
            <a:endParaRPr b="1" i="0" sz="3000" u="none" cap="none" strike="noStrike">
              <a:solidFill>
                <a:schemeClr val="lt1"/>
              </a:solidFill>
              <a:latin typeface="Montserrat"/>
              <a:ea typeface="Montserrat"/>
              <a:cs typeface="Montserrat"/>
              <a:sym typeface="Montserrat"/>
            </a:endParaRPr>
          </a:p>
        </p:txBody>
      </p:sp>
      <p:sp>
        <p:nvSpPr>
          <p:cNvPr id="343" name="Google Shape;343;p14"/>
          <p:cNvSpPr txBox="1"/>
          <p:nvPr/>
        </p:nvSpPr>
        <p:spPr>
          <a:xfrm>
            <a:off x="11621532" y="7448675"/>
            <a:ext cx="1186500" cy="554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Montserrat"/>
                <a:ea typeface="Montserrat"/>
                <a:cs typeface="Montserrat"/>
                <a:sym typeface="Montserrat"/>
              </a:rPr>
              <a:t>2007</a:t>
            </a:r>
            <a:endParaRPr b="1" i="0" sz="3000" u="none" cap="none" strike="noStrike">
              <a:solidFill>
                <a:schemeClr val="lt1"/>
              </a:solidFill>
              <a:latin typeface="Montserrat"/>
              <a:ea typeface="Montserrat"/>
              <a:cs typeface="Montserrat"/>
              <a:sym typeface="Montserrat"/>
            </a:endParaRPr>
          </a:p>
        </p:txBody>
      </p:sp>
      <p:sp>
        <p:nvSpPr>
          <p:cNvPr id="344" name="Google Shape;344;p14"/>
          <p:cNvSpPr txBox="1"/>
          <p:nvPr/>
        </p:nvSpPr>
        <p:spPr>
          <a:xfrm>
            <a:off x="15918988" y="7448675"/>
            <a:ext cx="1075800" cy="554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Montserrat"/>
                <a:ea typeface="Montserrat"/>
                <a:cs typeface="Montserrat"/>
                <a:sym typeface="Montserrat"/>
              </a:rPr>
              <a:t>2012</a:t>
            </a:r>
            <a:endParaRPr b="1" i="0" sz="3000" u="none" cap="none" strike="noStrike">
              <a:solidFill>
                <a:schemeClr val="lt1"/>
              </a:solidFill>
              <a:latin typeface="Montserrat"/>
              <a:ea typeface="Montserrat"/>
              <a:cs typeface="Montserrat"/>
              <a:sym typeface="Montserrat"/>
            </a:endParaRPr>
          </a:p>
        </p:txBody>
      </p:sp>
      <p:sp>
        <p:nvSpPr>
          <p:cNvPr id="345" name="Google Shape;345;p14"/>
          <p:cNvSpPr txBox="1"/>
          <p:nvPr/>
        </p:nvSpPr>
        <p:spPr>
          <a:xfrm>
            <a:off x="8858977" y="9608025"/>
            <a:ext cx="6711600" cy="3172800"/>
          </a:xfrm>
          <a:prstGeom prst="rect">
            <a:avLst/>
          </a:prstGeom>
          <a:noFill/>
          <a:ln>
            <a:noFill/>
          </a:ln>
        </p:spPr>
        <p:txBody>
          <a:bodyPr anchorCtr="0" anchor="t" bIns="108725" lIns="217475" spcFirstLastPara="1" rIns="217475" wrap="square" tIns="108725">
            <a:noAutofit/>
          </a:bodyPr>
          <a:lstStyle/>
          <a:p>
            <a:pPr indent="0" lvl="0" marL="0" marR="0" rtl="0" algn="ctr">
              <a:lnSpc>
                <a:spcPct val="115000"/>
              </a:lnSpc>
              <a:spcBef>
                <a:spcPts val="0"/>
              </a:spcBef>
              <a:spcAft>
                <a:spcPts val="0"/>
              </a:spcAft>
              <a:buNone/>
            </a:pPr>
            <a:r>
              <a:rPr lang="en-US" sz="2800">
                <a:solidFill>
                  <a:srgbClr val="434343"/>
                </a:solidFill>
                <a:latin typeface="Montserrat Light"/>
                <a:ea typeface="Montserrat Light"/>
                <a:cs typeface="Montserrat Light"/>
                <a:sym typeface="Montserrat Light"/>
              </a:rPr>
              <a:t>Trump t</a:t>
            </a:r>
            <a:r>
              <a:rPr lang="en-US" sz="2800">
                <a:solidFill>
                  <a:srgbClr val="434343"/>
                </a:solidFill>
                <a:latin typeface="Montserrat Light"/>
                <a:ea typeface="Montserrat Light"/>
                <a:cs typeface="Montserrat Light"/>
                <a:sym typeface="Montserrat Light"/>
              </a:rPr>
              <a:t>weets may be ‘positive’ for United States, but negative about China/ other countries</a:t>
            </a:r>
            <a:endParaRPr sz="2800">
              <a:solidFill>
                <a:srgbClr val="434343"/>
              </a:solidFill>
              <a:latin typeface="Montserrat Light"/>
              <a:ea typeface="Montserrat Light"/>
              <a:cs typeface="Montserrat Light"/>
              <a:sym typeface="Montserrat Light"/>
            </a:endParaRPr>
          </a:p>
          <a:p>
            <a:pPr indent="-177800" lvl="0" marL="0" marR="0" rtl="0" algn="ctr">
              <a:lnSpc>
                <a:spcPct val="115000"/>
              </a:lnSpc>
              <a:spcBef>
                <a:spcPts val="0"/>
              </a:spcBef>
              <a:spcAft>
                <a:spcPts val="0"/>
              </a:spcAft>
              <a:buClr>
                <a:srgbClr val="434343"/>
              </a:buClr>
              <a:buSzPts val="2800"/>
              <a:buFont typeface="Montserrat Light"/>
              <a:buChar char="➔"/>
            </a:pPr>
            <a:r>
              <a:rPr lang="en-US" sz="2800">
                <a:solidFill>
                  <a:srgbClr val="434343"/>
                </a:solidFill>
                <a:latin typeface="Montserrat Light"/>
                <a:ea typeface="Montserrat Light"/>
                <a:cs typeface="Montserrat Light"/>
                <a:sym typeface="Montserrat Light"/>
              </a:rPr>
              <a:t>Hard for NLP algorithms to categorize into + or - sentiments → not great accuracy</a:t>
            </a:r>
            <a:endParaRPr sz="2800">
              <a:solidFill>
                <a:srgbClr val="434343"/>
              </a:solidFill>
              <a:latin typeface="Montserrat Light"/>
              <a:ea typeface="Montserrat Light"/>
              <a:cs typeface="Montserrat Light"/>
              <a:sym typeface="Montserrat Light"/>
            </a:endParaRPr>
          </a:p>
        </p:txBody>
      </p:sp>
      <p:sp>
        <p:nvSpPr>
          <p:cNvPr id="346" name="Google Shape;346;p14"/>
          <p:cNvSpPr txBox="1"/>
          <p:nvPr/>
        </p:nvSpPr>
        <p:spPr>
          <a:xfrm>
            <a:off x="1127229" y="1534000"/>
            <a:ext cx="21311100" cy="1218300"/>
          </a:xfrm>
          <a:prstGeom prst="rect">
            <a:avLst/>
          </a:prstGeom>
          <a:noFill/>
          <a:ln>
            <a:noFill/>
          </a:ln>
        </p:spPr>
        <p:txBody>
          <a:bodyPr anchorCtr="0" anchor="t" bIns="45700" lIns="91425" spcFirstLastPara="1" rIns="91425" wrap="square" tIns="45700">
            <a:noAutofit/>
          </a:bodyPr>
          <a:lstStyle/>
          <a:p>
            <a:pPr indent="0" lvl="0" marL="0" rtl="0" algn="ctr">
              <a:lnSpc>
                <a:spcPct val="151515"/>
              </a:lnSpc>
              <a:spcBef>
                <a:spcPts val="0"/>
              </a:spcBef>
              <a:spcAft>
                <a:spcPts val="0"/>
              </a:spcAft>
              <a:buNone/>
            </a:pPr>
            <a:r>
              <a:rPr b="1" lang="en-US" sz="6600">
                <a:solidFill>
                  <a:schemeClr val="dk2"/>
                </a:solidFill>
                <a:latin typeface="Montserrat"/>
                <a:ea typeface="Montserrat"/>
                <a:cs typeface="Montserrat"/>
                <a:sym typeface="Montserrat"/>
              </a:rPr>
              <a:t>Reasons for Low Correlation &amp; Significance</a:t>
            </a:r>
            <a:endParaRPr b="1" sz="6600">
              <a:solidFill>
                <a:schemeClr val="dk2"/>
              </a:solidFill>
              <a:latin typeface="Montserrat"/>
              <a:ea typeface="Montserrat"/>
              <a:cs typeface="Montserrat"/>
              <a:sym typeface="Montserrat"/>
            </a:endParaRPr>
          </a:p>
        </p:txBody>
      </p:sp>
      <p:sp>
        <p:nvSpPr>
          <p:cNvPr id="347" name="Google Shape;347;p14"/>
          <p:cNvSpPr/>
          <p:nvPr/>
        </p:nvSpPr>
        <p:spPr>
          <a:xfrm>
            <a:off x="16740553" y="3988420"/>
            <a:ext cx="5265600" cy="5267100"/>
          </a:xfrm>
          <a:prstGeom prst="ellipse">
            <a:avLst/>
          </a:prstGeom>
          <a:solidFill>
            <a:schemeClr val="accent4"/>
          </a:solidFill>
          <a:ln>
            <a:noFill/>
          </a:ln>
        </p:spPr>
        <p:txBody>
          <a:bodyPr anchorCtr="0" anchor="ctr" bIns="91400" lIns="182825" spcFirstLastPara="1" rIns="182825" wrap="square" tIns="91400">
            <a:noAutofit/>
          </a:bodyPr>
          <a:lstStyle/>
          <a:p>
            <a:pPr indent="0" lvl="0" marL="0" marR="0" rtl="0" algn="ctr">
              <a:spcBef>
                <a:spcPts val="0"/>
              </a:spcBef>
              <a:spcAft>
                <a:spcPts val="0"/>
              </a:spcAft>
              <a:buNone/>
            </a:pPr>
            <a:r>
              <a:t/>
            </a:r>
            <a:endParaRPr sz="6400">
              <a:solidFill>
                <a:schemeClr val="dk1"/>
              </a:solidFill>
              <a:latin typeface="Open Sans"/>
              <a:ea typeface="Open Sans"/>
              <a:cs typeface="Open Sans"/>
              <a:sym typeface="Open Sans"/>
            </a:endParaRPr>
          </a:p>
        </p:txBody>
      </p:sp>
      <p:sp>
        <p:nvSpPr>
          <p:cNvPr id="348" name="Google Shape;348;p14"/>
          <p:cNvSpPr/>
          <p:nvPr/>
        </p:nvSpPr>
        <p:spPr>
          <a:xfrm>
            <a:off x="9581470" y="3988420"/>
            <a:ext cx="5265600" cy="5267100"/>
          </a:xfrm>
          <a:prstGeom prst="ellipse">
            <a:avLst/>
          </a:prstGeom>
          <a:solidFill>
            <a:schemeClr val="accent3"/>
          </a:solidFill>
          <a:ln>
            <a:noFill/>
          </a:ln>
        </p:spPr>
        <p:txBody>
          <a:bodyPr anchorCtr="0" anchor="ctr" bIns="91400" lIns="182825" spcFirstLastPara="1" rIns="182825" wrap="square" tIns="91400">
            <a:noAutofit/>
          </a:bodyPr>
          <a:lstStyle/>
          <a:p>
            <a:pPr indent="0" lvl="0" marL="0" marR="0" rtl="0" algn="ctr">
              <a:spcBef>
                <a:spcPts val="0"/>
              </a:spcBef>
              <a:spcAft>
                <a:spcPts val="0"/>
              </a:spcAft>
              <a:buNone/>
            </a:pPr>
            <a:r>
              <a:t/>
            </a:r>
            <a:endParaRPr b="1" sz="2600">
              <a:solidFill>
                <a:schemeClr val="lt1"/>
              </a:solidFill>
              <a:latin typeface="Montserrat"/>
              <a:ea typeface="Montserrat"/>
              <a:cs typeface="Montserrat"/>
              <a:sym typeface="Montserrat"/>
            </a:endParaRPr>
          </a:p>
        </p:txBody>
      </p:sp>
      <p:sp>
        <p:nvSpPr>
          <p:cNvPr id="349" name="Google Shape;349;p14"/>
          <p:cNvSpPr/>
          <p:nvPr/>
        </p:nvSpPr>
        <p:spPr>
          <a:xfrm>
            <a:off x="2422387" y="3988420"/>
            <a:ext cx="5265600" cy="5267100"/>
          </a:xfrm>
          <a:prstGeom prst="ellipse">
            <a:avLst/>
          </a:prstGeom>
          <a:solidFill>
            <a:schemeClr val="accent2"/>
          </a:solidFill>
          <a:ln>
            <a:noFill/>
          </a:ln>
        </p:spPr>
        <p:txBody>
          <a:bodyPr anchorCtr="0" anchor="ctr" bIns="91400" lIns="182825" spcFirstLastPara="1" rIns="182825" wrap="square" tIns="91400">
            <a:noAutofit/>
          </a:bodyPr>
          <a:lstStyle/>
          <a:p>
            <a:pPr indent="0" lvl="0" marL="0" marR="0" rtl="0" algn="ctr">
              <a:spcBef>
                <a:spcPts val="0"/>
              </a:spcBef>
              <a:spcAft>
                <a:spcPts val="0"/>
              </a:spcAft>
              <a:buNone/>
            </a:pPr>
            <a:r>
              <a:t/>
            </a:r>
            <a:endParaRPr sz="6400">
              <a:solidFill>
                <a:schemeClr val="dk1"/>
              </a:solidFill>
              <a:latin typeface="Open Sans"/>
              <a:ea typeface="Open Sans"/>
              <a:cs typeface="Open Sans"/>
              <a:sym typeface="Open Sans"/>
            </a:endParaRPr>
          </a:p>
        </p:txBody>
      </p:sp>
      <p:sp>
        <p:nvSpPr>
          <p:cNvPr id="350" name="Google Shape;350;p14"/>
          <p:cNvSpPr/>
          <p:nvPr/>
        </p:nvSpPr>
        <p:spPr>
          <a:xfrm>
            <a:off x="4497687" y="3430859"/>
            <a:ext cx="1115100" cy="1115100"/>
          </a:xfrm>
          <a:prstGeom prst="ellipse">
            <a:avLst/>
          </a:prstGeom>
          <a:solidFill>
            <a:schemeClr val="lt2"/>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Open Sans"/>
              <a:ea typeface="Open Sans"/>
              <a:cs typeface="Open Sans"/>
              <a:sym typeface="Open Sans"/>
            </a:endParaRPr>
          </a:p>
        </p:txBody>
      </p:sp>
      <p:sp>
        <p:nvSpPr>
          <p:cNvPr id="351" name="Google Shape;351;p14"/>
          <p:cNvSpPr/>
          <p:nvPr/>
        </p:nvSpPr>
        <p:spPr>
          <a:xfrm>
            <a:off x="4752514" y="3713584"/>
            <a:ext cx="668700" cy="537600"/>
          </a:xfrm>
          <a:custGeom>
            <a:rect b="b" l="l" r="r" t="t"/>
            <a:pathLst>
              <a:path extrusionOk="0" h="120000" w="120000">
                <a:moveTo>
                  <a:pt x="119740" y="14438"/>
                </a:moveTo>
                <a:lnTo>
                  <a:pt x="119740" y="14438"/>
                </a:lnTo>
                <a:cubicBezTo>
                  <a:pt x="115064" y="17326"/>
                  <a:pt x="110389" y="20213"/>
                  <a:pt x="105974" y="20213"/>
                </a:cubicBezTo>
                <a:cubicBezTo>
                  <a:pt x="110389" y="17326"/>
                  <a:pt x="115064" y="11550"/>
                  <a:pt x="115064" y="3208"/>
                </a:cubicBezTo>
                <a:cubicBezTo>
                  <a:pt x="110389" y="6096"/>
                  <a:pt x="105974" y="8663"/>
                  <a:pt x="101038" y="11550"/>
                </a:cubicBezTo>
                <a:cubicBezTo>
                  <a:pt x="96623" y="6096"/>
                  <a:pt x="89610" y="0"/>
                  <a:pt x="82857" y="0"/>
                </a:cubicBezTo>
                <a:cubicBezTo>
                  <a:pt x="68831" y="0"/>
                  <a:pt x="57402" y="14438"/>
                  <a:pt x="57402" y="31443"/>
                </a:cubicBezTo>
                <a:cubicBezTo>
                  <a:pt x="57402" y="34331"/>
                  <a:pt x="57402" y="37219"/>
                  <a:pt x="59740" y="37219"/>
                </a:cubicBezTo>
                <a:cubicBezTo>
                  <a:pt x="39220" y="37219"/>
                  <a:pt x="20519" y="25989"/>
                  <a:pt x="9090" y="6096"/>
                </a:cubicBezTo>
                <a:cubicBezTo>
                  <a:pt x="6753" y="11550"/>
                  <a:pt x="4415" y="17326"/>
                  <a:pt x="4415" y="23101"/>
                </a:cubicBezTo>
                <a:cubicBezTo>
                  <a:pt x="4415" y="31443"/>
                  <a:pt x="9090" y="42994"/>
                  <a:pt x="15844" y="48449"/>
                </a:cubicBezTo>
                <a:cubicBezTo>
                  <a:pt x="11428" y="45882"/>
                  <a:pt x="9090" y="45882"/>
                  <a:pt x="4415" y="42994"/>
                </a:cubicBezTo>
                <a:lnTo>
                  <a:pt x="4415" y="42994"/>
                </a:lnTo>
                <a:cubicBezTo>
                  <a:pt x="4415" y="57112"/>
                  <a:pt x="13766" y="71229"/>
                  <a:pt x="25454" y="74117"/>
                </a:cubicBezTo>
                <a:cubicBezTo>
                  <a:pt x="23116" y="74117"/>
                  <a:pt x="20519" y="74117"/>
                  <a:pt x="18181" y="74117"/>
                </a:cubicBezTo>
                <a:cubicBezTo>
                  <a:pt x="15844" y="74117"/>
                  <a:pt x="15844" y="74117"/>
                  <a:pt x="13766" y="74117"/>
                </a:cubicBezTo>
                <a:cubicBezTo>
                  <a:pt x="15844" y="85347"/>
                  <a:pt x="25454" y="94331"/>
                  <a:pt x="36883" y="94331"/>
                </a:cubicBezTo>
                <a:cubicBezTo>
                  <a:pt x="27532" y="102352"/>
                  <a:pt x="18181" y="108449"/>
                  <a:pt x="6753" y="108449"/>
                </a:cubicBezTo>
                <a:cubicBezTo>
                  <a:pt x="4415" y="108449"/>
                  <a:pt x="2077" y="108449"/>
                  <a:pt x="0" y="108449"/>
                </a:cubicBezTo>
                <a:cubicBezTo>
                  <a:pt x="11428" y="116791"/>
                  <a:pt x="23116" y="119679"/>
                  <a:pt x="36883" y="119679"/>
                </a:cubicBezTo>
                <a:cubicBezTo>
                  <a:pt x="82857" y="119679"/>
                  <a:pt x="105974" y="74117"/>
                  <a:pt x="105974" y="34331"/>
                </a:cubicBezTo>
                <a:lnTo>
                  <a:pt x="105974" y="31443"/>
                </a:lnTo>
                <a:cubicBezTo>
                  <a:pt x="112727" y="25989"/>
                  <a:pt x="115064" y="23101"/>
                  <a:pt x="119740" y="14438"/>
                </a:cubicBezTo>
              </a:path>
            </a:pathLst>
          </a:custGeom>
          <a:solidFill>
            <a:schemeClr val="accent2"/>
          </a:solidFill>
          <a:ln>
            <a:noFill/>
          </a:ln>
        </p:spPr>
        <p:txBody>
          <a:bodyPr anchorCtr="0" anchor="ctr" bIns="45700" lIns="91400" spcFirstLastPara="1" rIns="91400" wrap="square" tIns="45700">
            <a:noAutofit/>
          </a:bodyPr>
          <a:lstStyle/>
          <a:p>
            <a:pPr indent="0" lvl="0" marL="0" marR="0" rtl="0" algn="l">
              <a:spcBef>
                <a:spcPts val="0"/>
              </a:spcBef>
              <a:spcAft>
                <a:spcPts val="0"/>
              </a:spcAft>
              <a:buNone/>
            </a:pPr>
            <a:r>
              <a:t/>
            </a:r>
            <a:endParaRPr sz="9598">
              <a:solidFill>
                <a:schemeClr val="dk1"/>
              </a:solidFill>
              <a:latin typeface="Open Sans Light"/>
              <a:ea typeface="Open Sans Light"/>
              <a:cs typeface="Open Sans Light"/>
              <a:sym typeface="Open Sans Light"/>
            </a:endParaRPr>
          </a:p>
        </p:txBody>
      </p:sp>
      <p:sp>
        <p:nvSpPr>
          <p:cNvPr id="352" name="Google Shape;352;p14"/>
          <p:cNvSpPr txBox="1"/>
          <p:nvPr/>
        </p:nvSpPr>
        <p:spPr>
          <a:xfrm>
            <a:off x="18409848" y="5806358"/>
            <a:ext cx="1927200" cy="16311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None/>
            </a:pPr>
            <a:r>
              <a:rPr b="1" lang="en-US" sz="2600">
                <a:solidFill>
                  <a:schemeClr val="lt1"/>
                </a:solidFill>
                <a:latin typeface="Montserrat"/>
                <a:ea typeface="Montserrat"/>
                <a:cs typeface="Montserrat"/>
                <a:sym typeface="Montserrat"/>
              </a:rPr>
              <a:t>Noise</a:t>
            </a:r>
            <a:endParaRPr b="1" sz="10000">
              <a:solidFill>
                <a:schemeClr val="lt1"/>
              </a:solidFill>
              <a:latin typeface="Montserrat"/>
              <a:ea typeface="Montserrat"/>
              <a:cs typeface="Montserrat"/>
              <a:sym typeface="Montserrat"/>
            </a:endParaRPr>
          </a:p>
        </p:txBody>
      </p:sp>
      <p:sp>
        <p:nvSpPr>
          <p:cNvPr id="353" name="Google Shape;353;p14"/>
          <p:cNvSpPr txBox="1"/>
          <p:nvPr/>
        </p:nvSpPr>
        <p:spPr>
          <a:xfrm>
            <a:off x="3459299" y="5806358"/>
            <a:ext cx="3192000" cy="1631100"/>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None/>
            </a:pPr>
            <a:r>
              <a:rPr b="1" lang="en-US" sz="2600">
                <a:solidFill>
                  <a:schemeClr val="lt1"/>
                </a:solidFill>
                <a:latin typeface="Montserrat"/>
                <a:ea typeface="Montserrat"/>
                <a:cs typeface="Montserrat"/>
                <a:sym typeface="Montserrat"/>
              </a:rPr>
              <a:t>Not Enough Details in Tweets on Trade Deal</a:t>
            </a:r>
            <a:endParaRPr b="1" sz="2600">
              <a:solidFill>
                <a:schemeClr val="lt1"/>
              </a:solidFill>
              <a:latin typeface="Montserrat"/>
              <a:ea typeface="Montserrat"/>
              <a:cs typeface="Montserrat"/>
              <a:sym typeface="Montserrat"/>
            </a:endParaRPr>
          </a:p>
        </p:txBody>
      </p:sp>
      <p:sp>
        <p:nvSpPr>
          <p:cNvPr id="354" name="Google Shape;354;p14"/>
          <p:cNvSpPr txBox="1"/>
          <p:nvPr/>
        </p:nvSpPr>
        <p:spPr>
          <a:xfrm>
            <a:off x="10886083" y="5806358"/>
            <a:ext cx="2656500" cy="16311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None/>
            </a:pPr>
            <a:r>
              <a:rPr b="1" lang="en-US" sz="2600">
                <a:solidFill>
                  <a:schemeClr val="lt1"/>
                </a:solidFill>
                <a:latin typeface="Montserrat"/>
                <a:ea typeface="Montserrat"/>
                <a:cs typeface="Montserrat"/>
                <a:sym typeface="Montserrat"/>
              </a:rPr>
              <a:t>M</a:t>
            </a:r>
            <a:r>
              <a:rPr b="1" lang="en-US" sz="2600">
                <a:solidFill>
                  <a:schemeClr val="lt1"/>
                </a:solidFill>
                <a:latin typeface="Montserrat"/>
                <a:ea typeface="Montserrat"/>
                <a:cs typeface="Montserrat"/>
                <a:sym typeface="Montserrat"/>
              </a:rPr>
              <a:t>ixed Sentiments</a:t>
            </a:r>
            <a:endParaRPr b="1" sz="2600">
              <a:solidFill>
                <a:schemeClr val="lt1"/>
              </a:solidFill>
              <a:latin typeface="Montserrat"/>
              <a:ea typeface="Montserrat"/>
              <a:cs typeface="Montserrat"/>
              <a:sym typeface="Montserrat"/>
            </a:endParaRPr>
          </a:p>
        </p:txBody>
      </p:sp>
      <p:sp>
        <p:nvSpPr>
          <p:cNvPr id="355" name="Google Shape;355;p14"/>
          <p:cNvSpPr txBox="1"/>
          <p:nvPr/>
        </p:nvSpPr>
        <p:spPr>
          <a:xfrm>
            <a:off x="1699500" y="9464025"/>
            <a:ext cx="67116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US" sz="2800">
                <a:solidFill>
                  <a:srgbClr val="434343"/>
                </a:solidFill>
                <a:latin typeface="Montserrat Light"/>
                <a:ea typeface="Montserrat Light"/>
                <a:cs typeface="Montserrat Light"/>
                <a:sym typeface="Montserrat Light"/>
              </a:rPr>
              <a:t>Trump tweets </a:t>
            </a:r>
            <a:endParaRPr sz="2800">
              <a:solidFill>
                <a:srgbClr val="434343"/>
              </a:solidFill>
              <a:latin typeface="Montserrat Light"/>
              <a:ea typeface="Montserrat Light"/>
              <a:cs typeface="Montserrat Light"/>
              <a:sym typeface="Montserrat Light"/>
            </a:endParaRPr>
          </a:p>
          <a:p>
            <a:pPr indent="0" lvl="0" marL="0" rtl="0" algn="ctr">
              <a:lnSpc>
                <a:spcPct val="115000"/>
              </a:lnSpc>
              <a:spcBef>
                <a:spcPts val="0"/>
              </a:spcBef>
              <a:spcAft>
                <a:spcPts val="0"/>
              </a:spcAft>
              <a:buNone/>
            </a:pPr>
            <a:r>
              <a:rPr lang="en-US" sz="2800">
                <a:solidFill>
                  <a:srgbClr val="434343"/>
                </a:solidFill>
                <a:latin typeface="Montserrat Light"/>
                <a:ea typeface="Montserrat Light"/>
                <a:cs typeface="Montserrat Light"/>
                <a:sym typeface="Montserrat Light"/>
              </a:rPr>
              <a:t>don’t have details on trade deal</a:t>
            </a:r>
            <a:endParaRPr sz="2800">
              <a:solidFill>
                <a:srgbClr val="434343"/>
              </a:solidFill>
              <a:latin typeface="Montserrat Light"/>
              <a:ea typeface="Montserrat Light"/>
              <a:cs typeface="Montserrat Light"/>
              <a:sym typeface="Montserrat Light"/>
            </a:endParaRPr>
          </a:p>
          <a:p>
            <a:pPr indent="-177800" lvl="0" marL="457200" rtl="0" algn="ctr">
              <a:lnSpc>
                <a:spcPct val="115000"/>
              </a:lnSpc>
              <a:spcBef>
                <a:spcPts val="0"/>
              </a:spcBef>
              <a:spcAft>
                <a:spcPts val="0"/>
              </a:spcAft>
              <a:buClr>
                <a:srgbClr val="434343"/>
              </a:buClr>
              <a:buSzPts val="2800"/>
              <a:buFont typeface="Montserrat Light"/>
              <a:buChar char="➔"/>
            </a:pPr>
            <a:r>
              <a:rPr lang="en-US" sz="2800">
                <a:solidFill>
                  <a:srgbClr val="434343"/>
                </a:solidFill>
                <a:latin typeface="Montserrat Light"/>
                <a:ea typeface="Montserrat Light"/>
                <a:cs typeface="Montserrat Light"/>
                <a:sym typeface="Montserrat Light"/>
              </a:rPr>
              <a:t>Hard for stocks movement to reflect the sentiment</a:t>
            </a:r>
            <a:endParaRPr sz="2800">
              <a:solidFill>
                <a:srgbClr val="434343"/>
              </a:solidFill>
            </a:endParaRPr>
          </a:p>
        </p:txBody>
      </p:sp>
      <p:sp>
        <p:nvSpPr>
          <p:cNvPr id="356" name="Google Shape;356;p14"/>
          <p:cNvSpPr/>
          <p:nvPr/>
        </p:nvSpPr>
        <p:spPr>
          <a:xfrm>
            <a:off x="18815852" y="3430859"/>
            <a:ext cx="1115100" cy="1115100"/>
          </a:xfrm>
          <a:prstGeom prst="ellipse">
            <a:avLst/>
          </a:prstGeom>
          <a:solidFill>
            <a:schemeClr val="lt2"/>
          </a:solidFill>
          <a:ln cap="flat" cmpd="sng" w="381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Open Sans"/>
              <a:ea typeface="Open Sans"/>
              <a:cs typeface="Open Sans"/>
              <a:sym typeface="Open Sans"/>
            </a:endParaRPr>
          </a:p>
        </p:txBody>
      </p:sp>
      <p:sp>
        <p:nvSpPr>
          <p:cNvPr id="357" name="Google Shape;357;p14"/>
          <p:cNvSpPr/>
          <p:nvPr/>
        </p:nvSpPr>
        <p:spPr>
          <a:xfrm>
            <a:off x="19051788" y="3656837"/>
            <a:ext cx="643331" cy="663125"/>
          </a:xfrm>
          <a:custGeom>
            <a:rect b="b" l="l" r="r" t="t"/>
            <a:pathLst>
              <a:path extrusionOk="0" h="44" w="43">
                <a:moveTo>
                  <a:pt x="42" y="28"/>
                </a:moveTo>
                <a:cubicBezTo>
                  <a:pt x="42" y="27"/>
                  <a:pt x="42" y="26"/>
                  <a:pt x="42" y="26"/>
                </a:cubicBezTo>
                <a:cubicBezTo>
                  <a:pt x="42" y="26"/>
                  <a:pt x="41" y="25"/>
                  <a:pt x="41" y="25"/>
                </a:cubicBezTo>
                <a:cubicBezTo>
                  <a:pt x="41" y="24"/>
                  <a:pt x="40" y="26"/>
                  <a:pt x="40" y="26"/>
                </a:cubicBezTo>
                <a:cubicBezTo>
                  <a:pt x="39" y="26"/>
                  <a:pt x="39" y="26"/>
                  <a:pt x="38" y="26"/>
                </a:cubicBezTo>
                <a:cubicBezTo>
                  <a:pt x="38" y="26"/>
                  <a:pt x="36" y="22"/>
                  <a:pt x="36" y="22"/>
                </a:cubicBezTo>
                <a:cubicBezTo>
                  <a:pt x="36" y="22"/>
                  <a:pt x="36" y="21"/>
                  <a:pt x="36" y="20"/>
                </a:cubicBezTo>
                <a:cubicBezTo>
                  <a:pt x="36" y="19"/>
                  <a:pt x="37" y="18"/>
                  <a:pt x="37" y="18"/>
                </a:cubicBezTo>
                <a:cubicBezTo>
                  <a:pt x="37" y="18"/>
                  <a:pt x="37" y="17"/>
                  <a:pt x="38" y="16"/>
                </a:cubicBezTo>
                <a:cubicBezTo>
                  <a:pt x="38" y="15"/>
                  <a:pt x="39" y="15"/>
                  <a:pt x="39" y="15"/>
                </a:cubicBezTo>
                <a:cubicBezTo>
                  <a:pt x="39" y="15"/>
                  <a:pt x="39" y="14"/>
                  <a:pt x="38" y="14"/>
                </a:cubicBezTo>
                <a:cubicBezTo>
                  <a:pt x="37" y="13"/>
                  <a:pt x="37" y="13"/>
                  <a:pt x="38" y="12"/>
                </a:cubicBezTo>
                <a:cubicBezTo>
                  <a:pt x="38" y="11"/>
                  <a:pt x="38" y="11"/>
                  <a:pt x="38" y="11"/>
                </a:cubicBezTo>
                <a:cubicBezTo>
                  <a:pt x="39" y="12"/>
                  <a:pt x="39" y="12"/>
                  <a:pt x="39" y="12"/>
                </a:cubicBezTo>
                <a:cubicBezTo>
                  <a:pt x="39" y="11"/>
                  <a:pt x="39" y="10"/>
                  <a:pt x="39" y="10"/>
                </a:cubicBezTo>
                <a:cubicBezTo>
                  <a:pt x="39" y="10"/>
                  <a:pt x="40" y="10"/>
                  <a:pt x="40" y="10"/>
                </a:cubicBezTo>
                <a:cubicBezTo>
                  <a:pt x="40" y="10"/>
                  <a:pt x="41" y="10"/>
                  <a:pt x="41" y="10"/>
                </a:cubicBezTo>
                <a:cubicBezTo>
                  <a:pt x="39" y="7"/>
                  <a:pt x="36" y="4"/>
                  <a:pt x="33" y="2"/>
                </a:cubicBezTo>
                <a:cubicBezTo>
                  <a:pt x="33" y="2"/>
                  <a:pt x="33" y="2"/>
                  <a:pt x="33" y="2"/>
                </a:cubicBezTo>
                <a:cubicBezTo>
                  <a:pt x="32" y="3"/>
                  <a:pt x="32" y="3"/>
                  <a:pt x="32" y="3"/>
                </a:cubicBezTo>
                <a:cubicBezTo>
                  <a:pt x="32" y="3"/>
                  <a:pt x="31" y="3"/>
                  <a:pt x="31" y="3"/>
                </a:cubicBezTo>
                <a:cubicBezTo>
                  <a:pt x="30" y="3"/>
                  <a:pt x="30" y="3"/>
                  <a:pt x="30" y="3"/>
                </a:cubicBezTo>
                <a:cubicBezTo>
                  <a:pt x="30" y="4"/>
                  <a:pt x="30" y="4"/>
                  <a:pt x="30" y="4"/>
                </a:cubicBezTo>
                <a:cubicBezTo>
                  <a:pt x="30" y="5"/>
                  <a:pt x="30" y="5"/>
                  <a:pt x="30" y="5"/>
                </a:cubicBezTo>
                <a:cubicBezTo>
                  <a:pt x="30" y="6"/>
                  <a:pt x="30" y="6"/>
                  <a:pt x="30" y="6"/>
                </a:cubicBezTo>
                <a:cubicBezTo>
                  <a:pt x="30" y="6"/>
                  <a:pt x="30" y="6"/>
                  <a:pt x="30" y="6"/>
                </a:cubicBezTo>
                <a:cubicBezTo>
                  <a:pt x="30" y="6"/>
                  <a:pt x="29" y="6"/>
                  <a:pt x="29" y="5"/>
                </a:cubicBezTo>
                <a:cubicBezTo>
                  <a:pt x="28" y="5"/>
                  <a:pt x="28" y="5"/>
                  <a:pt x="27" y="5"/>
                </a:cubicBezTo>
                <a:cubicBezTo>
                  <a:pt x="27" y="5"/>
                  <a:pt x="25" y="3"/>
                  <a:pt x="25" y="3"/>
                </a:cubicBezTo>
                <a:cubicBezTo>
                  <a:pt x="25" y="3"/>
                  <a:pt x="25" y="3"/>
                  <a:pt x="25" y="2"/>
                </a:cubicBezTo>
                <a:cubicBezTo>
                  <a:pt x="26" y="2"/>
                  <a:pt x="24" y="1"/>
                  <a:pt x="24" y="1"/>
                </a:cubicBezTo>
                <a:cubicBezTo>
                  <a:pt x="24" y="0"/>
                  <a:pt x="22" y="0"/>
                  <a:pt x="22" y="0"/>
                </a:cubicBezTo>
                <a:cubicBezTo>
                  <a:pt x="22" y="0"/>
                  <a:pt x="22" y="0"/>
                  <a:pt x="22" y="0"/>
                </a:cubicBezTo>
                <a:cubicBezTo>
                  <a:pt x="18" y="0"/>
                  <a:pt x="13" y="1"/>
                  <a:pt x="10" y="4"/>
                </a:cubicBezTo>
                <a:cubicBezTo>
                  <a:pt x="11" y="4"/>
                  <a:pt x="12" y="3"/>
                  <a:pt x="11" y="4"/>
                </a:cubicBezTo>
                <a:cubicBezTo>
                  <a:pt x="10" y="4"/>
                  <a:pt x="9" y="5"/>
                  <a:pt x="9" y="5"/>
                </a:cubicBezTo>
                <a:cubicBezTo>
                  <a:pt x="8" y="5"/>
                  <a:pt x="9" y="5"/>
                  <a:pt x="9" y="5"/>
                </a:cubicBezTo>
                <a:cubicBezTo>
                  <a:pt x="10" y="5"/>
                  <a:pt x="11" y="5"/>
                  <a:pt x="12" y="4"/>
                </a:cubicBezTo>
                <a:cubicBezTo>
                  <a:pt x="14" y="4"/>
                  <a:pt x="14" y="4"/>
                  <a:pt x="14" y="4"/>
                </a:cubicBezTo>
                <a:cubicBezTo>
                  <a:pt x="14" y="3"/>
                  <a:pt x="14" y="3"/>
                  <a:pt x="14" y="3"/>
                </a:cubicBezTo>
                <a:cubicBezTo>
                  <a:pt x="15" y="2"/>
                  <a:pt x="15" y="2"/>
                  <a:pt x="15" y="2"/>
                </a:cubicBezTo>
                <a:cubicBezTo>
                  <a:pt x="15" y="2"/>
                  <a:pt x="14" y="3"/>
                  <a:pt x="15" y="4"/>
                </a:cubicBezTo>
                <a:cubicBezTo>
                  <a:pt x="15" y="5"/>
                  <a:pt x="17" y="5"/>
                  <a:pt x="16" y="5"/>
                </a:cubicBezTo>
                <a:cubicBezTo>
                  <a:pt x="14" y="6"/>
                  <a:pt x="12" y="7"/>
                  <a:pt x="13" y="7"/>
                </a:cubicBezTo>
                <a:cubicBezTo>
                  <a:pt x="14" y="8"/>
                  <a:pt x="14" y="8"/>
                  <a:pt x="14" y="8"/>
                </a:cubicBezTo>
                <a:cubicBezTo>
                  <a:pt x="14" y="8"/>
                  <a:pt x="15" y="8"/>
                  <a:pt x="15" y="8"/>
                </a:cubicBezTo>
                <a:cubicBezTo>
                  <a:pt x="15" y="8"/>
                  <a:pt x="16" y="9"/>
                  <a:pt x="16" y="9"/>
                </a:cubicBezTo>
                <a:cubicBezTo>
                  <a:pt x="16" y="9"/>
                  <a:pt x="16" y="9"/>
                  <a:pt x="17" y="10"/>
                </a:cubicBezTo>
                <a:cubicBezTo>
                  <a:pt x="18" y="10"/>
                  <a:pt x="18" y="9"/>
                  <a:pt x="18" y="9"/>
                </a:cubicBezTo>
                <a:cubicBezTo>
                  <a:pt x="18" y="8"/>
                  <a:pt x="19" y="9"/>
                  <a:pt x="18" y="8"/>
                </a:cubicBezTo>
                <a:cubicBezTo>
                  <a:pt x="18" y="7"/>
                  <a:pt x="18" y="7"/>
                  <a:pt x="18" y="7"/>
                </a:cubicBezTo>
                <a:cubicBezTo>
                  <a:pt x="18" y="6"/>
                  <a:pt x="18" y="6"/>
                  <a:pt x="18" y="6"/>
                </a:cubicBezTo>
                <a:cubicBezTo>
                  <a:pt x="18" y="6"/>
                  <a:pt x="19" y="5"/>
                  <a:pt x="20" y="6"/>
                </a:cubicBezTo>
                <a:cubicBezTo>
                  <a:pt x="20" y="6"/>
                  <a:pt x="20" y="7"/>
                  <a:pt x="21" y="7"/>
                </a:cubicBezTo>
                <a:cubicBezTo>
                  <a:pt x="22" y="7"/>
                  <a:pt x="22" y="6"/>
                  <a:pt x="22" y="6"/>
                </a:cubicBezTo>
                <a:cubicBezTo>
                  <a:pt x="22" y="6"/>
                  <a:pt x="23" y="6"/>
                  <a:pt x="23" y="7"/>
                </a:cubicBezTo>
                <a:cubicBezTo>
                  <a:pt x="24" y="8"/>
                  <a:pt x="24" y="8"/>
                  <a:pt x="24" y="8"/>
                </a:cubicBezTo>
                <a:cubicBezTo>
                  <a:pt x="25" y="9"/>
                  <a:pt x="24" y="9"/>
                  <a:pt x="24" y="9"/>
                </a:cubicBezTo>
                <a:cubicBezTo>
                  <a:pt x="24" y="9"/>
                  <a:pt x="25" y="8"/>
                  <a:pt x="25" y="9"/>
                </a:cubicBezTo>
                <a:cubicBezTo>
                  <a:pt x="25" y="11"/>
                  <a:pt x="25" y="11"/>
                  <a:pt x="26" y="11"/>
                </a:cubicBezTo>
                <a:cubicBezTo>
                  <a:pt x="26" y="11"/>
                  <a:pt x="27" y="11"/>
                  <a:pt x="27" y="12"/>
                </a:cubicBezTo>
                <a:cubicBezTo>
                  <a:pt x="26" y="12"/>
                  <a:pt x="26" y="12"/>
                  <a:pt x="26" y="12"/>
                </a:cubicBezTo>
                <a:cubicBezTo>
                  <a:pt x="24" y="11"/>
                  <a:pt x="24" y="11"/>
                  <a:pt x="24" y="11"/>
                </a:cubicBezTo>
                <a:cubicBezTo>
                  <a:pt x="24" y="11"/>
                  <a:pt x="25" y="10"/>
                  <a:pt x="24" y="10"/>
                </a:cubicBezTo>
                <a:cubicBezTo>
                  <a:pt x="24" y="10"/>
                  <a:pt x="22" y="10"/>
                  <a:pt x="22" y="10"/>
                </a:cubicBezTo>
                <a:cubicBezTo>
                  <a:pt x="22" y="10"/>
                  <a:pt x="20" y="11"/>
                  <a:pt x="20" y="12"/>
                </a:cubicBezTo>
                <a:cubicBezTo>
                  <a:pt x="20" y="12"/>
                  <a:pt x="22" y="11"/>
                  <a:pt x="22" y="11"/>
                </a:cubicBezTo>
                <a:cubicBezTo>
                  <a:pt x="22" y="12"/>
                  <a:pt x="22" y="11"/>
                  <a:pt x="22" y="12"/>
                </a:cubicBezTo>
                <a:cubicBezTo>
                  <a:pt x="23" y="12"/>
                  <a:pt x="23" y="12"/>
                  <a:pt x="23" y="12"/>
                </a:cubicBezTo>
                <a:cubicBezTo>
                  <a:pt x="23" y="12"/>
                  <a:pt x="23" y="12"/>
                  <a:pt x="22" y="13"/>
                </a:cubicBezTo>
                <a:cubicBezTo>
                  <a:pt x="21" y="13"/>
                  <a:pt x="20" y="13"/>
                  <a:pt x="20" y="14"/>
                </a:cubicBezTo>
                <a:cubicBezTo>
                  <a:pt x="20" y="14"/>
                  <a:pt x="19" y="14"/>
                  <a:pt x="19" y="15"/>
                </a:cubicBezTo>
                <a:cubicBezTo>
                  <a:pt x="18" y="16"/>
                  <a:pt x="19" y="16"/>
                  <a:pt x="18" y="16"/>
                </a:cubicBezTo>
                <a:cubicBezTo>
                  <a:pt x="18" y="17"/>
                  <a:pt x="16" y="18"/>
                  <a:pt x="16" y="19"/>
                </a:cubicBezTo>
                <a:cubicBezTo>
                  <a:pt x="17" y="19"/>
                  <a:pt x="17" y="20"/>
                  <a:pt x="17" y="20"/>
                </a:cubicBezTo>
                <a:cubicBezTo>
                  <a:pt x="16" y="20"/>
                  <a:pt x="16" y="20"/>
                  <a:pt x="16" y="20"/>
                </a:cubicBezTo>
                <a:cubicBezTo>
                  <a:pt x="16" y="20"/>
                  <a:pt x="16" y="19"/>
                  <a:pt x="15" y="19"/>
                </a:cubicBezTo>
                <a:cubicBezTo>
                  <a:pt x="14" y="19"/>
                  <a:pt x="13" y="19"/>
                  <a:pt x="13" y="19"/>
                </a:cubicBezTo>
                <a:cubicBezTo>
                  <a:pt x="13" y="19"/>
                  <a:pt x="11" y="19"/>
                  <a:pt x="11" y="20"/>
                </a:cubicBezTo>
                <a:cubicBezTo>
                  <a:pt x="11" y="20"/>
                  <a:pt x="10" y="23"/>
                  <a:pt x="12" y="23"/>
                </a:cubicBezTo>
                <a:cubicBezTo>
                  <a:pt x="13" y="23"/>
                  <a:pt x="13" y="23"/>
                  <a:pt x="13" y="23"/>
                </a:cubicBezTo>
                <a:cubicBezTo>
                  <a:pt x="13" y="23"/>
                  <a:pt x="14" y="22"/>
                  <a:pt x="14" y="22"/>
                </a:cubicBezTo>
                <a:cubicBezTo>
                  <a:pt x="14" y="22"/>
                  <a:pt x="14" y="24"/>
                  <a:pt x="14" y="24"/>
                </a:cubicBezTo>
                <a:cubicBezTo>
                  <a:pt x="14" y="24"/>
                  <a:pt x="15" y="24"/>
                  <a:pt x="15" y="24"/>
                </a:cubicBezTo>
                <a:cubicBezTo>
                  <a:pt x="15" y="24"/>
                  <a:pt x="16" y="25"/>
                  <a:pt x="16" y="26"/>
                </a:cubicBezTo>
                <a:cubicBezTo>
                  <a:pt x="16" y="26"/>
                  <a:pt x="16" y="27"/>
                  <a:pt x="16" y="27"/>
                </a:cubicBezTo>
                <a:cubicBezTo>
                  <a:pt x="17" y="27"/>
                  <a:pt x="17" y="27"/>
                  <a:pt x="17" y="27"/>
                </a:cubicBezTo>
                <a:cubicBezTo>
                  <a:pt x="17" y="27"/>
                  <a:pt x="17" y="27"/>
                  <a:pt x="17" y="27"/>
                </a:cubicBezTo>
                <a:cubicBezTo>
                  <a:pt x="17" y="27"/>
                  <a:pt x="16" y="27"/>
                  <a:pt x="15" y="27"/>
                </a:cubicBezTo>
                <a:cubicBezTo>
                  <a:pt x="15" y="26"/>
                  <a:pt x="14" y="25"/>
                  <a:pt x="14" y="25"/>
                </a:cubicBezTo>
                <a:cubicBezTo>
                  <a:pt x="14" y="25"/>
                  <a:pt x="13" y="25"/>
                  <a:pt x="13" y="25"/>
                </a:cubicBezTo>
                <a:cubicBezTo>
                  <a:pt x="12" y="24"/>
                  <a:pt x="13" y="24"/>
                  <a:pt x="12" y="24"/>
                </a:cubicBezTo>
                <a:cubicBezTo>
                  <a:pt x="11" y="24"/>
                  <a:pt x="10" y="24"/>
                  <a:pt x="9" y="23"/>
                </a:cubicBezTo>
                <a:cubicBezTo>
                  <a:pt x="9" y="23"/>
                  <a:pt x="8" y="22"/>
                  <a:pt x="8" y="22"/>
                </a:cubicBezTo>
                <a:cubicBezTo>
                  <a:pt x="8" y="22"/>
                  <a:pt x="7" y="21"/>
                  <a:pt x="7" y="20"/>
                </a:cubicBezTo>
                <a:cubicBezTo>
                  <a:pt x="6" y="19"/>
                  <a:pt x="6" y="19"/>
                  <a:pt x="6" y="18"/>
                </a:cubicBezTo>
                <a:cubicBezTo>
                  <a:pt x="5" y="18"/>
                  <a:pt x="5" y="18"/>
                  <a:pt x="4" y="17"/>
                </a:cubicBezTo>
                <a:cubicBezTo>
                  <a:pt x="4" y="15"/>
                  <a:pt x="5" y="13"/>
                  <a:pt x="5" y="13"/>
                </a:cubicBezTo>
                <a:cubicBezTo>
                  <a:pt x="4" y="12"/>
                  <a:pt x="5" y="11"/>
                  <a:pt x="4" y="11"/>
                </a:cubicBezTo>
                <a:cubicBezTo>
                  <a:pt x="3" y="11"/>
                  <a:pt x="3" y="11"/>
                  <a:pt x="3" y="11"/>
                </a:cubicBezTo>
                <a:cubicBezTo>
                  <a:pt x="1" y="14"/>
                  <a:pt x="0" y="18"/>
                  <a:pt x="0" y="22"/>
                </a:cubicBezTo>
                <a:cubicBezTo>
                  <a:pt x="0" y="33"/>
                  <a:pt x="8" y="42"/>
                  <a:pt x="18" y="44"/>
                </a:cubicBezTo>
                <a:cubicBezTo>
                  <a:pt x="18" y="44"/>
                  <a:pt x="18" y="44"/>
                  <a:pt x="18" y="43"/>
                </a:cubicBezTo>
                <a:cubicBezTo>
                  <a:pt x="18" y="42"/>
                  <a:pt x="18" y="41"/>
                  <a:pt x="19" y="39"/>
                </a:cubicBezTo>
                <a:cubicBezTo>
                  <a:pt x="19" y="38"/>
                  <a:pt x="19" y="37"/>
                  <a:pt x="19" y="37"/>
                </a:cubicBezTo>
                <a:cubicBezTo>
                  <a:pt x="19" y="37"/>
                  <a:pt x="17" y="37"/>
                  <a:pt x="17" y="36"/>
                </a:cubicBezTo>
                <a:cubicBezTo>
                  <a:pt x="17" y="36"/>
                  <a:pt x="15" y="33"/>
                  <a:pt x="15" y="32"/>
                </a:cubicBezTo>
                <a:cubicBezTo>
                  <a:pt x="15" y="31"/>
                  <a:pt x="16" y="31"/>
                  <a:pt x="16" y="31"/>
                </a:cubicBezTo>
                <a:cubicBezTo>
                  <a:pt x="16" y="31"/>
                  <a:pt x="16" y="30"/>
                  <a:pt x="16" y="29"/>
                </a:cubicBezTo>
                <a:cubicBezTo>
                  <a:pt x="16" y="28"/>
                  <a:pt x="17" y="28"/>
                  <a:pt x="17" y="28"/>
                </a:cubicBezTo>
                <a:cubicBezTo>
                  <a:pt x="18" y="28"/>
                  <a:pt x="18" y="28"/>
                  <a:pt x="18" y="28"/>
                </a:cubicBezTo>
                <a:cubicBezTo>
                  <a:pt x="19" y="28"/>
                  <a:pt x="19" y="28"/>
                  <a:pt x="19" y="28"/>
                </a:cubicBezTo>
                <a:cubicBezTo>
                  <a:pt x="19" y="28"/>
                  <a:pt x="20" y="28"/>
                  <a:pt x="21" y="28"/>
                </a:cubicBezTo>
                <a:cubicBezTo>
                  <a:pt x="22" y="28"/>
                  <a:pt x="22" y="28"/>
                  <a:pt x="22" y="28"/>
                </a:cubicBezTo>
                <a:cubicBezTo>
                  <a:pt x="22" y="28"/>
                  <a:pt x="23" y="29"/>
                  <a:pt x="24" y="29"/>
                </a:cubicBezTo>
                <a:cubicBezTo>
                  <a:pt x="24" y="30"/>
                  <a:pt x="26" y="30"/>
                  <a:pt x="26" y="30"/>
                </a:cubicBezTo>
                <a:cubicBezTo>
                  <a:pt x="26" y="31"/>
                  <a:pt x="26" y="31"/>
                  <a:pt x="26" y="31"/>
                </a:cubicBezTo>
                <a:cubicBezTo>
                  <a:pt x="25" y="32"/>
                  <a:pt x="25" y="32"/>
                  <a:pt x="25" y="32"/>
                </a:cubicBezTo>
                <a:cubicBezTo>
                  <a:pt x="26" y="31"/>
                  <a:pt x="26" y="31"/>
                  <a:pt x="26" y="31"/>
                </a:cubicBezTo>
                <a:cubicBezTo>
                  <a:pt x="26" y="31"/>
                  <a:pt x="27" y="32"/>
                  <a:pt x="28" y="33"/>
                </a:cubicBezTo>
                <a:cubicBezTo>
                  <a:pt x="28" y="33"/>
                  <a:pt x="30" y="33"/>
                  <a:pt x="30" y="33"/>
                </a:cubicBezTo>
                <a:cubicBezTo>
                  <a:pt x="30" y="33"/>
                  <a:pt x="31" y="33"/>
                  <a:pt x="31" y="34"/>
                </a:cubicBezTo>
                <a:cubicBezTo>
                  <a:pt x="30" y="34"/>
                  <a:pt x="30" y="35"/>
                  <a:pt x="30" y="35"/>
                </a:cubicBezTo>
                <a:cubicBezTo>
                  <a:pt x="30" y="35"/>
                  <a:pt x="29" y="37"/>
                  <a:pt x="28" y="38"/>
                </a:cubicBezTo>
                <a:cubicBezTo>
                  <a:pt x="28" y="39"/>
                  <a:pt x="28" y="38"/>
                  <a:pt x="27" y="39"/>
                </a:cubicBezTo>
                <a:cubicBezTo>
                  <a:pt x="26" y="39"/>
                  <a:pt x="26" y="39"/>
                  <a:pt x="25" y="40"/>
                </a:cubicBezTo>
                <a:cubicBezTo>
                  <a:pt x="25" y="41"/>
                  <a:pt x="24" y="41"/>
                  <a:pt x="23" y="41"/>
                </a:cubicBezTo>
                <a:cubicBezTo>
                  <a:pt x="23" y="42"/>
                  <a:pt x="23" y="42"/>
                  <a:pt x="23" y="42"/>
                </a:cubicBezTo>
                <a:cubicBezTo>
                  <a:pt x="22" y="42"/>
                  <a:pt x="22" y="42"/>
                  <a:pt x="22" y="42"/>
                </a:cubicBezTo>
                <a:cubicBezTo>
                  <a:pt x="22" y="42"/>
                  <a:pt x="21" y="43"/>
                  <a:pt x="21" y="44"/>
                </a:cubicBezTo>
                <a:cubicBezTo>
                  <a:pt x="20" y="44"/>
                  <a:pt x="20" y="44"/>
                  <a:pt x="20" y="44"/>
                </a:cubicBezTo>
                <a:cubicBezTo>
                  <a:pt x="21" y="44"/>
                  <a:pt x="22" y="44"/>
                  <a:pt x="23" y="44"/>
                </a:cubicBezTo>
                <a:cubicBezTo>
                  <a:pt x="30" y="44"/>
                  <a:pt x="37" y="40"/>
                  <a:pt x="41" y="34"/>
                </a:cubicBezTo>
                <a:cubicBezTo>
                  <a:pt x="41" y="34"/>
                  <a:pt x="42" y="32"/>
                  <a:pt x="42" y="31"/>
                </a:cubicBezTo>
                <a:cubicBezTo>
                  <a:pt x="42" y="30"/>
                  <a:pt x="43" y="28"/>
                  <a:pt x="42" y="28"/>
                </a:cubicBezTo>
                <a:close/>
                <a:moveTo>
                  <a:pt x="22" y="14"/>
                </a:moveTo>
                <a:cubicBezTo>
                  <a:pt x="22" y="13"/>
                  <a:pt x="22" y="13"/>
                  <a:pt x="22" y="13"/>
                </a:cubicBezTo>
                <a:cubicBezTo>
                  <a:pt x="22" y="13"/>
                  <a:pt x="23" y="13"/>
                  <a:pt x="23" y="12"/>
                </a:cubicBezTo>
                <a:cubicBezTo>
                  <a:pt x="24" y="12"/>
                  <a:pt x="24" y="12"/>
                  <a:pt x="24" y="12"/>
                </a:cubicBezTo>
                <a:cubicBezTo>
                  <a:pt x="24" y="13"/>
                  <a:pt x="24" y="13"/>
                  <a:pt x="24" y="13"/>
                </a:cubicBezTo>
                <a:cubicBezTo>
                  <a:pt x="24" y="13"/>
                  <a:pt x="23" y="13"/>
                  <a:pt x="22" y="14"/>
                </a:cubicBezTo>
                <a:close/>
                <a:moveTo>
                  <a:pt x="33" y="5"/>
                </a:moveTo>
                <a:cubicBezTo>
                  <a:pt x="33" y="5"/>
                  <a:pt x="33" y="4"/>
                  <a:pt x="32" y="4"/>
                </a:cubicBezTo>
                <a:cubicBezTo>
                  <a:pt x="32" y="4"/>
                  <a:pt x="32" y="4"/>
                  <a:pt x="32" y="4"/>
                </a:cubicBezTo>
                <a:cubicBezTo>
                  <a:pt x="32" y="4"/>
                  <a:pt x="32" y="4"/>
                  <a:pt x="32" y="4"/>
                </a:cubicBezTo>
                <a:cubicBezTo>
                  <a:pt x="33" y="4"/>
                  <a:pt x="33" y="4"/>
                  <a:pt x="33" y="4"/>
                </a:cubicBezTo>
                <a:cubicBezTo>
                  <a:pt x="33" y="4"/>
                  <a:pt x="34" y="4"/>
                  <a:pt x="35" y="5"/>
                </a:cubicBezTo>
                <a:cubicBezTo>
                  <a:pt x="35" y="5"/>
                  <a:pt x="34" y="5"/>
                  <a:pt x="33" y="5"/>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58" name="Google Shape;358;p14"/>
          <p:cNvSpPr txBox="1"/>
          <p:nvPr/>
        </p:nvSpPr>
        <p:spPr>
          <a:xfrm>
            <a:off x="16583875" y="9608025"/>
            <a:ext cx="56805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US" sz="2800">
                <a:solidFill>
                  <a:srgbClr val="434343"/>
                </a:solidFill>
                <a:latin typeface="Montserrat Light"/>
                <a:ea typeface="Montserrat Light"/>
                <a:cs typeface="Montserrat Light"/>
                <a:sym typeface="Montserrat Light"/>
              </a:rPr>
              <a:t>Trump tweets about topics unrelated to China/ Trade war</a:t>
            </a:r>
            <a:endParaRPr sz="2800">
              <a:solidFill>
                <a:srgbClr val="434343"/>
              </a:solidFill>
              <a:latin typeface="Montserrat Light"/>
              <a:ea typeface="Montserrat Light"/>
              <a:cs typeface="Montserrat Light"/>
              <a:sym typeface="Montserrat Light"/>
            </a:endParaRPr>
          </a:p>
        </p:txBody>
      </p:sp>
      <p:sp>
        <p:nvSpPr>
          <p:cNvPr id="359" name="Google Shape;359;p14"/>
          <p:cNvSpPr/>
          <p:nvPr/>
        </p:nvSpPr>
        <p:spPr>
          <a:xfrm>
            <a:off x="11653566" y="3430859"/>
            <a:ext cx="1115100" cy="1115100"/>
          </a:xfrm>
          <a:prstGeom prst="ellipse">
            <a:avLst/>
          </a:prstGeom>
          <a:solidFill>
            <a:schemeClr val="lt2"/>
          </a:solid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Open Sans"/>
              <a:ea typeface="Open Sans"/>
              <a:cs typeface="Open Sans"/>
              <a:sym typeface="Open Sans"/>
            </a:endParaRPr>
          </a:p>
        </p:txBody>
      </p:sp>
      <p:sp>
        <p:nvSpPr>
          <p:cNvPr id="360" name="Google Shape;360;p14"/>
          <p:cNvSpPr/>
          <p:nvPr/>
        </p:nvSpPr>
        <p:spPr>
          <a:xfrm>
            <a:off x="12176150" y="3593101"/>
            <a:ext cx="163500" cy="1635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61" name="Google Shape;361;p14"/>
          <p:cNvSpPr/>
          <p:nvPr/>
        </p:nvSpPr>
        <p:spPr>
          <a:xfrm>
            <a:off x="12003113" y="3651838"/>
            <a:ext cx="422275" cy="731838"/>
          </a:xfrm>
          <a:custGeom>
            <a:rect b="b" l="l" r="r" t="t"/>
            <a:pathLst>
              <a:path extrusionOk="0" h="76" w="44">
                <a:moveTo>
                  <a:pt x="44" y="40"/>
                </a:moveTo>
                <a:cubicBezTo>
                  <a:pt x="44" y="40"/>
                  <a:pt x="44" y="37"/>
                  <a:pt x="43" y="34"/>
                </a:cubicBezTo>
                <a:cubicBezTo>
                  <a:pt x="43" y="32"/>
                  <a:pt x="43" y="30"/>
                  <a:pt x="43" y="28"/>
                </a:cubicBezTo>
                <a:cubicBezTo>
                  <a:pt x="43" y="27"/>
                  <a:pt x="42" y="26"/>
                  <a:pt x="42" y="25"/>
                </a:cubicBezTo>
                <a:cubicBezTo>
                  <a:pt x="42" y="24"/>
                  <a:pt x="42" y="24"/>
                  <a:pt x="42" y="23"/>
                </a:cubicBezTo>
                <a:cubicBezTo>
                  <a:pt x="41" y="22"/>
                  <a:pt x="41" y="20"/>
                  <a:pt x="41" y="20"/>
                </a:cubicBezTo>
                <a:cubicBezTo>
                  <a:pt x="40" y="18"/>
                  <a:pt x="38" y="17"/>
                  <a:pt x="37" y="16"/>
                </a:cubicBezTo>
                <a:cubicBezTo>
                  <a:pt x="36" y="15"/>
                  <a:pt x="35" y="14"/>
                  <a:pt x="35" y="14"/>
                </a:cubicBezTo>
                <a:cubicBezTo>
                  <a:pt x="33" y="13"/>
                  <a:pt x="32" y="13"/>
                  <a:pt x="31" y="13"/>
                </a:cubicBezTo>
                <a:cubicBezTo>
                  <a:pt x="31" y="13"/>
                  <a:pt x="31" y="13"/>
                  <a:pt x="31" y="13"/>
                </a:cubicBezTo>
                <a:cubicBezTo>
                  <a:pt x="30" y="13"/>
                  <a:pt x="30" y="13"/>
                  <a:pt x="29" y="13"/>
                </a:cubicBezTo>
                <a:cubicBezTo>
                  <a:pt x="23" y="13"/>
                  <a:pt x="23" y="13"/>
                  <a:pt x="23" y="13"/>
                </a:cubicBezTo>
                <a:cubicBezTo>
                  <a:pt x="23" y="13"/>
                  <a:pt x="23" y="13"/>
                  <a:pt x="23" y="13"/>
                </a:cubicBezTo>
                <a:cubicBezTo>
                  <a:pt x="23" y="13"/>
                  <a:pt x="23" y="13"/>
                  <a:pt x="23" y="13"/>
                </a:cubicBezTo>
                <a:cubicBezTo>
                  <a:pt x="23" y="13"/>
                  <a:pt x="23" y="13"/>
                  <a:pt x="23" y="13"/>
                </a:cubicBezTo>
                <a:cubicBezTo>
                  <a:pt x="22" y="13"/>
                  <a:pt x="20" y="13"/>
                  <a:pt x="18" y="13"/>
                </a:cubicBezTo>
                <a:cubicBezTo>
                  <a:pt x="16" y="13"/>
                  <a:pt x="15" y="13"/>
                  <a:pt x="14" y="13"/>
                </a:cubicBezTo>
                <a:cubicBezTo>
                  <a:pt x="13" y="13"/>
                  <a:pt x="12" y="13"/>
                  <a:pt x="11" y="13"/>
                </a:cubicBezTo>
                <a:cubicBezTo>
                  <a:pt x="11" y="13"/>
                  <a:pt x="11" y="13"/>
                  <a:pt x="11" y="13"/>
                </a:cubicBezTo>
                <a:cubicBezTo>
                  <a:pt x="11" y="13"/>
                  <a:pt x="11" y="13"/>
                  <a:pt x="10" y="12"/>
                </a:cubicBezTo>
                <a:cubicBezTo>
                  <a:pt x="10" y="12"/>
                  <a:pt x="10" y="12"/>
                  <a:pt x="10" y="11"/>
                </a:cubicBezTo>
                <a:cubicBezTo>
                  <a:pt x="9" y="10"/>
                  <a:pt x="9" y="9"/>
                  <a:pt x="8" y="9"/>
                </a:cubicBezTo>
                <a:cubicBezTo>
                  <a:pt x="8" y="7"/>
                  <a:pt x="7" y="6"/>
                  <a:pt x="7" y="5"/>
                </a:cubicBezTo>
                <a:cubicBezTo>
                  <a:pt x="6" y="4"/>
                  <a:pt x="6" y="4"/>
                  <a:pt x="6" y="3"/>
                </a:cubicBezTo>
                <a:cubicBezTo>
                  <a:pt x="6" y="3"/>
                  <a:pt x="6" y="3"/>
                  <a:pt x="6" y="3"/>
                </a:cubicBezTo>
                <a:cubicBezTo>
                  <a:pt x="6" y="3"/>
                  <a:pt x="6" y="3"/>
                  <a:pt x="6" y="3"/>
                </a:cubicBezTo>
                <a:cubicBezTo>
                  <a:pt x="6" y="3"/>
                  <a:pt x="6" y="3"/>
                  <a:pt x="6" y="3"/>
                </a:cubicBezTo>
                <a:cubicBezTo>
                  <a:pt x="6" y="3"/>
                  <a:pt x="6" y="3"/>
                  <a:pt x="6" y="3"/>
                </a:cubicBezTo>
                <a:cubicBezTo>
                  <a:pt x="5" y="1"/>
                  <a:pt x="4" y="0"/>
                  <a:pt x="2" y="1"/>
                </a:cubicBezTo>
                <a:cubicBezTo>
                  <a:pt x="0" y="2"/>
                  <a:pt x="0" y="3"/>
                  <a:pt x="0" y="5"/>
                </a:cubicBezTo>
                <a:cubicBezTo>
                  <a:pt x="0" y="5"/>
                  <a:pt x="0" y="6"/>
                  <a:pt x="1" y="7"/>
                </a:cubicBezTo>
                <a:cubicBezTo>
                  <a:pt x="1" y="8"/>
                  <a:pt x="2" y="9"/>
                  <a:pt x="2" y="10"/>
                </a:cubicBezTo>
                <a:cubicBezTo>
                  <a:pt x="3" y="11"/>
                  <a:pt x="3" y="12"/>
                  <a:pt x="4" y="13"/>
                </a:cubicBezTo>
                <a:cubicBezTo>
                  <a:pt x="4" y="14"/>
                  <a:pt x="4" y="14"/>
                  <a:pt x="5" y="15"/>
                </a:cubicBezTo>
                <a:cubicBezTo>
                  <a:pt x="5" y="16"/>
                  <a:pt x="6" y="16"/>
                  <a:pt x="6" y="16"/>
                </a:cubicBezTo>
                <a:cubicBezTo>
                  <a:pt x="7" y="17"/>
                  <a:pt x="7" y="17"/>
                  <a:pt x="7" y="17"/>
                </a:cubicBezTo>
                <a:cubicBezTo>
                  <a:pt x="7" y="18"/>
                  <a:pt x="8" y="18"/>
                  <a:pt x="8" y="19"/>
                </a:cubicBezTo>
                <a:cubicBezTo>
                  <a:pt x="9" y="19"/>
                  <a:pt x="9" y="19"/>
                  <a:pt x="9" y="19"/>
                </a:cubicBezTo>
                <a:cubicBezTo>
                  <a:pt x="10" y="19"/>
                  <a:pt x="10" y="19"/>
                  <a:pt x="11" y="19"/>
                </a:cubicBezTo>
                <a:cubicBezTo>
                  <a:pt x="12" y="19"/>
                  <a:pt x="13" y="19"/>
                  <a:pt x="14" y="19"/>
                </a:cubicBezTo>
                <a:cubicBezTo>
                  <a:pt x="15" y="19"/>
                  <a:pt x="16" y="19"/>
                  <a:pt x="17" y="19"/>
                </a:cubicBezTo>
                <a:cubicBezTo>
                  <a:pt x="17" y="39"/>
                  <a:pt x="17" y="39"/>
                  <a:pt x="17" y="39"/>
                </a:cubicBezTo>
                <a:cubicBezTo>
                  <a:pt x="17" y="40"/>
                  <a:pt x="17" y="40"/>
                  <a:pt x="17" y="40"/>
                </a:cubicBezTo>
                <a:cubicBezTo>
                  <a:pt x="17" y="40"/>
                  <a:pt x="17" y="40"/>
                  <a:pt x="17" y="40"/>
                </a:cubicBezTo>
                <a:cubicBezTo>
                  <a:pt x="17" y="72"/>
                  <a:pt x="17" y="72"/>
                  <a:pt x="17" y="72"/>
                </a:cubicBezTo>
                <a:cubicBezTo>
                  <a:pt x="17" y="74"/>
                  <a:pt x="19" y="76"/>
                  <a:pt x="21" y="76"/>
                </a:cubicBezTo>
                <a:cubicBezTo>
                  <a:pt x="23" y="76"/>
                  <a:pt x="25" y="74"/>
                  <a:pt x="25" y="72"/>
                </a:cubicBezTo>
                <a:cubicBezTo>
                  <a:pt x="25" y="45"/>
                  <a:pt x="25" y="45"/>
                  <a:pt x="25" y="45"/>
                </a:cubicBezTo>
                <a:cubicBezTo>
                  <a:pt x="28" y="45"/>
                  <a:pt x="28" y="45"/>
                  <a:pt x="28" y="45"/>
                </a:cubicBezTo>
                <a:cubicBezTo>
                  <a:pt x="28" y="72"/>
                  <a:pt x="28" y="72"/>
                  <a:pt x="28" y="72"/>
                </a:cubicBezTo>
                <a:cubicBezTo>
                  <a:pt x="28" y="74"/>
                  <a:pt x="29" y="76"/>
                  <a:pt x="31" y="76"/>
                </a:cubicBezTo>
                <a:cubicBezTo>
                  <a:pt x="34" y="76"/>
                  <a:pt x="35" y="74"/>
                  <a:pt x="35" y="72"/>
                </a:cubicBezTo>
                <a:cubicBezTo>
                  <a:pt x="35" y="40"/>
                  <a:pt x="35" y="40"/>
                  <a:pt x="35" y="40"/>
                </a:cubicBezTo>
                <a:cubicBezTo>
                  <a:pt x="35" y="40"/>
                  <a:pt x="35" y="40"/>
                  <a:pt x="35" y="40"/>
                </a:cubicBezTo>
                <a:cubicBezTo>
                  <a:pt x="35" y="39"/>
                  <a:pt x="35" y="39"/>
                  <a:pt x="35" y="39"/>
                </a:cubicBezTo>
                <a:cubicBezTo>
                  <a:pt x="35" y="23"/>
                  <a:pt x="35" y="23"/>
                  <a:pt x="35" y="23"/>
                </a:cubicBezTo>
                <a:cubicBezTo>
                  <a:pt x="35" y="23"/>
                  <a:pt x="36" y="24"/>
                  <a:pt x="36" y="24"/>
                </a:cubicBezTo>
                <a:cubicBezTo>
                  <a:pt x="36" y="25"/>
                  <a:pt x="36" y="26"/>
                  <a:pt x="36" y="26"/>
                </a:cubicBezTo>
                <a:cubicBezTo>
                  <a:pt x="37" y="28"/>
                  <a:pt x="37" y="29"/>
                  <a:pt x="37" y="31"/>
                </a:cubicBezTo>
                <a:cubicBezTo>
                  <a:pt x="37" y="33"/>
                  <a:pt x="37" y="36"/>
                  <a:pt x="38" y="37"/>
                </a:cubicBezTo>
                <a:cubicBezTo>
                  <a:pt x="38" y="38"/>
                  <a:pt x="38" y="39"/>
                  <a:pt x="38" y="39"/>
                </a:cubicBezTo>
                <a:cubicBezTo>
                  <a:pt x="38" y="40"/>
                  <a:pt x="38" y="40"/>
                  <a:pt x="38" y="40"/>
                </a:cubicBezTo>
                <a:cubicBezTo>
                  <a:pt x="38" y="40"/>
                  <a:pt x="38" y="40"/>
                  <a:pt x="38" y="40"/>
                </a:cubicBezTo>
                <a:cubicBezTo>
                  <a:pt x="38" y="40"/>
                  <a:pt x="38" y="40"/>
                  <a:pt x="38" y="40"/>
                </a:cubicBezTo>
                <a:cubicBezTo>
                  <a:pt x="38" y="40"/>
                  <a:pt x="38" y="40"/>
                  <a:pt x="38" y="40"/>
                </a:cubicBezTo>
                <a:cubicBezTo>
                  <a:pt x="38" y="42"/>
                  <a:pt x="39" y="43"/>
                  <a:pt x="41" y="43"/>
                </a:cubicBezTo>
                <a:cubicBezTo>
                  <a:pt x="43" y="43"/>
                  <a:pt x="44" y="42"/>
                  <a:pt x="44" y="4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5"/>
          <p:cNvSpPr txBox="1"/>
          <p:nvPr/>
        </p:nvSpPr>
        <p:spPr>
          <a:xfrm>
            <a:off x="20036294" y="7448675"/>
            <a:ext cx="1188000" cy="554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Montserrat"/>
                <a:ea typeface="Montserrat"/>
                <a:cs typeface="Montserrat"/>
                <a:sym typeface="Montserrat"/>
              </a:rPr>
              <a:t>2020</a:t>
            </a:r>
            <a:endParaRPr b="1" i="0" sz="3000" u="none" cap="none" strike="noStrike">
              <a:solidFill>
                <a:schemeClr val="lt1"/>
              </a:solidFill>
              <a:latin typeface="Montserrat"/>
              <a:ea typeface="Montserrat"/>
              <a:cs typeface="Montserrat"/>
              <a:sym typeface="Montserrat"/>
            </a:endParaRPr>
          </a:p>
        </p:txBody>
      </p:sp>
      <p:sp>
        <p:nvSpPr>
          <p:cNvPr id="368" name="Google Shape;368;p15"/>
          <p:cNvSpPr txBox="1"/>
          <p:nvPr/>
        </p:nvSpPr>
        <p:spPr>
          <a:xfrm>
            <a:off x="3262926" y="7448675"/>
            <a:ext cx="1101600" cy="554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Montserrat"/>
                <a:ea typeface="Montserrat"/>
                <a:cs typeface="Montserrat"/>
                <a:sym typeface="Montserrat"/>
              </a:rPr>
              <a:t>1990</a:t>
            </a:r>
            <a:endParaRPr b="1" i="0" sz="3000" u="none" cap="none" strike="noStrike">
              <a:solidFill>
                <a:schemeClr val="lt1"/>
              </a:solidFill>
              <a:latin typeface="Montserrat"/>
              <a:ea typeface="Montserrat"/>
              <a:cs typeface="Montserrat"/>
              <a:sym typeface="Montserrat"/>
            </a:endParaRPr>
          </a:p>
        </p:txBody>
      </p:sp>
      <p:sp>
        <p:nvSpPr>
          <p:cNvPr id="369" name="Google Shape;369;p15"/>
          <p:cNvSpPr txBox="1"/>
          <p:nvPr/>
        </p:nvSpPr>
        <p:spPr>
          <a:xfrm>
            <a:off x="7479693" y="7448675"/>
            <a:ext cx="1116000" cy="554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Montserrat"/>
                <a:ea typeface="Montserrat"/>
                <a:cs typeface="Montserrat"/>
                <a:sym typeface="Montserrat"/>
              </a:rPr>
              <a:t>2001</a:t>
            </a:r>
            <a:endParaRPr b="1" i="0" sz="3000" u="none" cap="none" strike="noStrike">
              <a:solidFill>
                <a:schemeClr val="lt1"/>
              </a:solidFill>
              <a:latin typeface="Montserrat"/>
              <a:ea typeface="Montserrat"/>
              <a:cs typeface="Montserrat"/>
              <a:sym typeface="Montserrat"/>
            </a:endParaRPr>
          </a:p>
        </p:txBody>
      </p:sp>
      <p:sp>
        <p:nvSpPr>
          <p:cNvPr id="370" name="Google Shape;370;p15"/>
          <p:cNvSpPr txBox="1"/>
          <p:nvPr/>
        </p:nvSpPr>
        <p:spPr>
          <a:xfrm>
            <a:off x="11621532" y="7448675"/>
            <a:ext cx="1186500" cy="554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Montserrat"/>
                <a:ea typeface="Montserrat"/>
                <a:cs typeface="Montserrat"/>
                <a:sym typeface="Montserrat"/>
              </a:rPr>
              <a:t>2007</a:t>
            </a:r>
            <a:endParaRPr b="1" i="0" sz="3000" u="none" cap="none" strike="noStrike">
              <a:solidFill>
                <a:schemeClr val="lt1"/>
              </a:solidFill>
              <a:latin typeface="Montserrat"/>
              <a:ea typeface="Montserrat"/>
              <a:cs typeface="Montserrat"/>
              <a:sym typeface="Montserrat"/>
            </a:endParaRPr>
          </a:p>
        </p:txBody>
      </p:sp>
      <p:sp>
        <p:nvSpPr>
          <p:cNvPr id="371" name="Google Shape;371;p15"/>
          <p:cNvSpPr txBox="1"/>
          <p:nvPr/>
        </p:nvSpPr>
        <p:spPr>
          <a:xfrm>
            <a:off x="15918988" y="7448675"/>
            <a:ext cx="1075800" cy="554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Montserrat"/>
                <a:ea typeface="Montserrat"/>
                <a:cs typeface="Montserrat"/>
                <a:sym typeface="Montserrat"/>
              </a:rPr>
              <a:t>2012</a:t>
            </a:r>
            <a:endParaRPr b="1" i="0" sz="3000" u="none" cap="none" strike="noStrike">
              <a:solidFill>
                <a:schemeClr val="lt1"/>
              </a:solidFill>
              <a:latin typeface="Montserrat"/>
              <a:ea typeface="Montserrat"/>
              <a:cs typeface="Montserrat"/>
              <a:sym typeface="Montserrat"/>
            </a:endParaRPr>
          </a:p>
        </p:txBody>
      </p:sp>
      <p:sp>
        <p:nvSpPr>
          <p:cNvPr id="372" name="Google Shape;372;p15"/>
          <p:cNvSpPr txBox="1"/>
          <p:nvPr/>
        </p:nvSpPr>
        <p:spPr>
          <a:xfrm>
            <a:off x="2039950" y="3581300"/>
            <a:ext cx="10006800" cy="4231500"/>
          </a:xfrm>
          <a:prstGeom prst="rect">
            <a:avLst/>
          </a:prstGeom>
          <a:noFill/>
          <a:ln>
            <a:noFill/>
          </a:ln>
        </p:spPr>
        <p:txBody>
          <a:bodyPr anchorCtr="0" anchor="t" bIns="108725" lIns="217475" spcFirstLastPara="1" rIns="217475" wrap="square" tIns="108725">
            <a:noAutofit/>
          </a:bodyPr>
          <a:lstStyle/>
          <a:p>
            <a:pPr indent="-469900" lvl="0" marL="457200" marR="0" rtl="0" algn="l">
              <a:lnSpc>
                <a:spcPct val="115000"/>
              </a:lnSpc>
              <a:spcBef>
                <a:spcPts val="0"/>
              </a:spcBef>
              <a:spcAft>
                <a:spcPts val="0"/>
              </a:spcAft>
              <a:buClr>
                <a:srgbClr val="434343"/>
              </a:buClr>
              <a:buSzPts val="3800"/>
              <a:buFont typeface="Montserrat Light"/>
              <a:buChar char="★"/>
            </a:pPr>
            <a:r>
              <a:rPr lang="en-US" sz="3800">
                <a:solidFill>
                  <a:srgbClr val="434343"/>
                </a:solidFill>
                <a:latin typeface="Montserrat Light"/>
                <a:ea typeface="Montserrat Light"/>
                <a:cs typeface="Montserrat Light"/>
                <a:sym typeface="Montserrat Light"/>
              </a:rPr>
              <a:t>Improve NLP algorithms: take into account complex sentiment (positive to the US but negative to China for example)</a:t>
            </a:r>
            <a:endParaRPr sz="3800">
              <a:solidFill>
                <a:srgbClr val="434343"/>
              </a:solidFill>
              <a:latin typeface="Montserrat Light"/>
              <a:ea typeface="Montserrat Light"/>
              <a:cs typeface="Montserrat Light"/>
              <a:sym typeface="Montserrat Light"/>
            </a:endParaRPr>
          </a:p>
          <a:p>
            <a:pPr indent="-469900" lvl="0" marL="457200" marR="0" rtl="0" algn="l">
              <a:lnSpc>
                <a:spcPct val="115000"/>
              </a:lnSpc>
              <a:spcBef>
                <a:spcPts val="0"/>
              </a:spcBef>
              <a:spcAft>
                <a:spcPts val="0"/>
              </a:spcAft>
              <a:buClr>
                <a:srgbClr val="434343"/>
              </a:buClr>
              <a:buSzPts val="3800"/>
              <a:buFont typeface="Montserrat Light"/>
              <a:buChar char="★"/>
            </a:pPr>
            <a:r>
              <a:rPr lang="en-US" sz="3800">
                <a:solidFill>
                  <a:srgbClr val="434343"/>
                </a:solidFill>
                <a:latin typeface="Montserrat Light"/>
                <a:ea typeface="Montserrat Light"/>
                <a:cs typeface="Montserrat Light"/>
                <a:sym typeface="Montserrat Light"/>
              </a:rPr>
              <a:t>Expand context to include news headlines or press conference releases, i.e. details of a new tariff deal may be published and markets fluctuate before Trump tweets about the deal</a:t>
            </a:r>
            <a:endParaRPr sz="3800">
              <a:solidFill>
                <a:srgbClr val="434343"/>
              </a:solidFill>
              <a:latin typeface="Montserrat Light"/>
              <a:ea typeface="Montserrat Light"/>
              <a:cs typeface="Montserrat Light"/>
              <a:sym typeface="Montserrat Light"/>
            </a:endParaRPr>
          </a:p>
          <a:p>
            <a:pPr indent="-469900" lvl="0" marL="457200" marR="0" rtl="0" algn="l">
              <a:lnSpc>
                <a:spcPct val="115000"/>
              </a:lnSpc>
              <a:spcBef>
                <a:spcPts val="0"/>
              </a:spcBef>
              <a:spcAft>
                <a:spcPts val="0"/>
              </a:spcAft>
              <a:buClr>
                <a:srgbClr val="434343"/>
              </a:buClr>
              <a:buSzPts val="3800"/>
              <a:buFont typeface="Montserrat Light"/>
              <a:buChar char="★"/>
            </a:pPr>
            <a:r>
              <a:rPr lang="en-US" sz="3800">
                <a:solidFill>
                  <a:srgbClr val="434343"/>
                </a:solidFill>
                <a:latin typeface="Montserrat Light"/>
                <a:ea typeface="Montserrat Light"/>
                <a:cs typeface="Montserrat Light"/>
                <a:sym typeface="Montserrat Light"/>
              </a:rPr>
              <a:t>Experiment with different time window for regression</a:t>
            </a:r>
            <a:endParaRPr sz="3800">
              <a:solidFill>
                <a:srgbClr val="434343"/>
              </a:solidFill>
              <a:latin typeface="Montserrat Light"/>
              <a:ea typeface="Montserrat Light"/>
              <a:cs typeface="Montserrat Light"/>
              <a:sym typeface="Montserrat Light"/>
            </a:endParaRPr>
          </a:p>
        </p:txBody>
      </p:sp>
      <p:sp>
        <p:nvSpPr>
          <p:cNvPr id="373" name="Google Shape;373;p15"/>
          <p:cNvSpPr txBox="1"/>
          <p:nvPr/>
        </p:nvSpPr>
        <p:spPr>
          <a:xfrm>
            <a:off x="2346425" y="1534000"/>
            <a:ext cx="9838200" cy="1218300"/>
          </a:xfrm>
          <a:prstGeom prst="rect">
            <a:avLst/>
          </a:prstGeom>
          <a:noFill/>
          <a:ln>
            <a:noFill/>
          </a:ln>
        </p:spPr>
        <p:txBody>
          <a:bodyPr anchorCtr="0" anchor="t" bIns="45700" lIns="91425" spcFirstLastPara="1" rIns="91425" wrap="square" tIns="45700">
            <a:noAutofit/>
          </a:bodyPr>
          <a:lstStyle/>
          <a:p>
            <a:pPr indent="0" lvl="0" marL="0" rtl="0" algn="l">
              <a:lnSpc>
                <a:spcPct val="151515"/>
              </a:lnSpc>
              <a:spcBef>
                <a:spcPts val="0"/>
              </a:spcBef>
              <a:spcAft>
                <a:spcPts val="0"/>
              </a:spcAft>
              <a:buNone/>
            </a:pPr>
            <a:r>
              <a:rPr b="1" lang="en-US" sz="6600">
                <a:solidFill>
                  <a:schemeClr val="dk2"/>
                </a:solidFill>
                <a:latin typeface="Montserrat"/>
                <a:ea typeface="Montserrat"/>
                <a:cs typeface="Montserrat"/>
                <a:sym typeface="Montserrat"/>
              </a:rPr>
              <a:t>Ways to Improve</a:t>
            </a:r>
            <a:endParaRPr b="1" sz="6600">
              <a:solidFill>
                <a:schemeClr val="dk2"/>
              </a:solidFill>
              <a:latin typeface="Montserrat"/>
              <a:ea typeface="Montserrat"/>
              <a:cs typeface="Montserrat"/>
              <a:sym typeface="Montserrat"/>
            </a:endParaRPr>
          </a:p>
        </p:txBody>
      </p:sp>
      <p:pic>
        <p:nvPicPr>
          <p:cNvPr id="374" name="Google Shape;374;p15"/>
          <p:cNvPicPr preferRelativeResize="0"/>
          <p:nvPr/>
        </p:nvPicPr>
        <p:blipFill>
          <a:blip r:embed="rId3">
            <a:alphaModFix/>
          </a:blip>
          <a:stretch>
            <a:fillRect/>
          </a:stretch>
        </p:blipFill>
        <p:spPr>
          <a:xfrm>
            <a:off x="12967049" y="7567125"/>
            <a:ext cx="9838200" cy="6148875"/>
          </a:xfrm>
          <a:prstGeom prst="rect">
            <a:avLst/>
          </a:prstGeom>
          <a:noFill/>
          <a:ln>
            <a:noFill/>
          </a:ln>
        </p:spPr>
      </p:pic>
      <p:sp>
        <p:nvSpPr>
          <p:cNvPr id="375" name="Google Shape;375;p15"/>
          <p:cNvSpPr txBox="1"/>
          <p:nvPr/>
        </p:nvSpPr>
        <p:spPr>
          <a:xfrm>
            <a:off x="14424150" y="3034750"/>
            <a:ext cx="83811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3800">
                <a:solidFill>
                  <a:srgbClr val="434343"/>
                </a:solidFill>
                <a:latin typeface="Montserrat"/>
                <a:ea typeface="Montserrat"/>
                <a:cs typeface="Montserrat"/>
                <a:sym typeface="Montserrat"/>
              </a:rPr>
              <a:t>“ </a:t>
            </a:r>
            <a:r>
              <a:rPr lang="en-US" sz="3800">
                <a:solidFill>
                  <a:srgbClr val="434343"/>
                </a:solidFill>
                <a:latin typeface="Montserrat Light"/>
                <a:ea typeface="Montserrat Light"/>
                <a:cs typeface="Montserrat Light"/>
                <a:sym typeface="Montserrat Light"/>
              </a:rPr>
              <a:t>Apple prices may increase because of the massive tariffs we may be imposing on china… make your products in the united states [with a tax incentive] instead of china… </a:t>
            </a:r>
            <a:r>
              <a:rPr b="1" lang="en-US" sz="3800">
                <a:solidFill>
                  <a:srgbClr val="434343"/>
                </a:solidFill>
                <a:latin typeface="Montserrat"/>
                <a:ea typeface="Montserrat"/>
                <a:cs typeface="Montserrat"/>
                <a:sym typeface="Montserrat"/>
              </a:rPr>
              <a:t>”</a:t>
            </a:r>
            <a:endParaRPr b="1" sz="3800">
              <a:solidFill>
                <a:srgbClr val="434343"/>
              </a:solidFill>
              <a:latin typeface="Montserrat"/>
              <a:ea typeface="Montserrat"/>
              <a:cs typeface="Montserrat"/>
              <a:sym typeface="Montserrat"/>
            </a:endParaRPr>
          </a:p>
          <a:p>
            <a:pPr indent="0" lvl="0" marL="0" rtl="0" algn="r">
              <a:lnSpc>
                <a:spcPct val="159259"/>
              </a:lnSpc>
              <a:spcBef>
                <a:spcPts val="0"/>
              </a:spcBef>
              <a:spcAft>
                <a:spcPts val="0"/>
              </a:spcAft>
              <a:buNone/>
            </a:pPr>
            <a:r>
              <a:rPr b="1" lang="en-US" sz="1600">
                <a:latin typeface="Montserrat"/>
                <a:ea typeface="Montserrat"/>
                <a:cs typeface="Montserrat"/>
                <a:sym typeface="Montserrat"/>
              </a:rPr>
              <a:t>-- Donald Trump </a:t>
            </a:r>
            <a:endParaRPr b="1" sz="1600">
              <a:latin typeface="Montserrat"/>
              <a:ea typeface="Montserrat"/>
              <a:cs typeface="Montserrat"/>
              <a:sym typeface="Montserrat"/>
            </a:endParaRPr>
          </a:p>
          <a:p>
            <a:pPr indent="0" lvl="0" marL="0" rtl="0" algn="r">
              <a:lnSpc>
                <a:spcPct val="159259"/>
              </a:lnSpc>
              <a:spcBef>
                <a:spcPts val="0"/>
              </a:spcBef>
              <a:spcAft>
                <a:spcPts val="0"/>
              </a:spcAft>
              <a:buNone/>
            </a:pPr>
            <a:r>
              <a:rPr b="1" lang="en-US" sz="1600">
                <a:latin typeface="Montserrat"/>
                <a:ea typeface="Montserrat"/>
                <a:cs typeface="Montserrat"/>
                <a:sym typeface="Montserrat"/>
              </a:rPr>
              <a:t>September 8th, 2018</a:t>
            </a:r>
            <a:endParaRPr b="1" sz="1600">
              <a:latin typeface="Montserrat"/>
              <a:ea typeface="Montserrat"/>
              <a:cs typeface="Montserrat"/>
              <a:sym typeface="Montserrat"/>
            </a:endParaRPr>
          </a:p>
          <a:p>
            <a:pPr indent="0" lvl="0" marL="914400" rtl="0" algn="r">
              <a:lnSpc>
                <a:spcPct val="115000"/>
              </a:lnSpc>
              <a:spcBef>
                <a:spcPts val="0"/>
              </a:spcBef>
              <a:spcAft>
                <a:spcPts val="0"/>
              </a:spcAft>
              <a:buNone/>
            </a:pPr>
            <a:r>
              <a:t/>
            </a:r>
            <a:endParaRPr b="1" sz="1600">
              <a:solidFill>
                <a:srgbClr val="434343"/>
              </a:solidFill>
              <a:latin typeface="Montserrat"/>
              <a:ea typeface="Montserrat"/>
              <a:cs typeface="Montserrat"/>
              <a:sym typeface="Montserrat"/>
            </a:endParaRPr>
          </a:p>
        </p:txBody>
      </p:sp>
      <p:sp>
        <p:nvSpPr>
          <p:cNvPr id="376" name="Google Shape;376;p15"/>
          <p:cNvSpPr/>
          <p:nvPr/>
        </p:nvSpPr>
        <p:spPr>
          <a:xfrm>
            <a:off x="14518187" y="1628009"/>
            <a:ext cx="1115100" cy="1115100"/>
          </a:xfrm>
          <a:prstGeom prst="ellipse">
            <a:avLst/>
          </a:prstGeom>
          <a:solidFill>
            <a:schemeClr val="lt2"/>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Open Sans"/>
              <a:ea typeface="Open Sans"/>
              <a:cs typeface="Open Sans"/>
              <a:sym typeface="Open Sans"/>
            </a:endParaRPr>
          </a:p>
        </p:txBody>
      </p:sp>
      <p:sp>
        <p:nvSpPr>
          <p:cNvPr id="377" name="Google Shape;377;p15"/>
          <p:cNvSpPr/>
          <p:nvPr/>
        </p:nvSpPr>
        <p:spPr>
          <a:xfrm>
            <a:off x="14773014" y="1910734"/>
            <a:ext cx="668700" cy="537600"/>
          </a:xfrm>
          <a:custGeom>
            <a:rect b="b" l="l" r="r" t="t"/>
            <a:pathLst>
              <a:path extrusionOk="0" h="120000" w="120000">
                <a:moveTo>
                  <a:pt x="119740" y="14438"/>
                </a:moveTo>
                <a:lnTo>
                  <a:pt x="119740" y="14438"/>
                </a:lnTo>
                <a:cubicBezTo>
                  <a:pt x="115064" y="17326"/>
                  <a:pt x="110389" y="20213"/>
                  <a:pt x="105974" y="20213"/>
                </a:cubicBezTo>
                <a:cubicBezTo>
                  <a:pt x="110389" y="17326"/>
                  <a:pt x="115064" y="11550"/>
                  <a:pt x="115064" y="3208"/>
                </a:cubicBezTo>
                <a:cubicBezTo>
                  <a:pt x="110389" y="6096"/>
                  <a:pt x="105974" y="8663"/>
                  <a:pt x="101038" y="11550"/>
                </a:cubicBezTo>
                <a:cubicBezTo>
                  <a:pt x="96623" y="6096"/>
                  <a:pt x="89610" y="0"/>
                  <a:pt x="82857" y="0"/>
                </a:cubicBezTo>
                <a:cubicBezTo>
                  <a:pt x="68831" y="0"/>
                  <a:pt x="57402" y="14438"/>
                  <a:pt x="57402" y="31443"/>
                </a:cubicBezTo>
                <a:cubicBezTo>
                  <a:pt x="57402" y="34331"/>
                  <a:pt x="57402" y="37219"/>
                  <a:pt x="59740" y="37219"/>
                </a:cubicBezTo>
                <a:cubicBezTo>
                  <a:pt x="39220" y="37219"/>
                  <a:pt x="20519" y="25989"/>
                  <a:pt x="9090" y="6096"/>
                </a:cubicBezTo>
                <a:cubicBezTo>
                  <a:pt x="6753" y="11550"/>
                  <a:pt x="4415" y="17326"/>
                  <a:pt x="4415" y="23101"/>
                </a:cubicBezTo>
                <a:cubicBezTo>
                  <a:pt x="4415" y="31443"/>
                  <a:pt x="9090" y="42994"/>
                  <a:pt x="15844" y="48449"/>
                </a:cubicBezTo>
                <a:cubicBezTo>
                  <a:pt x="11428" y="45882"/>
                  <a:pt x="9090" y="45882"/>
                  <a:pt x="4415" y="42994"/>
                </a:cubicBezTo>
                <a:lnTo>
                  <a:pt x="4415" y="42994"/>
                </a:lnTo>
                <a:cubicBezTo>
                  <a:pt x="4415" y="57112"/>
                  <a:pt x="13766" y="71229"/>
                  <a:pt x="25454" y="74117"/>
                </a:cubicBezTo>
                <a:cubicBezTo>
                  <a:pt x="23116" y="74117"/>
                  <a:pt x="20519" y="74117"/>
                  <a:pt x="18181" y="74117"/>
                </a:cubicBezTo>
                <a:cubicBezTo>
                  <a:pt x="15844" y="74117"/>
                  <a:pt x="15844" y="74117"/>
                  <a:pt x="13766" y="74117"/>
                </a:cubicBezTo>
                <a:cubicBezTo>
                  <a:pt x="15844" y="85347"/>
                  <a:pt x="25454" y="94331"/>
                  <a:pt x="36883" y="94331"/>
                </a:cubicBezTo>
                <a:cubicBezTo>
                  <a:pt x="27532" y="102352"/>
                  <a:pt x="18181" y="108449"/>
                  <a:pt x="6753" y="108449"/>
                </a:cubicBezTo>
                <a:cubicBezTo>
                  <a:pt x="4415" y="108449"/>
                  <a:pt x="2077" y="108449"/>
                  <a:pt x="0" y="108449"/>
                </a:cubicBezTo>
                <a:cubicBezTo>
                  <a:pt x="11428" y="116791"/>
                  <a:pt x="23116" y="119679"/>
                  <a:pt x="36883" y="119679"/>
                </a:cubicBezTo>
                <a:cubicBezTo>
                  <a:pt x="82857" y="119679"/>
                  <a:pt x="105974" y="74117"/>
                  <a:pt x="105974" y="34331"/>
                </a:cubicBezTo>
                <a:lnTo>
                  <a:pt x="105974" y="31443"/>
                </a:lnTo>
                <a:cubicBezTo>
                  <a:pt x="112727" y="25989"/>
                  <a:pt x="115064" y="23101"/>
                  <a:pt x="119740" y="14438"/>
                </a:cubicBezTo>
              </a:path>
            </a:pathLst>
          </a:custGeom>
          <a:solidFill>
            <a:schemeClr val="accent2"/>
          </a:solidFill>
          <a:ln>
            <a:noFill/>
          </a:ln>
        </p:spPr>
        <p:txBody>
          <a:bodyPr anchorCtr="0" anchor="ctr" bIns="45700" lIns="91400" spcFirstLastPara="1" rIns="91400" wrap="square" tIns="45700">
            <a:noAutofit/>
          </a:bodyPr>
          <a:lstStyle/>
          <a:p>
            <a:pPr indent="0" lvl="0" marL="0" marR="0" rtl="0" algn="l">
              <a:spcBef>
                <a:spcPts val="0"/>
              </a:spcBef>
              <a:spcAft>
                <a:spcPts val="0"/>
              </a:spcAft>
              <a:buNone/>
            </a:pPr>
            <a:r>
              <a:t/>
            </a:r>
            <a:endParaRPr sz="9598">
              <a:solidFill>
                <a:schemeClr val="dk1"/>
              </a:solidFill>
              <a:latin typeface="Open Sans Light"/>
              <a:ea typeface="Open Sans Light"/>
              <a:cs typeface="Open Sans Light"/>
              <a:sym typeface="Open Sans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Pitch Deck Light">
      <a:dk1>
        <a:srgbClr val="737C6E"/>
      </a:dk1>
      <a:lt1>
        <a:srgbClr val="FFFFFF"/>
      </a:lt1>
      <a:dk2>
        <a:srgbClr val="445469"/>
      </a:dk2>
      <a:lt2>
        <a:srgbClr val="FFFFFF"/>
      </a:lt2>
      <a:accent1>
        <a:srgbClr val="0E80C9"/>
      </a:accent1>
      <a:accent2>
        <a:srgbClr val="119CF4"/>
      </a:accent2>
      <a:accent3>
        <a:srgbClr val="445469"/>
      </a:accent3>
      <a:accent4>
        <a:srgbClr val="8AC153"/>
      </a:accent4>
      <a:accent5>
        <a:srgbClr val="BAEF69"/>
      </a:accent5>
      <a:accent6>
        <a:srgbClr val="A9A8AB"/>
      </a:accent6>
      <a:hlink>
        <a:srgbClr val="0E80C9"/>
      </a:hlink>
      <a:folHlink>
        <a:srgbClr val="0EA3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