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1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10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4930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473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1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5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61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4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6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60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1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0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1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11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0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2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4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502677"/>
            <a:ext cx="7993743" cy="54082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0582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 that ever happened to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975758"/>
            <a:ext cx="10363826" cy="38154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New York is not a friendly place for public restrooms!</a:t>
            </a:r>
          </a:p>
          <a:p>
            <a:r>
              <a:rPr lang="en-US" dirty="0" smtClean="0"/>
              <a:t>Where do you usually go if you need a bathroom?</a:t>
            </a:r>
          </a:p>
          <a:p>
            <a:pPr lvl="1"/>
            <a:r>
              <a:rPr lang="en-US" dirty="0" smtClean="0"/>
              <a:t>Duane Reade</a:t>
            </a:r>
          </a:p>
          <a:p>
            <a:pPr lvl="1"/>
            <a:r>
              <a:rPr lang="en-US" dirty="0" smtClean="0"/>
              <a:t>Starbucks</a:t>
            </a:r>
          </a:p>
          <a:p>
            <a:pPr lvl="1"/>
            <a:r>
              <a:rPr lang="en-US" dirty="0" smtClean="0"/>
              <a:t>Restaurant</a:t>
            </a:r>
            <a:endParaRPr lang="en-US" dirty="0"/>
          </a:p>
          <a:p>
            <a:r>
              <a:rPr lang="en-US" dirty="0" smtClean="0"/>
              <a:t>This often costs money, or requires a pin code, or you might even be turned away! </a:t>
            </a:r>
          </a:p>
          <a:p>
            <a:r>
              <a:rPr lang="en-US" dirty="0" smtClean="0"/>
              <a:t>Group 10 was on a mission to </a:t>
            </a:r>
            <a:r>
              <a:rPr lang="en-US" b="1" dirty="0" smtClean="0"/>
              <a:t>Flush </a:t>
            </a:r>
            <a:r>
              <a:rPr lang="en-US" dirty="0" smtClean="0"/>
              <a:t>away these worries, and thus created…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85342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524000"/>
            <a:ext cx="1016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We 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915298"/>
            <a:ext cx="10363826" cy="3875902"/>
          </a:xfrm>
        </p:spPr>
        <p:txBody>
          <a:bodyPr/>
          <a:lstStyle/>
          <a:p>
            <a:r>
              <a:rPr lang="en-US" u="sng" dirty="0" smtClean="0"/>
              <a:t>Group 10 is:</a:t>
            </a:r>
          </a:p>
          <a:p>
            <a:pPr lvl="1"/>
            <a:r>
              <a:rPr lang="en-US" dirty="0" smtClean="0"/>
              <a:t>Inspired to aid in fulfilling a basic and universal human need; going to the bathroom.</a:t>
            </a:r>
          </a:p>
          <a:p>
            <a:pPr lvl="2"/>
            <a:r>
              <a:rPr lang="en-US" dirty="0" smtClean="0"/>
              <a:t>Because lets be honest, </a:t>
            </a:r>
            <a:r>
              <a:rPr lang="en-US" b="1" dirty="0" smtClean="0"/>
              <a:t>SH*T happens</a:t>
            </a:r>
          </a:p>
          <a:p>
            <a:pPr lvl="2"/>
            <a:endParaRPr lang="en-US" b="1" dirty="0" smtClean="0"/>
          </a:p>
          <a:p>
            <a:pPr lvl="1"/>
            <a:r>
              <a:rPr lang="en-US" dirty="0" smtClean="0"/>
              <a:t>Motivated to enable seamless, easy access to public restrooms for all people, and their varied unique needs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 afraid to get </a:t>
            </a:r>
            <a:r>
              <a:rPr lang="en-US" b="1" dirty="0" smtClean="0"/>
              <a:t>down and dirty </a:t>
            </a:r>
            <a:r>
              <a:rPr lang="en-US" dirty="0" smtClean="0"/>
              <a:t>with the data!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45130"/>
            <a:ext cx="10363826" cy="4333248"/>
          </a:xfrm>
        </p:spPr>
        <p:txBody>
          <a:bodyPr>
            <a:normAutofit/>
          </a:bodyPr>
          <a:lstStyle/>
          <a:p>
            <a:r>
              <a:rPr lang="en-US" dirty="0" smtClean="0"/>
              <a:t>The best way </a:t>
            </a:r>
            <a:r>
              <a:rPr lang="en-US" dirty="0"/>
              <a:t>to find not only the closest </a:t>
            </a:r>
            <a:r>
              <a:rPr lang="en-US" b="1" dirty="0" smtClean="0"/>
              <a:t>Free </a:t>
            </a:r>
            <a:r>
              <a:rPr lang="en-US" dirty="0" smtClean="0"/>
              <a:t>toilet, </a:t>
            </a:r>
            <a:r>
              <a:rPr lang="en-US" dirty="0"/>
              <a:t>but also filter out your needs by 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Proximity</a:t>
            </a:r>
          </a:p>
          <a:p>
            <a:pPr lvl="2"/>
            <a:r>
              <a:rPr lang="en-US" dirty="0" smtClean="0"/>
              <a:t>To GPS location, as well as subway, bus routes and highways</a:t>
            </a:r>
          </a:p>
          <a:p>
            <a:pPr lvl="1"/>
            <a:r>
              <a:rPr lang="en-US" dirty="0" smtClean="0"/>
              <a:t>If it is open/ Seasonality of the restroom</a:t>
            </a:r>
            <a:endParaRPr lang="en-US" dirty="0"/>
          </a:p>
          <a:p>
            <a:pPr lvl="1"/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smtClean="0"/>
              <a:t>Access</a:t>
            </a:r>
          </a:p>
          <a:p>
            <a:pPr lvl="1"/>
            <a:r>
              <a:rPr lang="en-US" dirty="0" smtClean="0"/>
              <a:t>Disability/Wheelchair access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Also has GPS function to automatically locate you as well, if you are not sure where you 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6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54660"/>
            <a:ext cx="10363826" cy="4621426"/>
          </a:xfrm>
        </p:spPr>
        <p:txBody>
          <a:bodyPr>
            <a:normAutofit/>
          </a:bodyPr>
          <a:lstStyle/>
          <a:p>
            <a:r>
              <a:rPr lang="en-US" dirty="0" smtClean="0"/>
              <a:t>We are a “Yelp” for toilets</a:t>
            </a:r>
          </a:p>
          <a:p>
            <a:r>
              <a:rPr lang="en-US" dirty="0" smtClean="0"/>
              <a:t>We Will </a:t>
            </a:r>
            <a:r>
              <a:rPr lang="en-US" b="1" dirty="0" smtClean="0"/>
              <a:t>wipe away</a:t>
            </a:r>
            <a:r>
              <a:rPr lang="en-US" dirty="0" smtClean="0"/>
              <a:t> the competition through a mix of NYC open data, and the ability to keep up with 311 reports</a:t>
            </a:r>
          </a:p>
          <a:p>
            <a:endParaRPr lang="en-US" dirty="0" smtClean="0"/>
          </a:p>
          <a:p>
            <a:r>
              <a:rPr lang="en-US" dirty="0" smtClean="0"/>
              <a:t>Data sources from:</a:t>
            </a:r>
          </a:p>
          <a:p>
            <a:pPr lvl="1"/>
            <a:r>
              <a:rPr lang="en-US" dirty="0" smtClean="0"/>
              <a:t>311 Complaints</a:t>
            </a:r>
          </a:p>
          <a:p>
            <a:pPr lvl="1"/>
            <a:r>
              <a:rPr lang="en-US" dirty="0" smtClean="0"/>
              <a:t>Public Park, playground and restroom data</a:t>
            </a:r>
          </a:p>
          <a:p>
            <a:pPr lvl="1"/>
            <a:r>
              <a:rPr lang="en-US" dirty="0" smtClean="0"/>
              <a:t>Public </a:t>
            </a:r>
            <a:r>
              <a:rPr lang="en-US" dirty="0" err="1" smtClean="0"/>
              <a:t>wifi</a:t>
            </a:r>
            <a:r>
              <a:rPr lang="en-US" dirty="0" smtClean="0"/>
              <a:t> hotspots</a:t>
            </a:r>
          </a:p>
          <a:p>
            <a:pPr lvl="1"/>
            <a:r>
              <a:rPr lang="en-US" dirty="0" smtClean="0"/>
              <a:t>Housing Prices of Manhattan (for statistical analysis)</a:t>
            </a:r>
          </a:p>
          <a:p>
            <a:pPr lvl="1"/>
            <a:r>
              <a:rPr lang="en-US" dirty="0" smtClean="0"/>
              <a:t>Facilities Data (for Statistical analysis)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3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67016"/>
            <a:ext cx="10363826" cy="402418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 also offer some statistical analysis to Aid in discerning the relationships between public restroom availability and income level of area:</a:t>
            </a:r>
          </a:p>
          <a:p>
            <a:r>
              <a:rPr lang="en-US" b="1" dirty="0" smtClean="0"/>
              <a:t>Density maps </a:t>
            </a:r>
          </a:p>
          <a:p>
            <a:pPr lvl="1"/>
            <a:r>
              <a:rPr lang="en-US" dirty="0" smtClean="0"/>
              <a:t>To give insight how many restrooms are in a certain area</a:t>
            </a:r>
          </a:p>
          <a:p>
            <a:pPr lvl="1"/>
            <a:r>
              <a:rPr lang="en-US" dirty="0" smtClean="0"/>
              <a:t>Population density map</a:t>
            </a:r>
          </a:p>
          <a:p>
            <a:r>
              <a:rPr lang="en-US" b="1" dirty="0" smtClean="0"/>
              <a:t>Income Maps</a:t>
            </a:r>
          </a:p>
          <a:p>
            <a:pPr lvl="1"/>
            <a:r>
              <a:rPr lang="en-US" dirty="0" smtClean="0"/>
              <a:t>By location</a:t>
            </a:r>
          </a:p>
          <a:p>
            <a:pPr lvl="1"/>
            <a:r>
              <a:rPr lang="en-US" dirty="0" smtClean="0"/>
              <a:t>By housing Prices</a:t>
            </a:r>
          </a:p>
          <a:p>
            <a:r>
              <a:rPr lang="en-US" b="1" dirty="0" smtClean="0"/>
              <a:t>Restrooms per zip code</a:t>
            </a:r>
          </a:p>
          <a:p>
            <a:pPr lvl="1"/>
            <a:r>
              <a:rPr lang="en-US" dirty="0" smtClean="0"/>
              <a:t>Different graphical displays</a:t>
            </a:r>
          </a:p>
          <a:p>
            <a:pPr lvl="1"/>
            <a:r>
              <a:rPr lang="en-US" dirty="0" smtClean="0"/>
              <a:t>Number of restrooms per person per area</a:t>
            </a:r>
          </a:p>
          <a:p>
            <a:pPr lvl="1"/>
            <a:r>
              <a:rPr lang="en-US" dirty="0" smtClean="0"/>
              <a:t>Housing prices vs population, by number of restrooms available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97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you ready to go?</a:t>
            </a:r>
            <a:br>
              <a:rPr lang="en-US" dirty="0" smtClean="0"/>
            </a:br>
            <a:r>
              <a:rPr lang="en-US" sz="1600" i="1" dirty="0" smtClean="0"/>
              <a:t>(and are you tired of the toilet puns yet?)</a:t>
            </a:r>
            <a:endParaRPr lang="en-US" sz="16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951" y="2214694"/>
            <a:ext cx="7300097" cy="273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8277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340</Words>
  <Application>Microsoft Macintosh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Arial</vt:lpstr>
      <vt:lpstr>Droplet</vt:lpstr>
      <vt:lpstr>PowerPoint Presentation</vt:lpstr>
      <vt:lpstr>Has that ever happened to you?</vt:lpstr>
      <vt:lpstr>PowerPoint Presentation</vt:lpstr>
      <vt:lpstr>Who We are</vt:lpstr>
      <vt:lpstr>What we do</vt:lpstr>
      <vt:lpstr>The Data</vt:lpstr>
      <vt:lpstr>The Statistics</vt:lpstr>
      <vt:lpstr>Are you ready to go? (and are you tired of the toilet puns yet?)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LaPointe Jameson</dc:creator>
  <cp:lastModifiedBy>Nicole LaPointe Jameson</cp:lastModifiedBy>
  <cp:revision>8</cp:revision>
  <dcterms:created xsi:type="dcterms:W3CDTF">2016-02-24T18:03:02Z</dcterms:created>
  <dcterms:modified xsi:type="dcterms:W3CDTF">2016-02-24T19:22:01Z</dcterms:modified>
</cp:coreProperties>
</file>