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cats and dogs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9</a:t>
            </a:r>
          </a:p>
        </p:txBody>
      </p:sp>
    </p:spTree>
    <p:extLst>
      <p:ext uri="{BB962C8B-B14F-4D97-AF65-F5344CB8AC3E}">
        <p14:creationId xmlns:p14="http://schemas.microsoft.com/office/powerpoint/2010/main" val="31532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Old: color histograms</a:t>
            </a:r>
          </a:p>
          <a:p>
            <a:r>
              <a:rPr lang="en-US" smtClean="0"/>
              <a:t>New: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4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Classifying cats and dogs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and dogs</dc:title>
  <dc:creator/>
  <cp:lastModifiedBy>Yue Shen Gu</cp:lastModifiedBy>
  <cp:revision>2</cp:revision>
  <dcterms:created xsi:type="dcterms:W3CDTF">2006-08-16T00:00:00Z</dcterms:created>
  <dcterms:modified xsi:type="dcterms:W3CDTF">2016-03-22T18:11:51Z</dcterms:modified>
</cp:coreProperties>
</file>