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634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14600" y="13716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Model </a:t>
            </a:r>
            <a:b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Utilizing Edge Features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Team 9</a:t>
            </a:r>
            <a:b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 amt="29000"/>
          </a:blip>
          <a:srcRect/>
          <a:stretch/>
        </p:blipFill>
        <p:spPr>
          <a:xfrm>
            <a:off x="-1447800" y="-533400"/>
            <a:ext cx="7391399" cy="83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81000" y="1600200"/>
            <a:ext cx="85343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“Create an AI Program that can accurately distinguish pictures of cats from pictures of dogs”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1000" y="4419600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Gradient Boosting Model with Edge Features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1000" y="4419600"/>
            <a:ext cx="8381999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876800" y="16002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7200" y="2209800"/>
            <a:ext cx="3886200" cy="4267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Color Histograms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800 predictors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Colors do not necessarily correspond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Edge objects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88 predictors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8 largest edge objects of photo</a:t>
            </a:r>
          </a:p>
          <a:p>
            <a:pPr marL="742950" marR="0" lvl="1" indent="-28575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 features for each object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876800" y="2209800"/>
            <a:ext cx="3886200" cy="4267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SVM 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Proposed Model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C0504D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Gradient Boosting Model (GBM)</a:t>
            </a:r>
          </a:p>
          <a:p>
            <a:pPr marL="742950" marR="0" lvl="1" indent="-285750" algn="l" rtl="0">
              <a:spcBef>
                <a:spcPts val="360"/>
              </a:spcBef>
              <a:buClr>
                <a:srgbClr val="C0504D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Definition: Iteratively combine weak learners (decision trees) into single learner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Features - </a:t>
            </a:r>
            <a:r>
              <a:rPr lang="en-US" sz="4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 Objects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1" y="1219200"/>
            <a:ext cx="2438399" cy="16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9000" y="1219200"/>
            <a:ext cx="2451772" cy="16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1219200"/>
            <a:ext cx="2471981" cy="16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3200" y="4267200"/>
            <a:ext cx="2438399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267200"/>
            <a:ext cx="2432775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5943600" y="4876800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 rot="10800000">
            <a:off x="2819401" y="17525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 rot="10800000">
            <a:off x="5943600" y="17525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8601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29000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Apply gray scale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553200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Apply Gaussian smoothing</a:t>
            </a:r>
          </a:p>
        </p:txBody>
      </p:sp>
      <p:sp>
        <p:nvSpPr>
          <p:cNvPr id="128" name="Shape 128"/>
          <p:cNvSpPr/>
          <p:nvPr/>
        </p:nvSpPr>
        <p:spPr>
          <a:xfrm rot="-5400000">
            <a:off x="6591300" y="35432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553200" y="59436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Threshold image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3505200" y="5955267"/>
            <a:ext cx="225573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Take 8 largest objects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4114800"/>
            <a:ext cx="3429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Resulting feature is composed of 8 edges per picture with each edge having 11 saved values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88 predictors per image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740166" y="3352800"/>
            <a:ext cx="182243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Img2&lt;-channel(img,’gray’)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108182" y="6248400"/>
            <a:ext cx="142621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Img4&lt;-thresh(img3)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162800" y="3276600"/>
            <a:ext cx="23699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 = makeBrush(9, shape="gaussian", sigma=5)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 &lt;- x / sum(x)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Img3&lt;-filter2(img2,x)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Values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2014538"/>
            <a:ext cx="8498632" cy="38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620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 coordinate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3622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 coordinate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388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Angle off x-axis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1295400" y="1752600"/>
            <a:ext cx="304799" cy="4572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flipH="1">
            <a:off x="2590800" y="1752600"/>
            <a:ext cx="304799" cy="5333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6324600" y="1828800"/>
            <a:ext cx="152399" cy="3810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Features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81" y="4055850"/>
            <a:ext cx="2712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371600"/>
            <a:ext cx="268066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6600" y="1366723"/>
            <a:ext cx="2667000" cy="2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2200" y="1371600"/>
            <a:ext cx="2666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200" y="4038600"/>
            <a:ext cx="2666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14" y="3981782"/>
            <a:ext cx="2448886" cy="255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the Models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457200" y="13716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SVM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876800" y="13716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2133600"/>
            <a:ext cx="3886200" cy="4495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kvsm library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 not tune support vector machine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linear kernel “vanilladot”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C0504D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10 minute computation</a:t>
            </a:r>
          </a:p>
          <a:p>
            <a: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876800" y="2133600"/>
            <a:ext cx="3886200" cy="4495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gbm library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Tuned boosting model with cross-validation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trees: 1 - 500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depth: 1 – 3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 number of nodes: 10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Learning/step rate: .1</a:t>
            </a:r>
          </a:p>
          <a:p>
            <a:pPr marL="285750" marR="0" lvl="0" indent="-28575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7200" y="5410201"/>
            <a:ext cx="38862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minute computation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876800" y="5410201"/>
            <a:ext cx="38862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minute computation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Results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200" y="4038601"/>
            <a:ext cx="3886200" cy="228599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Baseline – Color Histogram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Training error – 15%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Testing error – 29%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57200" y="1371600"/>
            <a:ext cx="3886200" cy="228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Baseline – Color Histogram</a:t>
            </a:r>
          </a:p>
          <a:p>
            <a:pPr marL="0" marR="0" lvl="0" indent="0" algn="ctr" rtl="0">
              <a:spcBef>
                <a:spcPts val="1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(Everything classified as dog/subject to change)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Training error – 32%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Testing error – 33% </a:t>
            </a:r>
          </a:p>
          <a:p>
            <a:pPr marL="0" marR="0" lvl="0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</a:pP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724400" y="1371600"/>
            <a:ext cx="3886200" cy="2286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Baseline – Edge Features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error – </a:t>
            </a:r>
            <a:r>
              <a:rPr lang="en-US" sz="2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46%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Testing error – </a:t>
            </a:r>
            <a:r>
              <a:rPr lang="en-US" sz="2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46%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724400" y="4038601"/>
            <a:ext cx="3886200" cy="2286000"/>
          </a:xfrm>
          <a:prstGeom prst="rect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GBM – Edge Features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Training error – 16%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Testing error – 29%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762000" y="-457200"/>
            <a:ext cx="7391399" cy="83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7200" y="1447800"/>
            <a:ext cx="8305799" cy="518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recommend using the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Gradient Boosted Model with Edge Features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the following reasons: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improvement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Reliable performance (compare to baseline)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Manageable run-time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Intuitive features (compare to baseline)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Gradient Boosting Model  Utilizing Edge Features  Team 9 </vt:lpstr>
      <vt:lpstr>Problem</vt:lpstr>
      <vt:lpstr>Analysis Overview</vt:lpstr>
      <vt:lpstr>New Features - Edge Objects</vt:lpstr>
      <vt:lpstr>Feature Values</vt:lpstr>
      <vt:lpstr>Example Features</vt:lpstr>
      <vt:lpstr>Comparing the Models</vt:lpstr>
      <vt:lpstr>Model Results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 Model  Utilizing Edge Features  Team 9 </dc:title>
  <cp:lastModifiedBy>Yue Shen Gu</cp:lastModifiedBy>
  <cp:revision>1</cp:revision>
  <dcterms:modified xsi:type="dcterms:W3CDTF">2016-03-23T18:11:55Z</dcterms:modified>
</cp:coreProperties>
</file>