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Classifying cats and dogs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9</a:t>
            </a:r>
          </a:p>
        </p:txBody>
      </p:sp>
    </p:spTree>
    <p:extLst>
      <p:ext uri="{BB962C8B-B14F-4D97-AF65-F5344CB8AC3E}">
        <p14:creationId xmlns:p14="http://schemas.microsoft.com/office/powerpoint/2010/main" val="315322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40188" cy="639762"/>
          </a:xfrm>
        </p:spPr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Old</a:t>
            </a:r>
            <a:r>
              <a:rPr lang="en-US" dirty="0" smtClean="0"/>
              <a:t>: color </a:t>
            </a:r>
            <a:r>
              <a:rPr lang="en-US" dirty="0" smtClean="0"/>
              <a:t>histograms</a:t>
            </a:r>
          </a:p>
          <a:p>
            <a:pPr lvl="1"/>
            <a:r>
              <a:rPr lang="en-US" dirty="0" smtClean="0"/>
              <a:t>800 predictors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New: </a:t>
            </a:r>
            <a:r>
              <a:rPr lang="en-US" dirty="0" smtClean="0"/>
              <a:t>11 features of </a:t>
            </a:r>
            <a:r>
              <a:rPr lang="en-US" dirty="0" smtClean="0"/>
              <a:t>8 largest edge objects</a:t>
            </a:r>
          </a:p>
          <a:p>
            <a:pPr lvl="1"/>
            <a:r>
              <a:rPr lang="en-US" dirty="0" smtClean="0"/>
              <a:t>88 predictors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Baseline: linear SVM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Advanced: gradient boosting model (GBM)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4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0732"/>
            <a:ext cx="2438399" cy="162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565" y="1538731"/>
            <a:ext cx="2451772" cy="162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299" y="2360733"/>
            <a:ext cx="2471981" cy="1644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633" y="4719824"/>
            <a:ext cx="2627769" cy="1746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706256"/>
            <a:ext cx="2696573" cy="1773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>
            <a:stCxn id="1026" idx="3"/>
          </p:cNvCxnSpPr>
          <p:nvPr/>
        </p:nvCxnSpPr>
        <p:spPr>
          <a:xfrm flipV="1">
            <a:off x="3124199" y="2350546"/>
            <a:ext cx="457200" cy="82200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28" idx="1"/>
          </p:cNvCxnSpPr>
          <p:nvPr/>
        </p:nvCxnSpPr>
        <p:spPr>
          <a:xfrm>
            <a:off x="6057632" y="2381104"/>
            <a:ext cx="531667" cy="80163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28" idx="2"/>
            <a:endCxn id="1029" idx="0"/>
          </p:cNvCxnSpPr>
          <p:nvPr/>
        </p:nvCxnSpPr>
        <p:spPr>
          <a:xfrm flipH="1">
            <a:off x="6450518" y="4004734"/>
            <a:ext cx="1374772" cy="71509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29" idx="1"/>
            <a:endCxn id="1030" idx="3"/>
          </p:cNvCxnSpPr>
          <p:nvPr/>
        </p:nvCxnSpPr>
        <p:spPr>
          <a:xfrm flipH="1">
            <a:off x="4144373" y="5593115"/>
            <a:ext cx="99226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07394" y="3262267"/>
            <a:ext cx="261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Img2&lt;-channel(</a:t>
            </a:r>
            <a:r>
              <a:rPr lang="en-US" dirty="0" err="1" smtClean="0"/>
              <a:t>img</a:t>
            </a:r>
            <a:r>
              <a:rPr lang="en-US" dirty="0" smtClean="0"/>
              <a:t>,’gray’)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529889" y="1248431"/>
            <a:ext cx="25907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 = </a:t>
            </a:r>
            <a:r>
              <a:rPr lang="en-US" sz="1600" dirty="0" err="1"/>
              <a:t>makeBrush</a:t>
            </a:r>
            <a:r>
              <a:rPr lang="en-US" sz="1600" dirty="0"/>
              <a:t>(9, shape="</a:t>
            </a:r>
            <a:r>
              <a:rPr lang="en-US" sz="1600" dirty="0" err="1"/>
              <a:t>gaussian</a:t>
            </a:r>
            <a:r>
              <a:rPr lang="en-US" sz="1600" dirty="0"/>
              <a:t>", sigma=5)</a:t>
            </a:r>
          </a:p>
          <a:p>
            <a:r>
              <a:rPr lang="en-US" sz="1600" dirty="0"/>
              <a:t>x &lt;- x / sum(x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Img3&lt;-filter2(img2,x)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398690" y="6453177"/>
            <a:ext cx="210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Img4&lt;-thresh(img3)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326260" y="6479973"/>
            <a:ext cx="797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785938"/>
            <a:ext cx="724852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87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170" y="1066800"/>
            <a:ext cx="2364179" cy="211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26" y="1109358"/>
            <a:ext cx="2286000" cy="2070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01" y="3810000"/>
            <a:ext cx="2152650" cy="221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134" y="3810000"/>
            <a:ext cx="2160845" cy="221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990600"/>
            <a:ext cx="1896876" cy="252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678690"/>
            <a:ext cx="1866771" cy="2480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011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Library(</a:t>
            </a:r>
            <a:r>
              <a:rPr lang="en-US" dirty="0" err="1" smtClean="0"/>
              <a:t>ksvm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 tuning</a:t>
            </a:r>
          </a:p>
          <a:p>
            <a:r>
              <a:rPr lang="en-US" dirty="0" smtClean="0"/>
              <a:t>Linear kernel (</a:t>
            </a:r>
            <a:r>
              <a:rPr lang="en-US" dirty="0" err="1" smtClean="0"/>
              <a:t>ie</a:t>
            </a:r>
            <a:r>
              <a:rPr lang="en-US" dirty="0" smtClean="0"/>
              <a:t>. kernel </a:t>
            </a:r>
            <a:r>
              <a:rPr lang="en-US" dirty="0"/>
              <a:t>= "</a:t>
            </a:r>
            <a:r>
              <a:rPr lang="en-US" dirty="0" err="1" smtClean="0"/>
              <a:t>vanilladot</a:t>
            </a:r>
            <a:r>
              <a:rPr lang="en-US" dirty="0" smtClean="0"/>
              <a:t>“)</a:t>
            </a:r>
          </a:p>
          <a:p>
            <a:r>
              <a:rPr lang="en-US" dirty="0" smtClean="0"/>
              <a:t>~10 minutes to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4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Library(</a:t>
            </a:r>
            <a:r>
              <a:rPr lang="en-US" dirty="0" err="1" smtClean="0"/>
              <a:t>gbm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Used cross-validation for tuning</a:t>
            </a:r>
          </a:p>
          <a:p>
            <a:pPr lvl="1"/>
            <a:r>
              <a:rPr lang="en-US" dirty="0" smtClean="0"/>
              <a:t>Number of trees: 1 to 500</a:t>
            </a:r>
          </a:p>
          <a:p>
            <a:pPr lvl="1"/>
            <a:r>
              <a:rPr lang="en-US" dirty="0" smtClean="0"/>
              <a:t>Interaction depth: 1, 2, or 3</a:t>
            </a:r>
          </a:p>
          <a:p>
            <a:pPr lvl="1"/>
            <a:r>
              <a:rPr lang="en-US" dirty="0" smtClean="0"/>
              <a:t>Minimum number of nodes: 10 or 50</a:t>
            </a:r>
          </a:p>
          <a:p>
            <a:r>
              <a:rPr lang="en-US" dirty="0" smtClean="0"/>
              <a:t>Kept shrinkage (learning rate) at 0.1 b/c it will take too long to run with other values</a:t>
            </a:r>
          </a:p>
          <a:p>
            <a:r>
              <a:rPr lang="en-US" dirty="0" smtClean="0"/>
              <a:t>~20 minutes to run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9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Baseline w/ old features</a:t>
            </a:r>
          </a:p>
          <a:p>
            <a:pPr lvl="1"/>
            <a:r>
              <a:rPr lang="en-US" dirty="0" smtClean="0"/>
              <a:t>Classify everything as dog</a:t>
            </a:r>
          </a:p>
          <a:p>
            <a:pPr lvl="1"/>
            <a:r>
              <a:rPr lang="en-US" dirty="0" smtClean="0"/>
              <a:t>Train error: 32%</a:t>
            </a:r>
          </a:p>
          <a:p>
            <a:pPr lvl="1"/>
            <a:r>
              <a:rPr lang="en-US" dirty="0" smtClean="0"/>
              <a:t>Test error: 33%</a:t>
            </a:r>
          </a:p>
          <a:p>
            <a:pPr lvl="1"/>
            <a:endParaRPr lang="en-US" dirty="0"/>
          </a:p>
          <a:p>
            <a:r>
              <a:rPr lang="en-US" dirty="0" err="1" smtClean="0"/>
              <a:t>Adv</a:t>
            </a:r>
            <a:r>
              <a:rPr lang="en-US" dirty="0" smtClean="0"/>
              <a:t> w/ old features</a:t>
            </a:r>
          </a:p>
          <a:p>
            <a:pPr lvl="1"/>
            <a:r>
              <a:rPr lang="en-US" dirty="0" smtClean="0"/>
              <a:t>Train error: 15%</a:t>
            </a:r>
          </a:p>
          <a:p>
            <a:pPr lvl="1"/>
            <a:r>
              <a:rPr lang="en-US" dirty="0" smtClean="0"/>
              <a:t>Test error: 29%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Baseline w/ new features</a:t>
            </a:r>
          </a:p>
          <a:p>
            <a:pPr lvl="1"/>
            <a:r>
              <a:rPr lang="en-US" dirty="0" smtClean="0"/>
              <a:t>Train error = test error = 46%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Adv</a:t>
            </a:r>
            <a:r>
              <a:rPr lang="en-US" dirty="0" smtClean="0"/>
              <a:t> w/ new features</a:t>
            </a:r>
          </a:p>
          <a:p>
            <a:pPr lvl="1"/>
            <a:r>
              <a:rPr lang="en-US" dirty="0" smtClean="0"/>
              <a:t>Train error: 16%</a:t>
            </a:r>
          </a:p>
          <a:p>
            <a:pPr lvl="1"/>
            <a:r>
              <a:rPr lang="en-US" dirty="0" smtClean="0"/>
              <a:t>Test error: 29%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3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features: not that great</a:t>
            </a:r>
          </a:p>
          <a:p>
            <a:endParaRPr lang="en-US" dirty="0"/>
          </a:p>
          <a:p>
            <a:r>
              <a:rPr lang="en-US" dirty="0" smtClean="0"/>
              <a:t>Advanced model: reduce test error by 17%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75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227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Classifying cats and dogs</vt:lpstr>
      <vt:lpstr>Overview</vt:lpstr>
      <vt:lpstr>New Features</vt:lpstr>
      <vt:lpstr>PowerPoint Presentation</vt:lpstr>
      <vt:lpstr>PowerPoint Presentation</vt:lpstr>
      <vt:lpstr>Baseline Model</vt:lpstr>
      <vt:lpstr>Advanced Model</vt:lpstr>
      <vt:lpstr>Results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cats and dogs</dc:title>
  <dc:creator/>
  <cp:lastModifiedBy>Yue Shen Gu</cp:lastModifiedBy>
  <cp:revision>10</cp:revision>
  <dcterms:created xsi:type="dcterms:W3CDTF">2006-08-16T00:00:00Z</dcterms:created>
  <dcterms:modified xsi:type="dcterms:W3CDTF">2016-03-22T19:59:01Z</dcterms:modified>
</cp:coreProperties>
</file>