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Which Class Should You Take?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197400" y="3211500"/>
            <a:ext cx="27009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Joshua Michael Dillon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Yue Shen Gu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Eric Ming-Yin Ho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Schinria Rema Islam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8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Qianyun Zhang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715375" y="1364625"/>
            <a:ext cx="16932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Final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800"/>
            <a:ext cx="9143998" cy="443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4" y="1233775"/>
            <a:ext cx="8629648" cy="16624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468150" y="3057975"/>
            <a:ext cx="4581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4" y="1233775"/>
            <a:ext cx="8629648" cy="1662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Shape 78"/>
          <p:cNvCxnSpPr/>
          <p:nvPr/>
        </p:nvCxnSpPr>
        <p:spPr>
          <a:xfrm>
            <a:off x="857250" y="2891800"/>
            <a:ext cx="3486300" cy="114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9" name="Shape 79"/>
          <p:cNvSpPr txBox="1"/>
          <p:nvPr/>
        </p:nvSpPr>
        <p:spPr>
          <a:xfrm>
            <a:off x="468150" y="3057975"/>
            <a:ext cx="45819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24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we want to help you build these skills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20" y="0"/>
            <a:ext cx="71565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1467075" y="1960325"/>
            <a:ext cx="5058900" cy="3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20" y="0"/>
            <a:ext cx="71565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1403850" y="1922400"/>
            <a:ext cx="5223300" cy="391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6926575" y="1783075"/>
            <a:ext cx="13488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724" y="0"/>
            <a:ext cx="6862973" cy="50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887" y="0"/>
            <a:ext cx="5832226" cy="504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Introducing….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50" y="1287925"/>
            <a:ext cx="34861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