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4/26/16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: Home Depot Search relevance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5385" y="5162843"/>
            <a:ext cx="6643467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Group7: </a:t>
            </a:r>
            <a:r>
              <a:rPr lang="en-US" dirty="0" err="1" smtClean="0"/>
              <a:t>Ouwen</a:t>
            </a:r>
            <a:r>
              <a:rPr lang="en-US" dirty="0" smtClean="0"/>
              <a:t> </a:t>
            </a:r>
            <a:r>
              <a:rPr lang="en-US" dirty="0" err="1" smtClean="0"/>
              <a:t>Sha</a:t>
            </a:r>
            <a:r>
              <a:rPr lang="en-US" dirty="0" smtClean="0"/>
              <a:t>, </a:t>
            </a:r>
            <a:r>
              <a:rPr lang="en-US" dirty="0" err="1" smtClean="0"/>
              <a:t>Ruixiong</a:t>
            </a:r>
            <a:r>
              <a:rPr lang="en-US" dirty="0" smtClean="0"/>
              <a:t> Shi, </a:t>
            </a:r>
            <a:r>
              <a:rPr lang="en-US" dirty="0" err="1" smtClean="0"/>
              <a:t>Xiaoyu</a:t>
            </a:r>
            <a:r>
              <a:rPr lang="en-US" dirty="0" smtClean="0"/>
              <a:t> Wang,  		   </a:t>
            </a:r>
            <a:r>
              <a:rPr lang="en-US" dirty="0" err="1" smtClean="0"/>
              <a:t>Yuchen</a:t>
            </a:r>
            <a:r>
              <a:rPr lang="en-US" dirty="0" smtClean="0"/>
              <a:t> Shi, </a:t>
            </a:r>
            <a:r>
              <a:rPr lang="en-US" dirty="0" err="1" smtClean="0"/>
              <a:t>Yicheng</a:t>
            </a:r>
            <a:r>
              <a:rPr lang="en-US" dirty="0" smtClean="0"/>
              <a:t> Wang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1" y="86023"/>
            <a:ext cx="13335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4" y="636954"/>
            <a:ext cx="1460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Tasks: Given product title and product description, predict the relative relevance score for the search query and the product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2,100001,"Simpson Strong-Tie 12-Gauge </a:t>
            </a:r>
            <a:r>
              <a:rPr lang="en-US" dirty="0" err="1"/>
              <a:t>Angle","angle</a:t>
            </a:r>
            <a:r>
              <a:rPr lang="en-US" dirty="0"/>
              <a:t> bracket",3</a:t>
            </a:r>
          </a:p>
          <a:p>
            <a:pPr lvl="1"/>
            <a:r>
              <a:rPr lang="en-US" dirty="0"/>
              <a:t>3,100001,"Simpson Strong-Tie 12-Gauge </a:t>
            </a:r>
            <a:r>
              <a:rPr lang="en-US" dirty="0" err="1"/>
              <a:t>Angle","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/>
              <a:t>bracket",</a:t>
            </a:r>
            <a:r>
              <a:rPr lang="en-US" dirty="0" smtClean="0"/>
              <a:t>2.5</a:t>
            </a:r>
          </a:p>
          <a:p>
            <a:r>
              <a:rPr lang="en-US" dirty="0" smtClean="0"/>
              <a:t>Relevance Score is slightly right skewed distributed</a:t>
            </a:r>
          </a:p>
          <a:p>
            <a:r>
              <a:rPr lang="en-US" dirty="0" smtClean="0"/>
              <a:t>Either regression problem or classification problem.</a:t>
            </a:r>
          </a:p>
          <a:p>
            <a:r>
              <a:rPr lang="en-US" dirty="0" smtClean="0"/>
              <a:t>Reason: NLP problem, less computational burden, challenging</a:t>
            </a:r>
          </a:p>
          <a:p>
            <a:r>
              <a:rPr lang="en-US" dirty="0" smtClean="0"/>
              <a:t>Time: 3 weeks, 2 weeks for feature engineering</a:t>
            </a:r>
          </a:p>
          <a:p>
            <a:r>
              <a:rPr lang="en-US" dirty="0" smtClean="0"/>
              <a:t>Results: 25% of total 2125 teams, RMSE 0.47214, Top RMSE 0.43192</a:t>
            </a:r>
          </a:p>
        </p:txBody>
      </p:sp>
    </p:spTree>
    <p:extLst>
      <p:ext uri="{BB962C8B-B14F-4D97-AF65-F5344CB8AC3E}">
        <p14:creationId xmlns:p14="http://schemas.microsoft.com/office/powerpoint/2010/main" val="20414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845" y="3884035"/>
            <a:ext cx="9144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81000"/>
            <a:ext cx="11976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36" y="1882257"/>
            <a:ext cx="10058400" cy="4490407"/>
          </a:xfrm>
        </p:spPr>
        <p:txBody>
          <a:bodyPr>
            <a:normAutofit/>
          </a:bodyPr>
          <a:lstStyle/>
          <a:p>
            <a:r>
              <a:rPr lang="en-US" dirty="0" smtClean="0"/>
              <a:t>Optimistic to this competition</a:t>
            </a:r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Many great ideas</a:t>
            </a:r>
          </a:p>
          <a:p>
            <a:r>
              <a:rPr lang="en-US" dirty="0" smtClean="0"/>
              <a:t>First entry scored 0.485 with only 20 features</a:t>
            </a:r>
          </a:p>
          <a:p>
            <a:pPr lvl="1"/>
            <a:r>
              <a:rPr lang="en-US" dirty="0" smtClean="0"/>
              <a:t>Basic preprocessing</a:t>
            </a:r>
          </a:p>
          <a:p>
            <a:pPr lvl="1"/>
            <a:r>
              <a:rPr lang="en-US" dirty="0" smtClean="0"/>
              <a:t>Counting features and distance feature (key word matching)</a:t>
            </a:r>
          </a:p>
          <a:p>
            <a:pPr lvl="1"/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without fine tune.</a:t>
            </a:r>
          </a:p>
          <a:p>
            <a:r>
              <a:rPr lang="en-US" dirty="0" smtClean="0"/>
              <a:t>More we tried, lower score we received</a:t>
            </a:r>
          </a:p>
          <a:p>
            <a:pPr lvl="1"/>
            <a:r>
              <a:rPr lang="en-US" dirty="0" smtClean="0"/>
              <a:t>Add many fancy features e.g. colors, brands, materials</a:t>
            </a:r>
          </a:p>
          <a:p>
            <a:r>
              <a:rPr lang="en-US" dirty="0" smtClean="0"/>
              <a:t>Computational burden</a:t>
            </a:r>
          </a:p>
          <a:p>
            <a:r>
              <a:rPr lang="en-US" dirty="0" smtClean="0"/>
              <a:t>Coding ability</a:t>
            </a:r>
          </a:p>
          <a:p>
            <a:pPr lvl="1"/>
            <a:r>
              <a:rPr lang="en-US" dirty="0" smtClean="0"/>
              <a:t>word2vec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27645" y="658173"/>
            <a:ext cx="100584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Struggling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17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56" y="205389"/>
            <a:ext cx="10058400" cy="1609344"/>
          </a:xfrm>
        </p:spPr>
        <p:txBody>
          <a:bodyPr/>
          <a:lstStyle/>
          <a:p>
            <a:r>
              <a:rPr lang="en-US" dirty="0" smtClean="0"/>
              <a:t>Educational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505244"/>
            <a:ext cx="11282290" cy="5043268"/>
          </a:xfrm>
        </p:spPr>
        <p:txBody>
          <a:bodyPr>
            <a:normAutofit/>
          </a:bodyPr>
          <a:lstStyle/>
          <a:p>
            <a:r>
              <a:rPr lang="en-US" dirty="0"/>
              <a:t>Taking preprocessing more </a:t>
            </a:r>
            <a:r>
              <a:rPr lang="en-US" dirty="0" smtClean="0"/>
              <a:t>seriously (200 lines of code)</a:t>
            </a:r>
            <a:endParaRPr lang="en-US" dirty="0"/>
          </a:p>
          <a:p>
            <a:pPr lvl="1"/>
            <a:r>
              <a:rPr lang="en-US" dirty="0" smtClean="0"/>
              <a:t>Stemming</a:t>
            </a:r>
            <a:endParaRPr lang="en-US" dirty="0"/>
          </a:p>
          <a:p>
            <a:pPr lvl="1"/>
            <a:r>
              <a:rPr lang="en-US" dirty="0"/>
              <a:t>Check </a:t>
            </a:r>
            <a:r>
              <a:rPr lang="en-US" dirty="0" smtClean="0"/>
              <a:t>misspelling (huge misspelling dictionary by google API)</a:t>
            </a:r>
            <a:endParaRPr lang="en-US" dirty="0"/>
          </a:p>
          <a:p>
            <a:pPr lvl="1"/>
            <a:r>
              <a:rPr lang="en-US" dirty="0"/>
              <a:t>Synonym </a:t>
            </a:r>
            <a:r>
              <a:rPr lang="en-US" dirty="0" smtClean="0"/>
              <a:t>replacement</a:t>
            </a:r>
          </a:p>
          <a:p>
            <a:pPr lvl="1"/>
            <a:r>
              <a:rPr lang="en-US" dirty="0" smtClean="0"/>
              <a:t>Gives 0.05 increase</a:t>
            </a:r>
          </a:p>
          <a:p>
            <a:r>
              <a:rPr lang="en-US" dirty="0" smtClean="0"/>
              <a:t>Code management (</a:t>
            </a:r>
            <a:r>
              <a:rPr lang="en-US" dirty="0" err="1" smtClean="0"/>
              <a:t>crowdflower</a:t>
            </a:r>
            <a:r>
              <a:rPr lang="en-US" dirty="0" smtClean="0"/>
              <a:t> winner solution)</a:t>
            </a:r>
          </a:p>
          <a:p>
            <a:pPr lvl="1"/>
            <a:r>
              <a:rPr lang="en-US" dirty="0" smtClean="0"/>
              <a:t>Separate scripts for functions, generating features and modelling</a:t>
            </a:r>
          </a:p>
          <a:p>
            <a:pPr lvl="1"/>
            <a:r>
              <a:rPr lang="en-US" dirty="0" smtClean="0"/>
              <a:t>Better for team to communicate</a:t>
            </a:r>
          </a:p>
          <a:p>
            <a:pPr lvl="1"/>
            <a:r>
              <a:rPr lang="en-US" dirty="0" smtClean="0"/>
              <a:t>Wrap up the whole thing as a pipeline</a:t>
            </a:r>
          </a:p>
          <a:p>
            <a:pPr lvl="2"/>
            <a:r>
              <a:rPr lang="en-US" dirty="0" smtClean="0"/>
              <a:t>Run script on external services</a:t>
            </a:r>
          </a:p>
          <a:p>
            <a:pPr lvl="2"/>
            <a:r>
              <a:rPr lang="en-US" dirty="0" smtClean="0"/>
              <a:t>Feature union</a:t>
            </a:r>
          </a:p>
          <a:p>
            <a:pPr lvl="2"/>
            <a:r>
              <a:rPr lang="en-US" dirty="0" smtClean="0"/>
              <a:t>Grid search on tune model</a:t>
            </a:r>
          </a:p>
          <a:p>
            <a:pPr lvl="2"/>
            <a:r>
              <a:rPr lang="en-US" dirty="0" smtClean="0"/>
              <a:t>Save physical memory</a:t>
            </a:r>
          </a:p>
          <a:p>
            <a:r>
              <a:rPr lang="en-US" dirty="0" smtClean="0"/>
              <a:t>Start to write your own functions and class</a:t>
            </a:r>
          </a:p>
          <a:p>
            <a:pPr lvl="1"/>
            <a:r>
              <a:rPr lang="en-US" dirty="0" smtClean="0"/>
              <a:t>Customize metric function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3830"/>
          </a:xfrm>
        </p:spPr>
        <p:txBody>
          <a:bodyPr/>
          <a:lstStyle/>
          <a:p>
            <a:r>
              <a:rPr lang="en-US" dirty="0" smtClean="0"/>
              <a:t>Think more..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1342"/>
            <a:ext cx="10058400" cy="4230858"/>
          </a:xfrm>
        </p:spPr>
        <p:txBody>
          <a:bodyPr/>
          <a:lstStyle/>
          <a:p>
            <a:r>
              <a:rPr lang="en-US" dirty="0" smtClean="0"/>
              <a:t>More data exploration !</a:t>
            </a:r>
          </a:p>
          <a:p>
            <a:pPr lvl="1"/>
            <a:r>
              <a:rPr lang="en-US" dirty="0" smtClean="0"/>
              <a:t>In total 240000 pairs of data, only 40000 unique query search</a:t>
            </a:r>
          </a:p>
          <a:p>
            <a:pPr lvl="1"/>
            <a:r>
              <a:rPr lang="en-US" dirty="0" smtClean="0"/>
              <a:t>More key word matches, higher relevance score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98539,130815,"Screen Tight 36 in. x 80 in. </a:t>
            </a:r>
            <a:r>
              <a:rPr lang="en-US" dirty="0" err="1"/>
              <a:t>Brookgreen</a:t>
            </a:r>
            <a:r>
              <a:rPr lang="en-US" dirty="0"/>
              <a:t> Solid Vinyl White Screen Door","36 screen door",</a:t>
            </a:r>
            <a:r>
              <a:rPr lang="en-US" dirty="0" smtClean="0"/>
              <a:t>1.67</a:t>
            </a:r>
          </a:p>
          <a:p>
            <a:pPr lvl="1"/>
            <a:r>
              <a:rPr lang="en-US" dirty="0" smtClean="0"/>
              <a:t>97918,130541</a:t>
            </a:r>
            <a:r>
              <a:rPr lang="en-US" dirty="0"/>
              <a:t>,"Klein Tools Tradesman Pro 10 in. Tote Organizer","</a:t>
            </a:r>
            <a:r>
              <a:rPr lang="en-US" dirty="0" err="1"/>
              <a:t>klein</a:t>
            </a:r>
            <a:r>
              <a:rPr lang="en-US" dirty="0"/>
              <a:t> bag",</a:t>
            </a:r>
            <a:r>
              <a:rPr lang="en-US" dirty="0" smtClean="0"/>
              <a:t>1.67</a:t>
            </a:r>
          </a:p>
          <a:p>
            <a:pPr lvl="1"/>
            <a:r>
              <a:rPr lang="en-US" dirty="0"/>
              <a:t>obvious </a:t>
            </a:r>
            <a:r>
              <a:rPr lang="en-US" dirty="0" smtClean="0"/>
              <a:t>information-floor</a:t>
            </a:r>
          </a:p>
          <a:p>
            <a:pPr lvl="1"/>
            <a:r>
              <a:rPr lang="en-US" dirty="0" smtClean="0"/>
              <a:t>Everyone get very close score on leaderboard</a:t>
            </a:r>
          </a:p>
          <a:p>
            <a:r>
              <a:rPr lang="en-US" dirty="0" smtClean="0"/>
              <a:t>More information should be involved</a:t>
            </a:r>
          </a:p>
          <a:p>
            <a:pPr lvl="1"/>
            <a:r>
              <a:rPr lang="en-US" dirty="0" smtClean="0"/>
              <a:t>Not 2-gram, 3-gram or even 6-gram</a:t>
            </a:r>
          </a:p>
          <a:p>
            <a:pPr lvl="1"/>
            <a:r>
              <a:rPr lang="en-US" dirty="0" smtClean="0"/>
              <a:t>Everyone in the team should work on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81356"/>
            <a:ext cx="10058400" cy="1609344"/>
          </a:xfrm>
        </p:spPr>
        <p:txBody>
          <a:bodyPr/>
          <a:lstStyle/>
          <a:p>
            <a:r>
              <a:rPr lang="en-US" dirty="0" smtClean="0"/>
              <a:t>Winner solution screen 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8" y="1790700"/>
            <a:ext cx="11493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059"/>
            <a:ext cx="12192000" cy="2208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8" y="3416690"/>
            <a:ext cx="11633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97" y="1877334"/>
            <a:ext cx="10058400" cy="1609344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 YOU!</a:t>
            </a:r>
            <a:endParaRPr lang="en-US" sz="8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585" y="3767327"/>
            <a:ext cx="7094806" cy="97348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More you invest, more you will gain!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70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232</TotalTime>
  <Words>368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 MT Condensed Extra Bold</vt:lpstr>
      <vt:lpstr>Calibri</vt:lpstr>
      <vt:lpstr>Rockwell</vt:lpstr>
      <vt:lpstr>Rockwell Condensed</vt:lpstr>
      <vt:lpstr>Rockwell Extra Bold</vt:lpstr>
      <vt:lpstr>Wingdings</vt:lpstr>
      <vt:lpstr>Wood Type</vt:lpstr>
      <vt:lpstr>Kaggle: Home Depot Search relevance</vt:lpstr>
      <vt:lpstr>Overview</vt:lpstr>
      <vt:lpstr>Flow Chart</vt:lpstr>
      <vt:lpstr>Struggling</vt:lpstr>
      <vt:lpstr>Educational</vt:lpstr>
      <vt:lpstr>Think more..</vt:lpstr>
      <vt:lpstr>Winner solution screen shot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Kaggle: HomeDepot Search relenvance</dc:title>
  <dc:creator>淘4130</dc:creator>
  <cp:lastModifiedBy>淘4130</cp:lastModifiedBy>
  <cp:revision>17</cp:revision>
  <dcterms:created xsi:type="dcterms:W3CDTF">2016-04-27T02:36:22Z</dcterms:created>
  <dcterms:modified xsi:type="dcterms:W3CDTF">2016-04-27T06:29:05Z</dcterms:modified>
</cp:coreProperties>
</file>