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66"/>
  </p:normalViewPr>
  <p:slideViewPr>
    <p:cSldViewPr snapToGrid="0" snapToObjects="1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08" y="912357"/>
            <a:ext cx="8676222" cy="2251553"/>
          </a:xfrm>
        </p:spPr>
        <p:txBody>
          <a:bodyPr anchor="ctr">
            <a:normAutofit/>
          </a:bodyPr>
          <a:lstStyle/>
          <a:p>
            <a:r>
              <a:rPr lang="en-US" sz="5400" b="1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DSCube</a:t>
            </a:r>
            <a:endParaRPr lang="en-US" sz="5400"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400" b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An App You Use Everyday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3461" y="4353339"/>
            <a:ext cx="7335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Tx/>
              <a:buChar char="-"/>
            </a:pPr>
            <a:r>
              <a:rPr lang="en-US" sz="2800" dirty="0"/>
              <a:t>By Arnold, Juan, Thomas, </a:t>
            </a:r>
            <a:r>
              <a:rPr lang="en-US" sz="2800" dirty="0" err="1"/>
              <a:t>Xinghao</a:t>
            </a:r>
            <a:r>
              <a:rPr lang="en-US" sz="2800" dirty="0"/>
              <a:t>, Yi</a:t>
            </a:r>
          </a:p>
          <a:p>
            <a:pPr marL="457200" indent="-457200" algn="r">
              <a:buFontTx/>
              <a:buChar char="-"/>
            </a:pPr>
            <a:r>
              <a:rPr lang="en-US" sz="2800" dirty="0"/>
              <a:t>Group </a:t>
            </a:r>
            <a:r>
              <a:rPr lang="en-US" sz="2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2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User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2666999"/>
            <a:ext cx="11459817" cy="3124201"/>
          </a:xfrm>
        </p:spPr>
        <p:txBody>
          <a:bodyPr>
            <a:normAutofit/>
          </a:bodyPr>
          <a:lstStyle/>
          <a:p>
            <a:r>
              <a:rPr lang="en-US" sz="2800" dirty="0"/>
              <a:t>New to Data Science: </a:t>
            </a:r>
            <a:r>
              <a:rPr lang="en-US" sz="2800" b="1" dirty="0"/>
              <a:t>Explore</a:t>
            </a:r>
            <a:r>
              <a:rPr lang="en-US" sz="2800" dirty="0"/>
              <a:t> the Job Market</a:t>
            </a:r>
          </a:p>
          <a:p>
            <a:r>
              <a:rPr lang="en-US" sz="2800" dirty="0"/>
              <a:t>Looking for Job: Analyze the Job Description to </a:t>
            </a:r>
          </a:p>
          <a:p>
            <a:pPr marL="0" indent="0">
              <a:buNone/>
            </a:pPr>
            <a:r>
              <a:rPr lang="en-US" sz="2800" dirty="0"/>
              <a:t>							</a:t>
            </a:r>
            <a:r>
              <a:rPr lang="en-US" sz="2800" b="1" dirty="0"/>
              <a:t>Recommend</a:t>
            </a:r>
            <a:r>
              <a:rPr lang="en-US" sz="2800" dirty="0"/>
              <a:t> Online Learning Websites and Books</a:t>
            </a:r>
          </a:p>
          <a:p>
            <a:r>
              <a:rPr lang="en-US" sz="2800" dirty="0"/>
              <a:t>Stay in the Loop: </a:t>
            </a:r>
            <a:r>
              <a:rPr lang="en-US" sz="2800" b="1" dirty="0"/>
              <a:t>Newsfeed</a:t>
            </a:r>
            <a:r>
              <a:rPr lang="en-US" sz="2800" dirty="0"/>
              <a:t> of Events and Articles in Trend</a:t>
            </a:r>
          </a:p>
        </p:txBody>
      </p:sp>
    </p:spTree>
    <p:extLst>
      <p:ext uri="{BB962C8B-B14F-4D97-AF65-F5344CB8AC3E}">
        <p14:creationId xmlns:p14="http://schemas.microsoft.com/office/powerpoint/2010/main" val="167801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Job 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77" y="2666999"/>
            <a:ext cx="10684565" cy="3124201"/>
          </a:xfrm>
        </p:spPr>
        <p:txBody>
          <a:bodyPr>
            <a:normAutofit/>
          </a:bodyPr>
          <a:lstStyle/>
          <a:p>
            <a:r>
              <a:rPr lang="en-US" sz="2800" dirty="0"/>
              <a:t>What Are the Most Demanding Technologies?</a:t>
            </a:r>
          </a:p>
          <a:p>
            <a:pPr lvl="1"/>
            <a:r>
              <a:rPr lang="en-US" sz="2800" dirty="0"/>
              <a:t>Excel, Python, R, SAS, AWS</a:t>
            </a:r>
          </a:p>
          <a:p>
            <a:r>
              <a:rPr lang="en-US" sz="2800" dirty="0"/>
              <a:t>What Are the Most Trending Techniques?</a:t>
            </a:r>
          </a:p>
          <a:p>
            <a:pPr lvl="1"/>
            <a:r>
              <a:rPr lang="en-US" sz="2800" dirty="0"/>
              <a:t>Machine Learning,</a:t>
            </a:r>
          </a:p>
          <a:p>
            <a:r>
              <a:rPr lang="en-US" sz="2800" dirty="0"/>
              <a:t>How are They Correlated?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354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91" y="609600"/>
            <a:ext cx="11270974" cy="1905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Recommendation to Prepare for the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991" y="2630555"/>
            <a:ext cx="10793896" cy="3124201"/>
          </a:xfrm>
        </p:spPr>
        <p:txBody>
          <a:bodyPr>
            <a:normAutofit/>
          </a:bodyPr>
          <a:lstStyle/>
          <a:p>
            <a:r>
              <a:rPr lang="en-US" sz="2800" dirty="0"/>
              <a:t>Books to Read</a:t>
            </a:r>
          </a:p>
          <a:p>
            <a:r>
              <a:rPr lang="en-US" sz="2800" dirty="0"/>
              <a:t>Online Courses to Take</a:t>
            </a:r>
          </a:p>
        </p:txBody>
      </p:sp>
    </p:spTree>
    <p:extLst>
      <p:ext uri="{BB962C8B-B14F-4D97-AF65-F5344CB8AC3E}">
        <p14:creationId xmlns:p14="http://schemas.microsoft.com/office/powerpoint/2010/main" val="379663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Newsfeed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77" y="2666999"/>
            <a:ext cx="11121887" cy="3124201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56</TotalTime>
  <Words>87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User Engagement</vt:lpstr>
      <vt:lpstr>Job Market analysis</vt:lpstr>
      <vt:lpstr>Recommendation to Prepare for the Job</vt:lpstr>
      <vt:lpstr>Newsfeed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ZhouYi</dc:creator>
  <cp:lastModifiedBy>Arnold</cp:lastModifiedBy>
  <cp:revision>5</cp:revision>
  <dcterms:created xsi:type="dcterms:W3CDTF">2016-04-27T03:28:44Z</dcterms:created>
  <dcterms:modified xsi:type="dcterms:W3CDTF">2016-04-27T04:28:41Z</dcterms:modified>
</cp:coreProperties>
</file>