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2"/>
  </p:handoutMasterIdLst>
  <p:sldIdLst>
    <p:sldId id="256" r:id="rId2"/>
    <p:sldId id="258" r:id="rId3"/>
    <p:sldId id="260" r:id="rId4"/>
    <p:sldId id="264" r:id="rId5"/>
    <p:sldId id="266" r:id="rId6"/>
    <p:sldId id="265" r:id="rId7"/>
    <p:sldId id="262" r:id="rId8"/>
    <p:sldId id="259" r:id="rId9"/>
    <p:sldId id="267" r:id="rId10"/>
    <p:sldId id="263" r:id="rId11"/>
  </p:sldIdLst>
  <p:sldSz cx="12192000" cy="6858000"/>
  <p:notesSz cx="9283700" cy="6985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3715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2937" cy="350463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58615" y="1"/>
            <a:ext cx="4022937" cy="350463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2E41A8C2-944D-4D13-9690-EEA3C1C0F1CE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34538"/>
            <a:ext cx="4022937" cy="35046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58615" y="6634538"/>
            <a:ext cx="4022937" cy="35046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A8FEEF3-0559-4641-8343-4204AF45A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9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8034" y="1635909"/>
            <a:ext cx="10202488" cy="1173552"/>
          </a:xfrm>
        </p:spPr>
        <p:txBody>
          <a:bodyPr/>
          <a:lstStyle/>
          <a:p>
            <a:pPr algn="l"/>
            <a:r>
              <a:rPr lang="en-US" altLang="zh-CN" dirty="0"/>
              <a:t>Who Is Who</a:t>
            </a:r>
            <a:br>
              <a:rPr lang="en-US" altLang="zh-CN" dirty="0"/>
            </a:br>
            <a:r>
              <a:rPr lang="en-US" altLang="zh-CN" dirty="0"/>
              <a:t>               ——Entity Resolution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83965" y="4691270"/>
            <a:ext cx="45057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Team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1:  Yuan Mei  </a:t>
            </a:r>
          </a:p>
          <a:p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          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Ruscassie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, Raphael             </a:t>
            </a:r>
          </a:p>
          <a:p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          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Zhishan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 Wang                      </a:t>
            </a:r>
          </a:p>
          <a:p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          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Yuxi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 Zhou(presenter)</a:t>
            </a:r>
          </a:p>
          <a:p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              He Zhu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2453" y="3526159"/>
            <a:ext cx="915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Paper #2(SVM)  &amp;  Paper #6(HMRF-EM with C2+C6 constraints)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2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213448" cy="1134794"/>
          </a:xfrm>
        </p:spPr>
        <p:txBody>
          <a:bodyPr/>
          <a:lstStyle/>
          <a:p>
            <a:r>
              <a:rPr lang="en-US" altLang="zh-CN" dirty="0"/>
              <a:t>Paper # 6 ——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 sorry that we’ve finished the clustering step but were not able to produce the evaluation result report before due, but we will finish that no matter how.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47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 # 2 —— SVM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620" y="2394581"/>
            <a:ext cx="4128026" cy="827727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637" y="3452497"/>
            <a:ext cx="7574358" cy="1203259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637" y="4893809"/>
            <a:ext cx="1841593" cy="111655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77334" y="211373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Optimization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Linear decision function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Classification 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99297"/>
            <a:ext cx="8596668" cy="3880773"/>
          </a:xfrm>
        </p:spPr>
        <p:txBody>
          <a:bodyPr/>
          <a:lstStyle/>
          <a:p>
            <a:r>
              <a:rPr lang="en-US" altLang="zh-CN" dirty="0"/>
              <a:t>Evaluation(accuracy)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435256"/>
            <a:ext cx="8596668" cy="1320800"/>
          </a:xfrm>
        </p:spPr>
        <p:txBody>
          <a:bodyPr/>
          <a:lstStyle/>
          <a:p>
            <a:r>
              <a:rPr lang="en-US" altLang="zh-CN" dirty="0"/>
              <a:t>Paper # 2 —— SVM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83" y="1756056"/>
            <a:ext cx="6675700" cy="46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99297"/>
            <a:ext cx="8596668" cy="3880773"/>
          </a:xfrm>
        </p:spPr>
        <p:txBody>
          <a:bodyPr/>
          <a:lstStyle/>
          <a:p>
            <a:r>
              <a:rPr lang="en-US" altLang="zh-CN" dirty="0"/>
              <a:t>Evaluation(precision)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435256"/>
            <a:ext cx="8596668" cy="1320800"/>
          </a:xfrm>
        </p:spPr>
        <p:txBody>
          <a:bodyPr/>
          <a:lstStyle/>
          <a:p>
            <a:r>
              <a:rPr lang="en-US" altLang="zh-CN" dirty="0"/>
              <a:t>Paper # 2 —— SVM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892" y="1756056"/>
            <a:ext cx="6865031" cy="47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4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99297"/>
            <a:ext cx="8596668" cy="3880773"/>
          </a:xfrm>
        </p:spPr>
        <p:txBody>
          <a:bodyPr/>
          <a:lstStyle/>
          <a:p>
            <a:r>
              <a:rPr lang="en-US" altLang="zh-CN" dirty="0"/>
              <a:t>Evaluation(recall)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435256"/>
            <a:ext cx="8596668" cy="1320800"/>
          </a:xfrm>
        </p:spPr>
        <p:txBody>
          <a:bodyPr/>
          <a:lstStyle/>
          <a:p>
            <a:r>
              <a:rPr lang="en-US" altLang="zh-CN" dirty="0"/>
              <a:t>Paper # 2 —— SVM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90" y="1756056"/>
            <a:ext cx="6704667" cy="459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3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99297"/>
            <a:ext cx="8596668" cy="3880773"/>
          </a:xfrm>
        </p:spPr>
        <p:txBody>
          <a:bodyPr/>
          <a:lstStyle/>
          <a:p>
            <a:r>
              <a:rPr lang="en-US" altLang="zh-CN" dirty="0"/>
              <a:t>Evaluation(f1: 2*harmonic mean of </a:t>
            </a:r>
            <a:r>
              <a:rPr lang="en-US" altLang="zh-CN" dirty="0" err="1"/>
              <a:t>presicion</a:t>
            </a:r>
            <a:r>
              <a:rPr lang="en-US" altLang="zh-CN" dirty="0"/>
              <a:t> and recall)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435256"/>
            <a:ext cx="8596668" cy="1320800"/>
          </a:xfrm>
        </p:spPr>
        <p:txBody>
          <a:bodyPr/>
          <a:lstStyle/>
          <a:p>
            <a:r>
              <a:rPr lang="en-US" altLang="zh-CN" dirty="0"/>
              <a:t>Paper # 2 —— SVM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87" y="1756056"/>
            <a:ext cx="6646562" cy="45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9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749772"/>
            <a:ext cx="8877484" cy="421370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HMRF(Hidden Markov Random Fields):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Constraint selection(define </a:t>
            </a:r>
            <a:r>
              <a:rPr lang="en-US" altLang="zh-CN" dirty="0" err="1"/>
              <a:t>w</a:t>
            </a:r>
            <a:r>
              <a:rPr lang="en-US" altLang="zh-CN" sz="1400" dirty="0" err="1"/>
              <a:t>i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r>
              <a:rPr lang="en-US" altLang="zh-CN" dirty="0"/>
              <a:t>          C2(</a:t>
            </a:r>
            <a:r>
              <a:rPr lang="en-US" altLang="zh-CN" dirty="0" err="1"/>
              <a:t>CoAuthor</a:t>
            </a:r>
            <a:r>
              <a:rPr lang="en-US" altLang="zh-CN" dirty="0"/>
              <a:t>): Two papers have a secondary author with the same name</a:t>
            </a:r>
          </a:p>
          <a:p>
            <a:pPr marL="0" indent="0">
              <a:buNone/>
            </a:pPr>
            <a:r>
              <a:rPr lang="en-US" altLang="zh-CN" dirty="0"/>
              <a:t>          C6(τ-</a:t>
            </a:r>
            <a:r>
              <a:rPr lang="en-US" altLang="zh-CN" dirty="0" err="1"/>
              <a:t>CoAuthor</a:t>
            </a:r>
            <a:r>
              <a:rPr lang="en-US" altLang="zh-CN" dirty="0"/>
              <a:t>): Gives</a:t>
            </a:r>
            <a:r>
              <a:rPr lang="zh-CN" altLang="en-US" dirty="0"/>
              <a:t> </a:t>
            </a:r>
            <a:r>
              <a:rPr lang="en-US" altLang="zh-CN" dirty="0"/>
              <a:t>deeper</a:t>
            </a:r>
            <a:r>
              <a:rPr lang="zh-CN" altLang="en-US" dirty="0"/>
              <a:t> </a:t>
            </a:r>
            <a:r>
              <a:rPr lang="en-US" altLang="zh-CN" dirty="0" err="1"/>
              <a:t>coauthorship</a:t>
            </a:r>
            <a:r>
              <a:rPr lang="zh-CN" altLang="en-US" dirty="0"/>
              <a:t> </a:t>
            </a:r>
            <a:r>
              <a:rPr lang="en-US" altLang="zh-CN" dirty="0"/>
              <a:t>within papers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define  w</a:t>
            </a:r>
            <a:r>
              <a:rPr lang="en-US" altLang="zh-CN" baseline="-25000" dirty="0"/>
              <a:t>2</a:t>
            </a:r>
            <a:r>
              <a:rPr lang="en-US" altLang="zh-CN" dirty="0"/>
              <a:t>=0.7, w</a:t>
            </a:r>
            <a:r>
              <a:rPr lang="en-US" altLang="zh-CN" baseline="-25000" dirty="0"/>
              <a:t>6</a:t>
            </a:r>
            <a:r>
              <a:rPr lang="en-US" altLang="zh-CN" dirty="0"/>
              <a:t>=0.7</a:t>
            </a:r>
            <a:r>
              <a:rPr lang="en-US" altLang="zh-CN" baseline="30000" dirty="0"/>
              <a:t>τ</a:t>
            </a:r>
            <a:r>
              <a:rPr lang="en-US" altLang="zh-CN" dirty="0"/>
              <a:t>  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574746"/>
            <a:ext cx="10573762" cy="13208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Paper # 6 —— HMRF(Semi- supervised framework)</a:t>
            </a:r>
            <a:endParaRPr lang="zh-CN" altLang="en-US" sz="32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69" y="2368503"/>
            <a:ext cx="553479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7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1297135" y="1474560"/>
            <a:ext cx="9334160" cy="497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Initialization:</a:t>
            </a:r>
          </a:p>
          <a:p>
            <a:r>
              <a:rPr lang="en-US" altLang="zh-CN" sz="2000" dirty="0"/>
              <a:t>Define distance function: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E-step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M-step: update the diagonal elements of matrix A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96" y="3963784"/>
            <a:ext cx="7620530" cy="1012193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303" y="5611255"/>
            <a:ext cx="2289355" cy="989992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77334" y="574746"/>
            <a:ext cx="10573762" cy="13208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Paper # 6 —— EM algorithm with HMRF</a:t>
            </a:r>
            <a:endParaRPr lang="zh-CN" altLang="en-US" sz="3200" dirty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303" y="2261649"/>
            <a:ext cx="577295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6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213448" cy="1134794"/>
          </a:xfrm>
        </p:spPr>
        <p:txBody>
          <a:bodyPr/>
          <a:lstStyle/>
          <a:p>
            <a:r>
              <a:rPr lang="en-US" altLang="zh-CN" dirty="0"/>
              <a:t>Paper # 6 —— Our attempt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Making attempts to </a:t>
            </a:r>
            <a:r>
              <a:rPr lang="en-US" altLang="zh-CN" sz="2400" dirty="0" err="1"/>
              <a:t>vectorize</a:t>
            </a:r>
            <a:r>
              <a:rPr lang="en-US" altLang="zh-CN" sz="2400" dirty="0"/>
              <a:t> each loop to reduce the running time (still kind of too slow)</a:t>
            </a:r>
          </a:p>
          <a:p>
            <a:r>
              <a:rPr lang="en-US" altLang="zh-CN" sz="2400" dirty="0"/>
              <a:t>Using permutation to test the clustering sequence which gives the most accurate result(still kind of slow)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3375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2794</TotalTime>
  <Words>235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Who Is Who                ——Entity Resolution</vt:lpstr>
      <vt:lpstr>Paper # 2 —— SVM</vt:lpstr>
      <vt:lpstr>Paper # 2 —— SVM</vt:lpstr>
      <vt:lpstr>Paper # 2 —— SVM</vt:lpstr>
      <vt:lpstr>Paper # 2 —— SVM</vt:lpstr>
      <vt:lpstr>Paper # 2 —— SVM</vt:lpstr>
      <vt:lpstr>Paper # 6 —— HMRF(Semi- supervised framework)</vt:lpstr>
      <vt:lpstr>Paper # 6 —— EM algorithm with HMRF</vt:lpstr>
      <vt:lpstr>Paper # 6 —— Our attempt</vt:lpstr>
      <vt:lpstr>Paper # 6 ——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who                   ——Entity Resolution</dc:title>
  <dc:creator>周雨希</dc:creator>
  <cp:lastModifiedBy>周雨希</cp:lastModifiedBy>
  <cp:revision>30</cp:revision>
  <cp:lastPrinted>2017-04-14T14:18:09Z</cp:lastPrinted>
  <dcterms:created xsi:type="dcterms:W3CDTF">2017-04-12T19:05:34Z</dcterms:created>
  <dcterms:modified xsi:type="dcterms:W3CDTF">2017-04-14T17:40:11Z</dcterms:modified>
</cp:coreProperties>
</file>