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6" d="100"/>
          <a:sy n="206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Kai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Entity Resolution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699542"/>
            <a:ext cx="6923112" cy="1008112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855835"/>
            <a:ext cx="5514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411760" y="3507854"/>
            <a:ext cx="6491064" cy="1152128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390566"/>
            <a:ext cx="42195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114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kn2403</cp:lastModifiedBy>
  <cp:revision>31</cp:revision>
  <dcterms:created xsi:type="dcterms:W3CDTF">2014-04-01T16:27:38Z</dcterms:created>
  <dcterms:modified xsi:type="dcterms:W3CDTF">2017-04-14T06:04:27Z</dcterms:modified>
</cp:coreProperties>
</file>