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74" r:id="rId12"/>
    <p:sldId id="275" r:id="rId13"/>
    <p:sldId id="276" r:id="rId14"/>
    <p:sldId id="273" r:id="rId15"/>
    <p:sldId id="268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7331" autoAdjust="0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552728" cy="388843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1532"/>
            <a:ext cx="4389885" cy="44583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056784" cy="3384375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 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f-idf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all features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Tf-idf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individual features</a:t>
            </a:r>
          </a:p>
          <a:p>
            <a:r>
              <a:rPr lang="en-US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Particularly for paper 6, we have also conducted </a:t>
            </a:r>
            <a:endParaRPr lang="en-US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" y="2060848"/>
            <a:ext cx="4355234" cy="2952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813920" cy="29523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342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Our Results</vt:lpstr>
      <vt:lpstr>Our Results</vt:lpstr>
      <vt:lpstr>Our Results</vt:lpstr>
      <vt:lpstr>Our Results</vt:lpstr>
      <vt:lpstr>Conclusion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45</cp:revision>
  <dcterms:created xsi:type="dcterms:W3CDTF">2014-04-01T16:35:38Z</dcterms:created>
  <dcterms:modified xsi:type="dcterms:W3CDTF">2017-04-13T17:00:58Z</dcterms:modified>
</cp:coreProperties>
</file>