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68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7331" autoAdjust="0"/>
  </p:normalViewPr>
  <p:slideViewPr>
    <p:cSldViewPr>
      <p:cViewPr>
        <p:scale>
          <a:sx n="75" d="100"/>
          <a:sy n="75" d="100"/>
        </p:scale>
        <p:origin x="-99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assignment, with the same objective to maximize the p(Y|X), with the 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Follow the instructions of the two papers, we calculate the values using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all features, or only one of them</a:t>
            </a: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" y="2060848"/>
            <a:ext cx="4355234" cy="2952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813920" cy="29523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343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Our Results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40</cp:revision>
  <dcterms:created xsi:type="dcterms:W3CDTF">2014-04-01T16:35:38Z</dcterms:created>
  <dcterms:modified xsi:type="dcterms:W3CDTF">2017-04-13T03:41:53Z</dcterms:modified>
</cp:coreProperties>
</file>