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71" r:id="rId8"/>
    <p:sldId id="265" r:id="rId9"/>
    <p:sldId id="267" r:id="rId10"/>
    <p:sldId id="272" r:id="rId11"/>
    <p:sldId id="273" r:id="rId12"/>
    <p:sldId id="268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7331" autoAdjust="0"/>
  </p:normalViewPr>
  <p:slideViewPr>
    <p:cSldViewPr>
      <p:cViewPr>
        <p:scale>
          <a:sx n="75" d="100"/>
          <a:sy n="75" d="100"/>
        </p:scale>
        <p:origin x="-99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745899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3019828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Conclusion</a:t>
            </a:r>
            <a:endParaRPr lang="zh-CN" alt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7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011751" cy="4392141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9"/>
            <a:ext cx="8833952" cy="39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Think about the idea that you want to find cluster assignment that not only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minimize the distance between each point and its center, but also satisfies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c2 criterion.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assignment, with the same objective to maximize the p(Y|X), with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evaluate the two algorithms using gold standard clusters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Follow the instructions of the two papers, we calculate the values using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all features, or only one of them</a:t>
            </a:r>
          </a:p>
          <a:p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" y="2060848"/>
            <a:ext cx="4355234" cy="295232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813920" cy="295232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344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A Constraint-Based Probabilistic Framework approach</vt:lpstr>
      <vt:lpstr>Evaluation Method </vt:lpstr>
      <vt:lpstr>Our Results</vt:lpstr>
      <vt:lpstr>Our Results</vt:lpstr>
      <vt:lpstr>Conclusion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41</cp:revision>
  <dcterms:created xsi:type="dcterms:W3CDTF">2014-04-01T16:35:38Z</dcterms:created>
  <dcterms:modified xsi:type="dcterms:W3CDTF">2017-04-13T03:46:57Z</dcterms:modified>
</cp:coreProperties>
</file>