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Applied Data Science</a:t>
            </a:r>
            <a:br>
              <a:rPr lang="en-US" altLang="zh-CN" dirty="0" smtClean="0"/>
            </a:br>
            <a:r>
              <a:rPr lang="en-US" altLang="zh-CN" dirty="0" smtClean="0"/>
              <a:t>Project 4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24805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Group 13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By</a:t>
            </a:r>
          </a:p>
          <a:p>
            <a:r>
              <a:rPr lang="en-US" altLang="zh-CN" dirty="0" err="1" smtClean="0"/>
              <a:t>Boxuan</a:t>
            </a:r>
            <a:r>
              <a:rPr lang="en-US" altLang="zh-CN" dirty="0" smtClean="0"/>
              <a:t> Zhao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9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0</TotalTime>
  <Words>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Hardcover</vt:lpstr>
      <vt:lpstr>Applied Data Science Project 4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Project 4</dc:title>
  <dc:creator>lenovo</dc:creator>
  <cp:lastModifiedBy>lenovo</cp:lastModifiedBy>
  <cp:revision>2</cp:revision>
  <dcterms:created xsi:type="dcterms:W3CDTF">2006-08-16T00:00:00Z</dcterms:created>
  <dcterms:modified xsi:type="dcterms:W3CDTF">2017-03-29T13:44:02Z</dcterms:modified>
</cp:coreProperties>
</file>