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8889"/>
  </p:normalViewPr>
  <p:slideViewPr>
    <p:cSldViewPr>
      <p:cViewPr varScale="1">
        <p:scale>
          <a:sx n="114" d="100"/>
          <a:sy n="114" d="100"/>
        </p:scale>
        <p:origin x="11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3165" y="2852936"/>
            <a:ext cx="2013693" cy="314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err="1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err="1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err="1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err="1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err="1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Questions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011751" cy="4392141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8" y="1830525"/>
            <a:ext cx="8833952" cy="34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Algorithm B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Initlization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cluster assignment based on c2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constraint</a:t>
            </a: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    (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two 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citataion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vecotrs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has the same 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coathor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Lambda &gt; k 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    Cluster 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nearnest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group 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umtil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there are only K groups left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    Lambda 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&lt; k </a:t>
            </a: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   Random 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pertubations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of the global centroid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M step: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    Update 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diagonal elements of A 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cuz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get the 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dist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    E step: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    Reassign 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xi to minimize the 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fun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    Stop 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when no paper change its assignment 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betweeen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two successive iterations.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645641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Initialization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Gold Standard Method</a:t>
            </a: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7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164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Book Antiqua</vt:lpstr>
      <vt:lpstr>Calibri</vt:lpstr>
      <vt:lpstr>Times New Roman</vt:lpstr>
      <vt:lpstr>Times New Roman Uni</vt:lpstr>
      <vt:lpstr>Wingdings</vt:lpstr>
      <vt:lpstr>맑은 고딕</vt:lpstr>
      <vt:lpstr>宋体</vt:lpstr>
      <vt:lpstr>Arial</vt:lpstr>
      <vt:lpstr>Office Theme</vt:lpstr>
      <vt:lpstr>Custom Design</vt:lpstr>
      <vt:lpstr>PowerPoint Presentation</vt:lpstr>
      <vt:lpstr> Outline</vt:lpstr>
      <vt:lpstr> Spectral Clustering Using QR  Decomposition</vt:lpstr>
      <vt:lpstr> Spectral Clustering Using QR  Decomposition</vt:lpstr>
      <vt:lpstr>Algorithm B</vt:lpstr>
      <vt:lpstr>PowerPoint Presentation</vt:lpstr>
      <vt:lpstr>Evaluation Method </vt:lpstr>
      <vt:lpstr>PowerPoint Presentation</vt:lpstr>
      <vt:lpstr>Our Results</vt:lpstr>
      <vt:lpstr>Questions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Microsoft Office User</cp:lastModifiedBy>
  <cp:revision>28</cp:revision>
  <dcterms:created xsi:type="dcterms:W3CDTF">2014-04-01T16:35:38Z</dcterms:created>
  <dcterms:modified xsi:type="dcterms:W3CDTF">2017-04-12T22:21:23Z</dcterms:modified>
</cp:coreProperties>
</file>