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2" r:id="rId4"/>
    <p:sldId id="257" r:id="rId5"/>
    <p:sldId id="263" r:id="rId6"/>
    <p:sldId id="261" r:id="rId7"/>
    <p:sldId id="271" r:id="rId8"/>
    <p:sldId id="265" r:id="rId9"/>
    <p:sldId id="267" r:id="rId10"/>
    <p:sldId id="268" r:id="rId11"/>
    <p:sldId id="27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/>
    <p:restoredTop sz="88889"/>
  </p:normalViewPr>
  <p:slideViewPr>
    <p:cSldViewPr>
      <p:cViewPr>
        <p:scale>
          <a:sx n="75" d="100"/>
          <a:sy n="75" d="100"/>
        </p:scale>
        <p:origin x="-9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411760" y="1268760"/>
            <a:ext cx="4320480" cy="432048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Oval 2"/>
          <p:cNvSpPr/>
          <p:nvPr userDrawn="1"/>
        </p:nvSpPr>
        <p:spPr>
          <a:xfrm>
            <a:off x="2483768" y="1340768"/>
            <a:ext cx="4176464" cy="417646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0" y="548680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2000" y="5607528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732240" y="3429000"/>
            <a:ext cx="792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619672" y="3429000"/>
            <a:ext cx="792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6156176" y="2378312"/>
            <a:ext cx="792088" cy="3306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5431496" y="1124744"/>
            <a:ext cx="432048" cy="7920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3094136" y="1131624"/>
            <a:ext cx="613768" cy="7852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2195736" y="2090992"/>
            <a:ext cx="898400" cy="49224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flipV="1">
            <a:off x="3180984" y="4941168"/>
            <a:ext cx="526920" cy="576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V="1">
            <a:off x="2456304" y="4329100"/>
            <a:ext cx="637832" cy="3960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5979584" y="4142812"/>
            <a:ext cx="968680" cy="51032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5431496" y="4875464"/>
            <a:ext cx="490068" cy="732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3651239"/>
            <a:ext cx="4320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331640" y="1745899"/>
            <a:ext cx="67687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Entity Resolution Algorithms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3728" y="3019828"/>
            <a:ext cx="4968552" cy="314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Group 13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By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Boxuan</a:t>
            </a:r>
            <a:r>
              <a:rPr lang="en-US" altLang="zh-CN" sz="2200" b="1" i="1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 </a:t>
            </a: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Zhao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Zixuan</a:t>
            </a: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 Guan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Zheren</a:t>
            </a: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 Tang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Jihan</a:t>
            </a: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 Wei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Yingxin</a:t>
            </a: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 </a:t>
            </a:r>
            <a:r>
              <a:rPr lang="en-US" altLang="zh-CN" sz="2200" b="1" i="1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Zhang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3651239"/>
            <a:ext cx="4320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907704" y="1745899"/>
            <a:ext cx="61926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59832" y="2735596"/>
            <a:ext cx="3211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7200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Thanks!</a:t>
            </a:r>
            <a:endParaRPr lang="en-US" sz="6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88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484784"/>
          </a:xfrm>
        </p:spPr>
        <p:txBody>
          <a:bodyPr/>
          <a:lstStyle/>
          <a:p>
            <a:r>
              <a:rPr lang="en-US" altLang="ko-KR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Outline</a:t>
            </a:r>
            <a:endParaRPr lang="ko-KR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602717" y="1499084"/>
            <a:ext cx="6563072" cy="4147865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Introduction to Algorithms</a:t>
            </a:r>
          </a:p>
          <a:p>
            <a:pPr marL="342900" indent="-342900">
              <a:buFont typeface="Wingdings" charset="2"/>
              <a:buChar char="Ø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Our Evaluations Methods</a:t>
            </a:r>
          </a:p>
          <a:p>
            <a:pPr marL="342900" indent="-342900">
              <a:buFont typeface="Wingdings" charset="2"/>
              <a:buChar char="Ø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Result</a:t>
            </a:r>
          </a:p>
          <a:p>
            <a:pPr marL="342900" indent="-342900">
              <a:buFont typeface="Wingdings" charset="2"/>
              <a:buChar char="Ø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Questions</a:t>
            </a:r>
            <a:endParaRPr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78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en-US" altLang="ko-KR" sz="3200" dirty="0">
                <a:latin typeface="Times New Roman" charset="0"/>
                <a:ea typeface="Times New Roman" charset="0"/>
                <a:cs typeface="Times New Roman" charset="0"/>
              </a:rPr>
              <a:t>Spectral Clustering Using </a:t>
            </a:r>
            <a:r>
              <a:rPr lang="en-US" altLang="ko-KR" sz="3200" dirty="0" smtClean="0">
                <a:latin typeface="Times New Roman" charset="0"/>
                <a:ea typeface="Times New Roman" charset="0"/>
                <a:cs typeface="Times New Roman" charset="0"/>
              </a:rPr>
              <a:t>QR</a:t>
            </a:r>
            <a:br>
              <a:rPr lang="en-US" altLang="ko-KR" sz="32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ko-KR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ko-KR" sz="3200" dirty="0">
                <a:latin typeface="Times New Roman" charset="0"/>
                <a:ea typeface="Times New Roman" charset="0"/>
                <a:cs typeface="Times New Roman" charset="0"/>
              </a:rPr>
              <a:t>Decomposition</a:t>
            </a:r>
            <a:endParaRPr lang="ko-KR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776"/>
            <a:ext cx="8011751" cy="4392141"/>
          </a:xfrm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Spectral </a:t>
            </a:r>
            <a:r>
              <a:rPr lang="en-US" altLang="ko-KR" sz="3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Clustering Using </a:t>
            </a:r>
            <a:r>
              <a:rPr lang="en-US" altLang="ko-KR" sz="3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QR </a:t>
            </a:r>
            <a:r>
              <a:rPr lang="en-US" altLang="ko-KR" sz="3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Decomposition</a:t>
            </a:r>
            <a:endParaRPr lang="ko-KR" altLang="en-US" sz="30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40769"/>
            <a:ext cx="8833952" cy="390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6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altLang="zh-CN" sz="3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A Constraint-Based </a:t>
            </a:r>
            <a:r>
              <a:rPr lang="en-US" altLang="zh-CN" sz="3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Probabilistic Framework</a:t>
            </a:r>
            <a:r>
              <a:rPr lang="en-US" sz="3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approach</a:t>
            </a:r>
            <a:endParaRPr lang="en-US" sz="30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51520" y="1196752"/>
            <a:ext cx="8640960" cy="5661248"/>
          </a:xfrm>
        </p:spPr>
        <p:txBody>
          <a:bodyPr/>
          <a:lstStyle/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An EM algorithm who aims to minimize</a:t>
            </a: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My team focus on the c2 criterion(whether two citation vectors have the same</a:t>
            </a: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 coauthor)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Iterates until convergence criterion (i.e..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There is no change of cluster </a:t>
            </a:r>
          </a:p>
          <a:p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assignment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) has been satisfied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Have to tune the weight parameter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Wk</a:t>
            </a:r>
            <a:endParaRPr lang="en-US" altLang="zh-CN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Have to initialize cluster assignment L  for each citation vector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Have to initialize a parameter matrix A for distance calculation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Think about the idea that you want to find cluster assignment that not only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minimize the distance between each point and its center, but also satisfies the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c2 criterion.</a:t>
            </a:r>
          </a:p>
          <a:p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83" y="1697168"/>
            <a:ext cx="7459117" cy="137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4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A Constraint-Based Probabilistic Framework approach</a:t>
            </a:r>
            <a:endParaRPr lang="zh-CN" altLang="en-US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590872" y="2348880"/>
            <a:ext cx="8229600" cy="450912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We initialize our cluster assignment based on C2 constraint, namely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the two citation vectors that have the same coauthor will have the same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cluster assignment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If  number of the resulting cluster is greater than our known cluster K,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we cluster the nearest group until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K groups left. Otherwise, we randomly sample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perturbations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of the global centroid to make it up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Then, based on he current cluster assignment, we reassign each paper by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maximizing p(Y|X), and the cluster centers are also re-estimated from the assignment, with the same objective to maximize the p(Y|X), with the distance measure is also updated.</a:t>
            </a:r>
            <a:endParaRPr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We can finally stop the algorithm when there is no further changes in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      cluster assignment.</a:t>
            </a:r>
            <a:endParaRPr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24744"/>
            <a:ext cx="7632848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Evaluation Method</a:t>
            </a:r>
            <a:r>
              <a:rPr lang="en-US" altLang="ko-KR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ko-KR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323528" y="1268760"/>
            <a:ext cx="8229600" cy="3600400"/>
          </a:xfrm>
        </p:spPr>
        <p:txBody>
          <a:bodyPr/>
          <a:lstStyle/>
          <a:p>
            <a:pPr marL="457200" indent="-457200">
              <a:buFont typeface="Wingdings" charset="2"/>
              <a:buChar char="Ø"/>
            </a:pP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Gold Standard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Method</a:t>
            </a:r>
          </a:p>
          <a:p>
            <a:endParaRPr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6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Our Results</a:t>
            </a:r>
            <a:endParaRPr lang="ko-KR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323528" y="1268760"/>
            <a:ext cx="8229600" cy="3600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3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/>
              <a:t>Questions</a:t>
            </a:r>
            <a:endParaRPr lang="ko-KR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323528" y="1268760"/>
            <a:ext cx="8229600" cy="3600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6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313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Custom Design</vt:lpstr>
      <vt:lpstr>PowerPoint Presentation</vt:lpstr>
      <vt:lpstr> Outline</vt:lpstr>
      <vt:lpstr> Spectral Clustering Using QR  Decomposition</vt:lpstr>
      <vt:lpstr>Spectral Clustering Using QR Decomposition</vt:lpstr>
      <vt:lpstr>A Constraint-Based Probabilistic Framework approach</vt:lpstr>
      <vt:lpstr>A Constraint-Based Probabilistic Framework approach</vt:lpstr>
      <vt:lpstr>Evaluation Method </vt:lpstr>
      <vt:lpstr>Our Results</vt:lpstr>
      <vt:lpstr>Questions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lenovo</cp:lastModifiedBy>
  <cp:revision>37</cp:revision>
  <dcterms:created xsi:type="dcterms:W3CDTF">2014-04-01T16:35:38Z</dcterms:created>
  <dcterms:modified xsi:type="dcterms:W3CDTF">2017-04-13T01:15:38Z</dcterms:modified>
</cp:coreProperties>
</file>