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660263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Applied Data Science</a:t>
            </a:r>
            <a:br>
              <a:rPr lang="en-US" altLang="zh-CN" dirty="0" smtClean="0"/>
            </a:br>
            <a:r>
              <a:rPr lang="en-US" altLang="zh-CN" dirty="0" smtClean="0"/>
              <a:t>Project 4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3429000"/>
            <a:ext cx="7315200" cy="3048000"/>
          </a:xfrm>
        </p:spPr>
        <p:txBody>
          <a:bodyPr>
            <a:normAutofit fontScale="92500" lnSpcReduction="10000"/>
          </a:bodyPr>
          <a:lstStyle/>
          <a:p>
            <a:endParaRPr lang="en-US" altLang="zh-CN" dirty="0" smtClean="0"/>
          </a:p>
          <a:p>
            <a:r>
              <a:rPr lang="en-US" altLang="zh-CN" dirty="0" smtClean="0"/>
              <a:t>Group 13</a:t>
            </a:r>
          </a:p>
          <a:p>
            <a:r>
              <a:rPr lang="en-US" altLang="zh-CN" dirty="0" smtClean="0"/>
              <a:t>By</a:t>
            </a:r>
            <a:endParaRPr lang="en-US" altLang="zh-CN" dirty="0" smtClean="0"/>
          </a:p>
          <a:p>
            <a:r>
              <a:rPr lang="en-US" altLang="zh-CN" b="1" i="1" dirty="0" err="1" smtClean="0"/>
              <a:t>Boxuan</a:t>
            </a:r>
            <a:r>
              <a:rPr lang="en-US" altLang="zh-CN" b="1" i="1" dirty="0" smtClean="0"/>
              <a:t> </a:t>
            </a:r>
            <a:r>
              <a:rPr lang="en-US" altLang="zh-CN" b="1" i="1" dirty="0" smtClean="0"/>
              <a:t>Zhao</a:t>
            </a:r>
          </a:p>
          <a:p>
            <a:r>
              <a:rPr lang="en-US" altLang="zh-CN" b="1" i="1" dirty="0" err="1" smtClean="0"/>
              <a:t>Zixuan</a:t>
            </a:r>
            <a:r>
              <a:rPr lang="en-US" altLang="zh-CN" b="1" i="1" dirty="0" smtClean="0"/>
              <a:t> Guan</a:t>
            </a:r>
          </a:p>
          <a:p>
            <a:r>
              <a:rPr lang="en-US" altLang="zh-CN" b="1" i="1" dirty="0" err="1" smtClean="0"/>
              <a:t>Zheren</a:t>
            </a:r>
            <a:r>
              <a:rPr lang="en-US" altLang="zh-CN" b="1" i="1" dirty="0" smtClean="0"/>
              <a:t> Tang</a:t>
            </a:r>
          </a:p>
          <a:p>
            <a:r>
              <a:rPr lang="en-US" altLang="zh-CN" b="1" i="1" dirty="0" err="1" smtClean="0"/>
              <a:t>Jihan</a:t>
            </a:r>
            <a:r>
              <a:rPr lang="en-US" altLang="zh-CN" b="1" i="1" dirty="0" smtClean="0"/>
              <a:t> Wei</a:t>
            </a:r>
          </a:p>
          <a:p>
            <a:r>
              <a:rPr lang="en-US" altLang="zh-CN" b="1" i="1" dirty="0" err="1" smtClean="0"/>
              <a:t>Yingxin</a:t>
            </a:r>
            <a:r>
              <a:rPr lang="en-US" altLang="zh-CN" b="1" i="1" dirty="0" smtClean="0"/>
              <a:t> Zhang</a:t>
            </a:r>
          </a:p>
        </p:txBody>
      </p:sp>
    </p:spTree>
    <p:extLst>
      <p:ext uri="{BB962C8B-B14F-4D97-AF65-F5344CB8AC3E}">
        <p14:creationId xmlns:p14="http://schemas.microsoft.com/office/powerpoint/2010/main" val="1048988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3198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Algorithm 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5888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Algorithm 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3733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784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ardcover">
  <a:themeElements>
    <a:clrScheme name="Hardcover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Hardcover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Hardcover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6</TotalTime>
  <Words>21</Words>
  <Application>Microsoft Office PowerPoint</Application>
  <PresentationFormat>On-screen Show (4:3)</PresentationFormat>
  <Paragraphs>12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Hardcover</vt:lpstr>
      <vt:lpstr>Applied Data Science Project 4</vt:lpstr>
      <vt:lpstr>Outline</vt:lpstr>
      <vt:lpstr>Algorithm A</vt:lpstr>
      <vt:lpstr>Algorithm B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Data Science Project 4</dc:title>
  <dc:creator>lenovo</dc:creator>
  <cp:lastModifiedBy>lenovo</cp:lastModifiedBy>
  <cp:revision>4</cp:revision>
  <dcterms:created xsi:type="dcterms:W3CDTF">2006-08-16T00:00:00Z</dcterms:created>
  <dcterms:modified xsi:type="dcterms:W3CDTF">2017-03-31T19:32:54Z</dcterms:modified>
</cp:coreProperties>
</file>