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verOverla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194101" y="2887530"/>
            <a:ext cx="6779110" cy="923330"/>
            <a:chOff x="1172584" y="1381459"/>
            <a:chExt cx="6779110" cy="923330"/>
          </a:xfrm>
          <a:effectLst>
            <a:outerShdw blurRad="38100" dist="12700" dir="16200000" rotWithShape="0">
              <a:prstClr val="black">
                <a:alpha val="30000"/>
              </a:prstClr>
            </a:outerShdw>
          </a:effectLst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ln w="3175">
                    <a:solidFill>
                      <a:schemeClr val="tx2">
                        <a:alpha val="60000"/>
                      </a:schemeClr>
                    </a:solidFill>
                  </a:ln>
                  <a:solidFill>
                    <a:schemeClr val="tx2">
                      <a:lumMod val="90000"/>
                    </a:schemeClr>
                  </a:solidFill>
                  <a:effectLst>
                    <a:outerShdw blurRad="34925" dist="12700" dir="14400000" algn="ctr" rotWithShape="0">
                      <a:srgbClr val="000000">
                        <a:alpha val="21000"/>
                      </a:srgbClr>
                    </a:outerShdw>
                  </a:effectLst>
                  <a:latin typeface="Wingdings" pitchFamily="2" charset="2"/>
                </a:rPr>
                <a:t></a:t>
              </a:r>
              <a:endParaRPr lang="en-US" sz="5400" dirty="0">
                <a:ln w="3175">
                  <a:solidFill>
                    <a:schemeClr val="tx2">
                      <a:alpha val="60000"/>
                    </a:schemeClr>
                  </a:solidFill>
                </a:ln>
                <a:solidFill>
                  <a:schemeClr val="tx2">
                    <a:lumMod val="90000"/>
                  </a:schemeClr>
                </a:solidFill>
                <a:effectLst>
                  <a:outerShdw blurRad="34925" dist="12700" dir="14400000" algn="ctr" rotWithShape="0">
                    <a:srgbClr val="000000">
                      <a:alpha val="21000"/>
                    </a:srgbClr>
                  </a:outerShdw>
                </a:effectLst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293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3341" y="1387737"/>
            <a:ext cx="6777318" cy="1731982"/>
          </a:xfrm>
        </p:spPr>
        <p:txBody>
          <a:bodyPr anchor="b"/>
          <a:lstStyle>
            <a:lvl1pPr>
              <a:defRPr>
                <a:ln w="3175">
                  <a:solidFill>
                    <a:schemeClr val="tx1">
                      <a:alpha val="65000"/>
                    </a:schemeClr>
                  </a:solidFill>
                </a:ln>
                <a:solidFill>
                  <a:schemeClr val="tx1"/>
                </a:solidFill>
                <a:effectLst>
                  <a:outerShdw blurRad="25400" dist="12700" dir="14220000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67862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5" name="TextBox 14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6560" y="559398"/>
            <a:ext cx="1678193" cy="5566765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8488" y="849854"/>
            <a:ext cx="5507917" cy="5023821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 rot="5400000">
            <a:off x="3909050" y="2880823"/>
            <a:ext cx="5480154" cy="923330"/>
            <a:chOff x="1815339" y="1381459"/>
            <a:chExt cx="5480154" cy="923330"/>
          </a:xfrm>
        </p:grpSpPr>
        <p:sp>
          <p:nvSpPr>
            <p:cNvPr id="12" name="TextBox 11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 flipV="1">
              <a:off x="1815339" y="1924709"/>
              <a:ext cx="2468880" cy="2505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4826613" y="1927417"/>
              <a:ext cx="2468880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3" name="TextBox 12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overOverlay.png"/>
          <p:cNvPicPr>
            <a:picLocks noChangeAspect="1"/>
          </p:cNvPicPr>
          <p:nvPr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1172584" y="2887579"/>
            <a:ext cx="6779110" cy="923330"/>
            <a:chOff x="1172584" y="1381459"/>
            <a:chExt cx="6779110" cy="923330"/>
          </a:xfrm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7412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40" y="1204857"/>
            <a:ext cx="7754713" cy="1910716"/>
          </a:xfrm>
        </p:spPr>
        <p:txBody>
          <a:bodyPr anchor="b"/>
          <a:lstStyle>
            <a:lvl1pPr algn="ctr">
              <a:defRPr sz="5400" b="0" cap="none" baseline="0">
                <a:solidFill>
                  <a:schemeClr val="tx2"/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8" y="3767316"/>
            <a:ext cx="7734747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85800" y="2240280"/>
            <a:ext cx="3803904" cy="3877056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4645151" y="2240280"/>
            <a:ext cx="3803904" cy="3877056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1560" y="2240280"/>
            <a:ext cx="3442446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8488" y="2947595"/>
            <a:ext cx="3803904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02306" y="2240280"/>
            <a:ext cx="3447288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944368"/>
            <a:ext cx="3799728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6" name="TextBox 15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4579" y="1678195"/>
            <a:ext cx="3422483" cy="1886921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001" y="559398"/>
            <a:ext cx="4116667" cy="5566765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4579" y="3603812"/>
            <a:ext cx="3411725" cy="251728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731" y="4668818"/>
            <a:ext cx="7767021" cy="644729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40000">
            <a:off x="2183792" y="666965"/>
            <a:ext cx="4772156" cy="3598016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24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8489" y="5324306"/>
            <a:ext cx="7756264" cy="80486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83000">
                <a:schemeClr val="bg1">
                  <a:alpha val="11000"/>
                </a:schemeClr>
              </a:gs>
              <a:gs pos="100000">
                <a:schemeClr val="bg2">
                  <a:lumMod val="75000"/>
                  <a:alpha val="23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7" y="2248347"/>
            <a:ext cx="7745505" cy="3877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0378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6144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39264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7724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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50876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14884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676400"/>
            <a:ext cx="8077200" cy="1371600"/>
          </a:xfrm>
        </p:spPr>
        <p:txBody>
          <a:bodyPr>
            <a:noAutofit/>
          </a:bodyPr>
          <a:lstStyle/>
          <a:p>
            <a:r>
              <a:rPr lang="en-US" altLang="zh-CN" sz="5000" dirty="0" smtClean="0"/>
              <a:t/>
            </a:r>
            <a:br>
              <a:rPr lang="en-US" altLang="zh-CN" sz="5000" dirty="0" smtClean="0"/>
            </a:br>
            <a:r>
              <a:rPr lang="en-US" altLang="zh-CN" sz="5000" dirty="0">
                <a:effectLst/>
                <a:latin typeface="Times New Roman Uni" panose="02020603050405020304" pitchFamily="18" charset="-122"/>
                <a:ea typeface="Times New Roman Uni" panose="02020603050405020304" pitchFamily="18" charset="-122"/>
                <a:cs typeface="Times New Roman Uni" panose="02020603050405020304" pitchFamily="18" charset="-122"/>
              </a:rPr>
              <a:t>Entity Resolution </a:t>
            </a:r>
            <a:r>
              <a:rPr lang="en-US" altLang="zh-CN" sz="5000" dirty="0" smtClean="0">
                <a:latin typeface="Times New Roman Uni" panose="02020603050405020304" pitchFamily="18" charset="-122"/>
                <a:ea typeface="Times New Roman Uni" panose="02020603050405020304" pitchFamily="18" charset="-122"/>
                <a:cs typeface="Times New Roman Uni" panose="02020603050405020304" pitchFamily="18" charset="-122"/>
              </a:rPr>
              <a:t>Algorithms</a:t>
            </a:r>
            <a:endParaRPr lang="zh-CN" altLang="en-US" sz="5000" dirty="0">
              <a:latin typeface="Times New Roman Uni" panose="02020603050405020304" pitchFamily="18" charset="-122"/>
              <a:ea typeface="Times New Roman Uni" panose="02020603050405020304" pitchFamily="18" charset="-122"/>
              <a:cs typeface="Times New Roman Uni" panose="02020603050405020304" pitchFamily="18" charset="-12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3429000"/>
            <a:ext cx="7315200" cy="3048000"/>
          </a:xfrm>
        </p:spPr>
        <p:txBody>
          <a:bodyPr>
            <a:normAutofit fontScale="92500" lnSpcReduction="10000"/>
          </a:bodyPr>
          <a:lstStyle/>
          <a:p>
            <a:endParaRPr lang="en-US" altLang="zh-CN" dirty="0" smtClean="0"/>
          </a:p>
          <a:p>
            <a:r>
              <a:rPr lang="en-US" altLang="zh-CN" dirty="0" smtClean="0"/>
              <a:t>Group 13</a:t>
            </a:r>
          </a:p>
          <a:p>
            <a:r>
              <a:rPr lang="en-US" altLang="zh-CN" dirty="0" smtClean="0"/>
              <a:t>By</a:t>
            </a:r>
          </a:p>
          <a:p>
            <a:r>
              <a:rPr lang="en-US" altLang="zh-CN" b="1" i="1" dirty="0" err="1" smtClean="0"/>
              <a:t>Boxuan</a:t>
            </a:r>
            <a:r>
              <a:rPr lang="en-US" altLang="zh-CN" b="1" i="1" dirty="0" smtClean="0"/>
              <a:t> Zhao</a:t>
            </a:r>
          </a:p>
          <a:p>
            <a:r>
              <a:rPr lang="en-US" altLang="zh-CN" b="1" i="1" dirty="0" err="1" smtClean="0"/>
              <a:t>Zixuan</a:t>
            </a:r>
            <a:r>
              <a:rPr lang="en-US" altLang="zh-CN" b="1" i="1" dirty="0" smtClean="0"/>
              <a:t> Guan</a:t>
            </a:r>
          </a:p>
          <a:p>
            <a:r>
              <a:rPr lang="en-US" altLang="zh-CN" b="1" i="1" dirty="0" err="1" smtClean="0"/>
              <a:t>Zheren</a:t>
            </a:r>
            <a:r>
              <a:rPr lang="en-US" altLang="zh-CN" b="1" i="1" dirty="0" smtClean="0"/>
              <a:t> Tang</a:t>
            </a:r>
          </a:p>
          <a:p>
            <a:r>
              <a:rPr lang="en-US" altLang="zh-CN" b="1" i="1" dirty="0" err="1" smtClean="0"/>
              <a:t>Jihan</a:t>
            </a:r>
            <a:r>
              <a:rPr lang="en-US" altLang="zh-CN" b="1" i="1" dirty="0" smtClean="0"/>
              <a:t> Wei</a:t>
            </a:r>
          </a:p>
          <a:p>
            <a:r>
              <a:rPr lang="en-US" altLang="zh-CN" b="1" i="1" dirty="0" err="1" smtClean="0"/>
              <a:t>Yingxin</a:t>
            </a:r>
            <a:r>
              <a:rPr lang="en-US" altLang="zh-CN" b="1" i="1" dirty="0" smtClean="0"/>
              <a:t> Zhang</a:t>
            </a:r>
          </a:p>
        </p:txBody>
      </p:sp>
    </p:spTree>
    <p:extLst>
      <p:ext uri="{BB962C8B-B14F-4D97-AF65-F5344CB8AC3E}">
        <p14:creationId xmlns:p14="http://schemas.microsoft.com/office/powerpoint/2010/main" val="1048988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Introduction to Algorithms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Our Evaluations Methods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Result</a:t>
            </a:r>
          </a:p>
          <a:p>
            <a:endParaRPr lang="en-US" altLang="zh-CN" dirty="0"/>
          </a:p>
          <a:p>
            <a:r>
              <a:rPr lang="en-US" altLang="zh-CN" dirty="0" smtClean="0"/>
              <a:t>Questions</a:t>
            </a:r>
            <a:endParaRPr lang="zh-CN" alt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23198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This algorithms uses the </a:t>
            </a:r>
            <a:r>
              <a:rPr lang="en-US" altLang="zh-CN" dirty="0" err="1" smtClean="0"/>
              <a:t>eigenstructure</a:t>
            </a:r>
            <a:r>
              <a:rPr lang="en-US" altLang="zh-CN" dirty="0" smtClean="0"/>
              <a:t> of the gram matrix,  performing a “dimension reduction like” </a:t>
            </a:r>
            <a:r>
              <a:rPr lang="en-US" altLang="zh-CN" dirty="0" err="1" smtClean="0"/>
              <a:t>transfomration</a:t>
            </a:r>
            <a:r>
              <a:rPr lang="en-US" altLang="zh-CN" smtClean="0"/>
              <a:t> fro</a:t>
            </a:r>
            <a:endParaRPr lang="zh-CN" alt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000" dirty="0" smtClean="0"/>
              <a:t>Spectral Clustering Using QR Decomposition</a:t>
            </a:r>
            <a:endParaRPr lang="zh-CN" altLang="en-US" sz="3000" dirty="0"/>
          </a:p>
        </p:txBody>
      </p:sp>
    </p:spTree>
    <p:extLst>
      <p:ext uri="{BB962C8B-B14F-4D97-AF65-F5344CB8AC3E}">
        <p14:creationId xmlns:p14="http://schemas.microsoft.com/office/powerpoint/2010/main" val="2815888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Algorithm B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43733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000" dirty="0" smtClean="0"/>
              <a:t>Evaluation Method</a:t>
            </a:r>
            <a:endParaRPr lang="zh-CN" altLang="en-US" sz="3000" dirty="0"/>
          </a:p>
        </p:txBody>
      </p:sp>
    </p:spTree>
    <p:extLst>
      <p:ext uri="{BB962C8B-B14F-4D97-AF65-F5344CB8AC3E}">
        <p14:creationId xmlns:p14="http://schemas.microsoft.com/office/powerpoint/2010/main" val="3807841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000" dirty="0" smtClean="0"/>
              <a:t>Our Results</a:t>
            </a:r>
            <a:endParaRPr lang="zh-CN" altLang="en-US" sz="3000" dirty="0"/>
          </a:p>
        </p:txBody>
      </p:sp>
    </p:spTree>
    <p:extLst>
      <p:ext uri="{BB962C8B-B14F-4D97-AF65-F5344CB8AC3E}">
        <p14:creationId xmlns:p14="http://schemas.microsoft.com/office/powerpoint/2010/main" val="27336495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Questions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015544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0" y="2362200"/>
            <a:ext cx="7756263" cy="2935044"/>
          </a:xfrm>
        </p:spPr>
        <p:txBody>
          <a:bodyPr/>
          <a:lstStyle/>
          <a:p>
            <a:r>
              <a:rPr lang="en-US" altLang="zh-CN" dirty="0" smtClean="0"/>
              <a:t>THANKS!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489564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ardcover">
  <a:themeElements>
    <a:clrScheme name="Hardcover">
      <a:dk1>
        <a:sysClr val="windowText" lastClr="000000"/>
      </a:dk1>
      <a:lt1>
        <a:sysClr val="window" lastClr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Hardcover">
      <a:maj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궁서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Hardcover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>
            <a:tint val="96000"/>
            <a:lumMod val="11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3000"/>
                <a:shade val="20000"/>
              </a:schemeClr>
              <a:schemeClr val="phClr">
                <a:tint val="90000"/>
                <a:shade val="85000"/>
                <a:satMod val="115000"/>
              </a:schemeClr>
            </a:duotone>
          </a:blip>
          <a:tile tx="0" ty="0" sx="60000" sy="6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50000"/>
                <a:satMod val="340000"/>
                <a:lumMod val="40000"/>
              </a:schemeClr>
              <a:schemeClr val="phClr">
                <a:tint val="92000"/>
                <a:shade val="94000"/>
                <a:hueMod val="110000"/>
                <a:satMod val="236000"/>
                <a:lum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Hardcover</Template>
  <TotalTime>1307</TotalTime>
  <Words>55</Words>
  <Application>Microsoft Office PowerPoint</Application>
  <PresentationFormat>On-screen Show (4:3)</PresentationFormat>
  <Paragraphs>24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Hardcover</vt:lpstr>
      <vt:lpstr> Entity Resolution Algorithms</vt:lpstr>
      <vt:lpstr>Outline</vt:lpstr>
      <vt:lpstr>Spectral Clustering Using QR Decomposition</vt:lpstr>
      <vt:lpstr>Algorithm B</vt:lpstr>
      <vt:lpstr>Evaluation Method</vt:lpstr>
      <vt:lpstr>Our Results</vt:lpstr>
      <vt:lpstr>Questions</vt:lpstr>
      <vt:lpstr>THANKS!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Applied Data Science Project 4</dc:title>
  <dc:creator>lenovo</dc:creator>
  <cp:lastModifiedBy>lenovo</cp:lastModifiedBy>
  <cp:revision>10</cp:revision>
  <dcterms:created xsi:type="dcterms:W3CDTF">2006-08-16T00:00:00Z</dcterms:created>
  <dcterms:modified xsi:type="dcterms:W3CDTF">2017-04-11T18:54:23Z</dcterms:modified>
</cp:coreProperties>
</file>