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65" r:id="rId8"/>
    <p:sldId id="267" r:id="rId9"/>
    <p:sldId id="272" r:id="rId10"/>
    <p:sldId id="273" r:id="rId11"/>
    <p:sldId id="268" r:id="rId12"/>
    <p:sldId id="274" r:id="rId13"/>
    <p:sldId id="275" r:id="rId14"/>
    <p:sldId id="276" r:id="rId15"/>
    <p:sldId id="270" r:id="rId16"/>
    <p:sldId id="27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6" autoAdjust="0"/>
    <p:restoredTop sz="97331" autoAdjust="0"/>
  </p:normalViewPr>
  <p:slideViewPr>
    <p:cSldViewPr>
      <p:cViewPr>
        <p:scale>
          <a:sx n="75" d="100"/>
          <a:sy n="75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496978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2492896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" charset="0"/>
                <a:cs typeface="Times New Roman" charset="0"/>
              </a:rPr>
              <a:t>Our Observations</a:t>
            </a:r>
            <a:endParaRPr lang="zh-CN" altLang="en-US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200799" cy="4608512"/>
          </a:xfrm>
        </p:spPr>
      </p:pic>
    </p:spTree>
    <p:extLst>
      <p:ext uri="{BB962C8B-B14F-4D97-AF65-F5344CB8AC3E}">
        <p14:creationId xmlns:p14="http://schemas.microsoft.com/office/powerpoint/2010/main" val="33135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</a:t>
            </a:r>
            <a:r>
              <a:rPr lang="en-US" altLang="zh-CN" sz="2900" dirty="0" smtClean="0">
                <a:latin typeface="Times New Roman" charset="0"/>
                <a:cs typeface="Times New Roman" charset="0"/>
              </a:rPr>
              <a:t>Observations cont’d</a:t>
            </a:r>
            <a:endParaRPr lang="zh-CN" alt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6941"/>
            <a:ext cx="6480720" cy="46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Observations cont’d</a:t>
            </a:r>
            <a:endParaRPr lang="zh-C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6480720" cy="1944216"/>
          </a:xfrm>
        </p:spPr>
      </p:pic>
    </p:spTree>
    <p:extLst>
      <p:ext uri="{BB962C8B-B14F-4D97-AF65-F5344CB8AC3E}">
        <p14:creationId xmlns:p14="http://schemas.microsoft.com/office/powerpoint/2010/main" val="40777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assignment, with the same objective to maximize the p(Y|X), with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Comparison Result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Interesting Results! (if we have time)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9" y="1412776"/>
            <a:ext cx="8371791" cy="4824536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" y="1916832"/>
            <a:ext cx="8833952" cy="33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constructed our feature by using TF-IDF statistics and we compare our algorithm by calculating the degree of agreement between system-output 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partitions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and true partitions</a:t>
            </a: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evaluations are carried out using the following two types of features:</a:t>
            </a:r>
            <a:b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1. TF-IDF </a:t>
            </a: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dtm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matrix using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features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2. TF-IDF </a:t>
            </a: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dtm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matrix using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individual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features(coauthor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, paper,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journal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98" y="1556792"/>
            <a:ext cx="4355234" cy="21602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77072"/>
            <a:ext cx="4392488" cy="223224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Conclusion</a:t>
            </a:r>
            <a:endParaRPr lang="zh-CN" alt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1 . Generally, algorithms proposed by the sixth paper takes significantly </a:t>
            </a:r>
          </a:p>
          <a:p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ong time to run than that of the third paper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2. Algorithm from the sixth paper outperforms that of the third paper when constructing TF-IDF </a:t>
            </a:r>
            <a:r>
              <a:rPr lang="en-US" altLang="zh-CN" sz="2000" dirty="0" err="1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dtm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matrix using all features</a:t>
            </a:r>
          </a:p>
          <a:p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Which one is better? Your Choice!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If you value the speed of cluster, spectral clustering is the way to go,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but if performance is the focus, the constraint approach is better.</a:t>
            </a:r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3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419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Evaluation Method </vt:lpstr>
      <vt:lpstr>Our Results</vt:lpstr>
      <vt:lpstr>Our Results</vt:lpstr>
      <vt:lpstr>Conclusion</vt:lpstr>
      <vt:lpstr>PowerPoint Presentation</vt:lpstr>
      <vt:lpstr>Our Observations</vt:lpstr>
      <vt:lpstr>Our Observations cont’d</vt:lpstr>
      <vt:lpstr>Our Observations cont’d</vt:lpstr>
      <vt:lpstr>PowerPoint Presentation</vt:lpstr>
      <vt:lpstr>A Constraint-Based Probabilistic Framework approach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60</cp:revision>
  <dcterms:created xsi:type="dcterms:W3CDTF">2014-04-01T16:35:38Z</dcterms:created>
  <dcterms:modified xsi:type="dcterms:W3CDTF">2017-04-14T14:19:55Z</dcterms:modified>
</cp:coreProperties>
</file>