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8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077200" cy="1371600"/>
          </a:xfrm>
        </p:spPr>
        <p:txBody>
          <a:bodyPr>
            <a:noAutofit/>
          </a:bodyPr>
          <a:lstStyle/>
          <a:p>
            <a:r>
              <a:rPr lang="en-US" altLang="zh-CN" sz="5000" dirty="0" smtClean="0"/>
              <a:t/>
            </a:r>
            <a:br>
              <a:rPr lang="en-US" altLang="zh-CN" sz="5000" dirty="0" smtClean="0"/>
            </a:br>
            <a:r>
              <a:rPr lang="en-US" altLang="zh-CN" sz="5000" dirty="0"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</a:t>
            </a:r>
            <a:r>
              <a:rPr lang="en-US" altLang="zh-CN" sz="5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Algorithms</a:t>
            </a:r>
            <a:endParaRPr lang="zh-CN" altLang="en-US" sz="5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315200" cy="30480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r>
              <a:rPr lang="en-US" altLang="zh-CN" dirty="0" smtClean="0"/>
              <a:t>By</a:t>
            </a:r>
          </a:p>
          <a:p>
            <a:r>
              <a:rPr lang="en-US" altLang="zh-CN" b="1" i="1" dirty="0" err="1" smtClean="0"/>
              <a:t>Boxuan</a:t>
            </a:r>
            <a:r>
              <a:rPr lang="en-US" altLang="zh-CN" b="1" i="1" dirty="0" smtClean="0"/>
              <a:t> Zhao</a:t>
            </a:r>
          </a:p>
          <a:p>
            <a:r>
              <a:rPr lang="en-US" altLang="zh-CN" b="1" i="1" dirty="0" err="1" smtClean="0"/>
              <a:t>Zixuan</a:t>
            </a:r>
            <a:r>
              <a:rPr lang="en-US" altLang="zh-CN" b="1" i="1" dirty="0" smtClean="0"/>
              <a:t> Guan</a:t>
            </a:r>
          </a:p>
          <a:p>
            <a:r>
              <a:rPr lang="en-US" altLang="zh-CN" b="1" i="1" dirty="0" err="1" smtClean="0"/>
              <a:t>Zheren</a:t>
            </a:r>
            <a:r>
              <a:rPr lang="en-US" altLang="zh-CN" b="1" i="1" dirty="0" smtClean="0"/>
              <a:t> Tang</a:t>
            </a:r>
          </a:p>
          <a:p>
            <a:r>
              <a:rPr lang="en-US" altLang="zh-CN" b="1" i="1" dirty="0" err="1" smtClean="0"/>
              <a:t>Jihan</a:t>
            </a:r>
            <a:r>
              <a:rPr lang="en-US" altLang="zh-CN" b="1" i="1" dirty="0" smtClean="0"/>
              <a:t> Wei</a:t>
            </a:r>
          </a:p>
          <a:p>
            <a:r>
              <a:rPr lang="en-US" altLang="zh-CN" b="1" i="1" dirty="0" err="1" smtClean="0"/>
              <a:t>Yingxin</a:t>
            </a:r>
            <a:r>
              <a:rPr lang="en-US" altLang="zh-CN" b="1" i="1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7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5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756263" cy="2935044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5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Algorithms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Evaluations Methods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</a:t>
            </a:r>
          </a:p>
          <a:p>
            <a:endParaRPr lang="en-US" altLang="zh-CN" dirty="0"/>
          </a:p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9" y="2247900"/>
            <a:ext cx="7074381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Spectral Clustering Using QR Decomposition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15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/>
              <a:t>Spectral Clustering Using QR Decomposition</a:t>
            </a:r>
            <a:endParaRPr lang="zh-CN" alt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286000"/>
            <a:ext cx="7747000" cy="3657600"/>
          </a:xfrm>
        </p:spPr>
      </p:pic>
    </p:spTree>
    <p:extLst>
      <p:ext uri="{BB962C8B-B14F-4D97-AF65-F5344CB8AC3E}">
        <p14:creationId xmlns:p14="http://schemas.microsoft.com/office/powerpoint/2010/main" val="756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"/>
            <a:ext cx="8915400" cy="6781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Initlization</a:t>
            </a:r>
            <a:r>
              <a:rPr lang="en-US" altLang="zh-CN" dirty="0" smtClean="0"/>
              <a:t> cluster assignment based on c2 constraint(two </a:t>
            </a:r>
            <a:r>
              <a:rPr lang="en-US" altLang="zh-CN" dirty="0" err="1" smtClean="0"/>
              <a:t>citataion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vecotrs</a:t>
            </a:r>
            <a:r>
              <a:rPr lang="en-US" altLang="zh-CN" dirty="0" smtClean="0"/>
              <a:t> has the same </a:t>
            </a:r>
            <a:r>
              <a:rPr lang="en-US" altLang="zh-CN" dirty="0" err="1" smtClean="0"/>
              <a:t>coathor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Lambda &gt; k </a:t>
            </a:r>
          </a:p>
          <a:p>
            <a:r>
              <a:rPr lang="en-US" altLang="zh-CN" dirty="0" smtClean="0"/>
              <a:t>Cluster the </a:t>
            </a:r>
            <a:r>
              <a:rPr lang="en-US" altLang="zh-CN" dirty="0" err="1" smtClean="0"/>
              <a:t>nearnest</a:t>
            </a:r>
            <a:r>
              <a:rPr lang="en-US" altLang="zh-CN" dirty="0" smtClean="0"/>
              <a:t> group </a:t>
            </a:r>
            <a:r>
              <a:rPr lang="en-US" altLang="zh-CN" dirty="0" err="1" smtClean="0"/>
              <a:t>umtil</a:t>
            </a:r>
            <a:r>
              <a:rPr lang="en-US" altLang="zh-CN" dirty="0" smtClean="0"/>
              <a:t> there are only K groups left</a:t>
            </a:r>
          </a:p>
          <a:p>
            <a:r>
              <a:rPr lang="en-US" altLang="zh-CN" dirty="0" smtClean="0"/>
              <a:t>Lambda &lt; k random </a:t>
            </a:r>
            <a:r>
              <a:rPr lang="en-US" altLang="zh-CN" dirty="0" err="1" smtClean="0"/>
              <a:t>pertubations</a:t>
            </a:r>
            <a:r>
              <a:rPr lang="en-US" altLang="zh-CN" dirty="0" smtClean="0"/>
              <a:t> of the global centroid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 step:</a:t>
            </a:r>
          </a:p>
          <a:p>
            <a:r>
              <a:rPr lang="en-US" altLang="zh-CN" dirty="0" smtClean="0"/>
              <a:t> update diagonal elements of A </a:t>
            </a:r>
            <a:r>
              <a:rPr lang="en-US" altLang="zh-CN" dirty="0" err="1" smtClean="0"/>
              <a:t>cuz</a:t>
            </a:r>
            <a:r>
              <a:rPr lang="en-US" altLang="zh-CN" dirty="0" smtClean="0"/>
              <a:t> get the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Reassign xi to minimize the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fun</a:t>
            </a:r>
          </a:p>
          <a:p>
            <a:r>
              <a:rPr lang="en-US" altLang="zh-CN" dirty="0" smtClean="0"/>
              <a:t>Stop when no paper change its assignment </a:t>
            </a:r>
            <a:r>
              <a:rPr lang="en-US" altLang="zh-CN" dirty="0" err="1" smtClean="0"/>
              <a:t>betweeen</a:t>
            </a:r>
            <a:r>
              <a:rPr lang="en-US" altLang="zh-CN" dirty="0" smtClean="0"/>
              <a:t> two successive iterations.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Initilization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4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Gold Standard Method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Evaluation Method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07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6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Our Results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33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1452</TotalTime>
  <Words>116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 Entity Resolution Algorithms</vt:lpstr>
      <vt:lpstr>Outline</vt:lpstr>
      <vt:lpstr>Spectral Clustering Using QR Decomposition</vt:lpstr>
      <vt:lpstr>Spectral Clustering Using QR Decomposition</vt:lpstr>
      <vt:lpstr>Algorithm B</vt:lpstr>
      <vt:lpstr>PowerPoint Presentation</vt:lpstr>
      <vt:lpstr>Evaluation Method</vt:lpstr>
      <vt:lpstr>PowerPoint Presentation</vt:lpstr>
      <vt:lpstr>Our Results</vt:lpstr>
      <vt:lpstr>PowerPoint Presentation</vt:lpstr>
      <vt:lpstr>PowerPoint Presentation</vt:lpstr>
      <vt:lpstr>Questions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17</cp:revision>
  <dcterms:created xsi:type="dcterms:W3CDTF">2006-08-16T00:00:00Z</dcterms:created>
  <dcterms:modified xsi:type="dcterms:W3CDTF">2017-04-12T20:28:39Z</dcterms:modified>
</cp:coreProperties>
</file>