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8077200" cy="1371600"/>
          </a:xfrm>
        </p:spPr>
        <p:txBody>
          <a:bodyPr>
            <a:noAutofit/>
          </a:bodyPr>
          <a:lstStyle/>
          <a:p>
            <a:r>
              <a:rPr lang="en-US" altLang="zh-CN" sz="5000" dirty="0" smtClean="0"/>
              <a:t/>
            </a:r>
            <a:br>
              <a:rPr lang="en-US" altLang="zh-CN" sz="5000" dirty="0" smtClean="0"/>
            </a:br>
            <a:r>
              <a:rPr lang="en-US" altLang="zh-CN" sz="5000" dirty="0">
                <a:effectLst/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Entity Resolution </a:t>
            </a:r>
            <a:r>
              <a:rPr lang="en-US" altLang="zh-CN" sz="5000" dirty="0" smtClean="0">
                <a:latin typeface="Times New Roman Uni" panose="02020603050405020304" pitchFamily="18" charset="-122"/>
                <a:ea typeface="Times New Roman Uni" panose="02020603050405020304" pitchFamily="18" charset="-122"/>
                <a:cs typeface="Times New Roman Uni" panose="02020603050405020304" pitchFamily="18" charset="-122"/>
              </a:rPr>
              <a:t>Algorithms</a:t>
            </a:r>
            <a:endParaRPr lang="zh-CN" altLang="en-US" sz="5000" dirty="0">
              <a:latin typeface="Times New Roman Uni" panose="02020603050405020304" pitchFamily="18" charset="-122"/>
              <a:ea typeface="Times New Roman Uni" panose="02020603050405020304" pitchFamily="18" charset="-122"/>
              <a:cs typeface="Times New Roman Uni" panose="02020603050405020304" pitchFamily="18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429000"/>
            <a:ext cx="7315200" cy="3048000"/>
          </a:xfrm>
        </p:spPr>
        <p:txBody>
          <a:bodyPr>
            <a:normAutofit fontScale="92500" lnSpcReduction="10000"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Group 13</a:t>
            </a:r>
          </a:p>
          <a:p>
            <a:r>
              <a:rPr lang="en-US" altLang="zh-CN" dirty="0" smtClean="0"/>
              <a:t>By</a:t>
            </a:r>
            <a:endParaRPr lang="en-US" altLang="zh-CN" dirty="0" smtClean="0"/>
          </a:p>
          <a:p>
            <a:r>
              <a:rPr lang="en-US" altLang="zh-CN" b="1" i="1" dirty="0" err="1" smtClean="0"/>
              <a:t>Boxuan</a:t>
            </a:r>
            <a:r>
              <a:rPr lang="en-US" altLang="zh-CN" b="1" i="1" dirty="0" smtClean="0"/>
              <a:t> </a:t>
            </a:r>
            <a:r>
              <a:rPr lang="en-US" altLang="zh-CN" b="1" i="1" dirty="0" smtClean="0"/>
              <a:t>Zhao</a:t>
            </a:r>
          </a:p>
          <a:p>
            <a:r>
              <a:rPr lang="en-US" altLang="zh-CN" b="1" i="1" dirty="0" err="1" smtClean="0"/>
              <a:t>Zixuan</a:t>
            </a:r>
            <a:r>
              <a:rPr lang="en-US" altLang="zh-CN" b="1" i="1" dirty="0" smtClean="0"/>
              <a:t> Guan</a:t>
            </a:r>
          </a:p>
          <a:p>
            <a:r>
              <a:rPr lang="en-US" altLang="zh-CN" b="1" i="1" dirty="0" err="1" smtClean="0"/>
              <a:t>Zheren</a:t>
            </a:r>
            <a:r>
              <a:rPr lang="en-US" altLang="zh-CN" b="1" i="1" dirty="0" smtClean="0"/>
              <a:t> Tang</a:t>
            </a:r>
          </a:p>
          <a:p>
            <a:r>
              <a:rPr lang="en-US" altLang="zh-CN" b="1" i="1" dirty="0" err="1" smtClean="0"/>
              <a:t>Jihan</a:t>
            </a:r>
            <a:r>
              <a:rPr lang="en-US" altLang="zh-CN" b="1" i="1" dirty="0" smtClean="0"/>
              <a:t> Wei</a:t>
            </a:r>
          </a:p>
          <a:p>
            <a:r>
              <a:rPr lang="en-US" altLang="zh-CN" b="1" i="1" dirty="0" err="1" smtClean="0"/>
              <a:t>Yingxin</a:t>
            </a:r>
            <a:r>
              <a:rPr lang="en-US" altLang="zh-CN" b="1" i="1" dirty="0" smtClean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4898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1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88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1175</TotalTime>
  <Words>18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Hardcover</vt:lpstr>
      <vt:lpstr> Entity Resolution Algorithms</vt:lpstr>
      <vt:lpstr>Outline</vt:lpstr>
      <vt:lpstr>Algorithm A</vt:lpstr>
      <vt:lpstr>Algorithm B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Project 4</dc:title>
  <dc:creator>lenovo</dc:creator>
  <cp:lastModifiedBy>lenovo</cp:lastModifiedBy>
  <cp:revision>6</cp:revision>
  <dcterms:created xsi:type="dcterms:W3CDTF">2006-08-16T00:00:00Z</dcterms:created>
  <dcterms:modified xsi:type="dcterms:W3CDTF">2017-04-01T15:01:45Z</dcterms:modified>
</cp:coreProperties>
</file>