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105A1-2CE7-294B-BE19-53F80455938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0ACAE-204B-CA4B-8839-9F988DA45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7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0ACAE-204B-CA4B-8839-9F988DA454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3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February 21,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February 21,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February 21,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February 21,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February 21,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February 21,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February 21, 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February 21, 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February 21, 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February 21,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February 21,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February 21, 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olam.shinyapps.io/Rshin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515" y="856773"/>
            <a:ext cx="8522414" cy="2396155"/>
          </a:xfrm>
        </p:spPr>
        <p:txBody>
          <a:bodyPr/>
          <a:lstStyle/>
          <a:p>
            <a:r>
              <a:rPr lang="en-US" sz="4400" dirty="0" smtClean="0"/>
              <a:t>W</a:t>
            </a:r>
            <a:r>
              <a:rPr lang="en-US" sz="4800" dirty="0" smtClean="0"/>
              <a:t>here did alumni go and where can we find a job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505200"/>
            <a:ext cx="7270495" cy="1752600"/>
          </a:xfrm>
        </p:spPr>
        <p:txBody>
          <a:bodyPr/>
          <a:lstStyle/>
          <a:p>
            <a:r>
              <a:rPr lang="en-US" dirty="0" smtClean="0"/>
              <a:t>Group Member: Leo Lam, </a:t>
            </a:r>
            <a:r>
              <a:rPr lang="en-US" dirty="0" err="1" smtClean="0"/>
              <a:t>Yuhan</a:t>
            </a:r>
            <a:r>
              <a:rPr lang="en-US" dirty="0" smtClean="0"/>
              <a:t> </a:t>
            </a:r>
            <a:r>
              <a:rPr lang="en-US" dirty="0" err="1" smtClean="0"/>
              <a:t>Zha</a:t>
            </a:r>
            <a:r>
              <a:rPr lang="en-US" dirty="0" smtClean="0"/>
              <a:t>, </a:t>
            </a:r>
            <a:r>
              <a:rPr lang="en-US" dirty="0" err="1" smtClean="0"/>
              <a:t>Yanjun</a:t>
            </a:r>
            <a:r>
              <a:rPr lang="en-US" dirty="0" smtClean="0"/>
              <a:t> Lin, 		    Yang </a:t>
            </a:r>
            <a:r>
              <a:rPr lang="en-US" dirty="0" err="1" smtClean="0"/>
              <a:t>Lyu</a:t>
            </a:r>
            <a:r>
              <a:rPr lang="en-US" dirty="0" smtClean="0"/>
              <a:t>, Ziyu Chen</a:t>
            </a:r>
          </a:p>
          <a:p>
            <a:r>
              <a:rPr lang="en-US" dirty="0" smtClean="0"/>
              <a:t>Presenter: Ziyu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8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u="sng" dirty="0">
                <a:latin typeface="Times New Roman"/>
                <a:cs typeface="Times New Roman"/>
              </a:rPr>
              <a:t>Current Students (Most Valuable to Ourselves!)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Help with future planning.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Help make more rational and educated job-searching decisions.</a:t>
            </a:r>
          </a:p>
          <a:p>
            <a:pPr marL="0" indent="0">
              <a:buNone/>
            </a:pPr>
            <a:endParaRPr lang="en-US" sz="2800" dirty="0" smtClean="0">
              <a:latin typeface="Times New Roman"/>
              <a:cs typeface="Times New Roman"/>
            </a:endParaRPr>
          </a:p>
          <a:p>
            <a:r>
              <a:rPr lang="en-US" sz="2800" dirty="0" smtClean="0">
                <a:latin typeface="Times New Roman"/>
                <a:cs typeface="Times New Roman"/>
              </a:rPr>
              <a:t>College Placement Agencies</a:t>
            </a:r>
          </a:p>
          <a:p>
            <a:pPr lvl="1"/>
            <a:r>
              <a:rPr lang="en-US" dirty="0" err="1" smtClean="0">
                <a:latin typeface="Times New Roman"/>
                <a:cs typeface="Times New Roman"/>
              </a:rPr>
              <a:t>i.e</a:t>
            </a:r>
            <a:r>
              <a:rPr lang="en-US" dirty="0" smtClean="0">
                <a:latin typeface="Times New Roman"/>
                <a:cs typeface="Times New Roman"/>
              </a:rPr>
              <a:t>: New Oriental Education &amp; Technology Group (</a:t>
            </a:r>
            <a:r>
              <a:rPr lang="en-US" dirty="0" err="1" smtClean="0">
                <a:latin typeface="Times New Roman"/>
                <a:cs typeface="Times New Roman"/>
              </a:rPr>
              <a:t>Xindongfang</a:t>
            </a:r>
            <a:r>
              <a:rPr lang="en-US" dirty="0" smtClean="0">
                <a:latin typeface="Times New Roman"/>
                <a:cs typeface="Times New Roman"/>
              </a:rPr>
              <a:t>).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Help customers make better college placement decisions.</a:t>
            </a:r>
          </a:p>
          <a:p>
            <a:pPr lvl="1"/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800" dirty="0" smtClean="0">
                <a:latin typeface="Times New Roman"/>
                <a:cs typeface="Times New Roman"/>
              </a:rPr>
              <a:t>Columbia University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Specifically the Department of Statistics, the Office of Admission and etc.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Advertise the program (or sometimes otherwise</a:t>
            </a:r>
            <a:r>
              <a:rPr lang="mr-IN" dirty="0" smtClean="0">
                <a:latin typeface="Times New Roman"/>
                <a:cs typeface="Times New Roman"/>
              </a:rPr>
              <a:t>…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Adjust for better career service.</a:t>
            </a:r>
          </a:p>
          <a:p>
            <a:pPr lvl="1"/>
            <a:endParaRPr lang="en-US" sz="2400" dirty="0">
              <a:latin typeface="Times New Roman"/>
              <a:cs typeface="Times New Roman"/>
            </a:endParaRPr>
          </a:p>
          <a:p>
            <a:pPr marL="274320" lvl="1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042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err="1"/>
              <a:t>Linkedin</a:t>
            </a:r>
            <a:r>
              <a:rPr lang="en-US" b="1" u="sng" dirty="0"/>
              <a:t> Profile Data</a:t>
            </a:r>
          </a:p>
          <a:p>
            <a:pPr lvl="1"/>
            <a:r>
              <a:rPr lang="en-US" dirty="0"/>
              <a:t>Scrapped from </a:t>
            </a:r>
            <a:r>
              <a:rPr lang="en-US" dirty="0" err="1"/>
              <a:t>Linkedin</a:t>
            </a:r>
            <a:r>
              <a:rPr lang="en-US" dirty="0"/>
              <a:t> using a web-crawler we developed and modified.</a:t>
            </a:r>
          </a:p>
          <a:p>
            <a:pPr lvl="1"/>
            <a:r>
              <a:rPr lang="en-US" dirty="0"/>
              <a:t>Include data on alumni who were </a:t>
            </a:r>
            <a:r>
              <a:rPr lang="en-US" dirty="0" smtClean="0"/>
              <a:t>in MA </a:t>
            </a:r>
            <a:r>
              <a:rPr lang="en-US" dirty="0"/>
              <a:t>statistics program, MS computer science program and etc.</a:t>
            </a:r>
          </a:p>
          <a:p>
            <a:endParaRPr lang="en-US" dirty="0" smtClean="0"/>
          </a:p>
          <a:p>
            <a:r>
              <a:rPr lang="en-US" dirty="0" smtClean="0"/>
              <a:t>Unemployment Rate </a:t>
            </a:r>
            <a:r>
              <a:rPr lang="en-US" dirty="0"/>
              <a:t>D</a:t>
            </a:r>
            <a:r>
              <a:rPr lang="en-US" dirty="0" smtClean="0"/>
              <a:t>ata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 err="1" smtClean="0"/>
              <a:t>data.gov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Average Income Data</a:t>
            </a:r>
          </a:p>
          <a:p>
            <a:pPr lvl="1"/>
            <a:r>
              <a:rPr lang="en-US" dirty="0" smtClean="0"/>
              <a:t>From the official website of Bureau of Labor Statistics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92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3217"/>
            <a:ext cx="8229600" cy="2954886"/>
          </a:xfrm>
        </p:spPr>
        <p:txBody>
          <a:bodyPr/>
          <a:lstStyle/>
          <a:p>
            <a:pPr algn="ctr"/>
            <a:r>
              <a:rPr lang="en-US" sz="8000" i="1" dirty="0" smtClean="0">
                <a:hlinkClick r:id="rId2"/>
              </a:rPr>
              <a:t>Demo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305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498</TotalTime>
  <Words>158</Words>
  <Application>Microsoft Macintosh PowerPoint</Application>
  <PresentationFormat>On-screen Show (4:3)</PresentationFormat>
  <Paragraphs>28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Where did alumni go and where can we find a job</vt:lpstr>
      <vt:lpstr>Business Values</vt:lpstr>
      <vt:lpstr>Data Sources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did alumnus go and where can we </dc:title>
  <dc:creator>Ziyu Chen</dc:creator>
  <cp:lastModifiedBy>Ziyu Chen</cp:lastModifiedBy>
  <cp:revision>17</cp:revision>
  <dcterms:created xsi:type="dcterms:W3CDTF">2018-02-21T16:01:30Z</dcterms:created>
  <dcterms:modified xsi:type="dcterms:W3CDTF">2018-02-22T00:33:40Z</dcterms:modified>
</cp:coreProperties>
</file>