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Average"/>
      <p:regular r:id="rId9"/>
    </p:embeddedFont>
    <p:embeddedFont>
      <p:font typeface="Oswald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swald-bold.fntdata"/><Relationship Id="rId10" Type="http://schemas.openxmlformats.org/officeDocument/2006/relationships/font" Target="fonts/Oswald-regular.fntdata"/><Relationship Id="rId9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rgi.shinyapps.io/rent_smart/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Shiny App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3: Wanting Cui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Xuying Ding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Hanying JI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Yu Tong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Xiuruo Yan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275" y="687550"/>
            <a:ext cx="5374400" cy="29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0675" y="1014600"/>
            <a:ext cx="4637550" cy="40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0599" y="1541074"/>
            <a:ext cx="5583075" cy="27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29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EFEFEF"/>
                </a:solidFill>
                <a:hlinkClick r:id="rId3"/>
              </a:rPr>
              <a:t>Rent Smart Manhattan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313" y="1017725"/>
            <a:ext cx="8437375" cy="40296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5832300" y="4081075"/>
            <a:ext cx="3311700" cy="9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Business Values</a:t>
            </a:r>
            <a:endParaRPr sz="4800"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479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People who plan to live in Manhattan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	Use this app to find housing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New York real estate agents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	Use this app to </a:t>
            </a:r>
            <a:r>
              <a:rPr lang="en" sz="2400"/>
              <a:t>recommend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	Collect data for price setting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