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GBM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SIFT</c:v>
                </c:pt>
                <c:pt idx="1">
                  <c:v>HOG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0.72</c:v>
                </c:pt>
                <c:pt idx="1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7C-4B07-997B-4EA0136D30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SIFT</c:v>
                </c:pt>
                <c:pt idx="1">
                  <c:v>HOG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0.65200000000000002</c:v>
                </c:pt>
                <c:pt idx="1">
                  <c:v>0.7833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67C-4B07-997B-4EA0136D30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SIFT</c:v>
                </c:pt>
                <c:pt idx="1">
                  <c:v>HOG</c:v>
                </c:pt>
              </c:strCache>
            </c:strRef>
          </c:cat>
          <c:val>
            <c:numRef>
              <c:f>Sheet1!$D$2:$D$5</c:f>
              <c:numCache>
                <c:formatCode>0.00%</c:formatCode>
                <c:ptCount val="4"/>
                <c:pt idx="0">
                  <c:v>0.68700000000000006</c:v>
                </c:pt>
                <c:pt idx="1">
                  <c:v>0.75829999999999997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67C-4B07-997B-4EA0136D30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Logistic Regression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SIFT</c:v>
                </c:pt>
                <c:pt idx="1">
                  <c:v>HOG</c:v>
                </c:pt>
              </c:strCache>
            </c:strRef>
          </c:cat>
          <c:val>
            <c:numRef>
              <c:f>Sheet1!$E$2:$E$5</c:f>
              <c:numCache>
                <c:formatCode>0.00%</c:formatCode>
                <c:ptCount val="4"/>
                <c:pt idx="0">
                  <c:v>0.69499999999999995</c:v>
                </c:pt>
                <c:pt idx="1">
                  <c:v>0.78169999999999995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67C-4B07-997B-4EA0136D300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XGBoost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SIFT</c:v>
                </c:pt>
                <c:pt idx="1">
                  <c:v>HOG</c:v>
                </c:pt>
              </c:strCache>
            </c:strRef>
          </c:cat>
          <c:val>
            <c:numRef>
              <c:f>Sheet1!$F$2:$F$5</c:f>
              <c:numCache>
                <c:formatCode>0.00%</c:formatCode>
                <c:ptCount val="4"/>
                <c:pt idx="0">
                  <c:v>0.60109999999999997</c:v>
                </c:pt>
                <c:pt idx="1">
                  <c:v>0.69669999999999999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67C-4B07-997B-4EA0136D3004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Neural Network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2"/>
                <c:pt idx="0">
                  <c:v>SIFT</c:v>
                </c:pt>
                <c:pt idx="1">
                  <c:v>HOG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 formatCode="0.00%">
                  <c:v>0.67220000000000002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67C-4B07-997B-4EA0136D30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3980264"/>
        <c:axId val="573981248"/>
      </c:barChart>
      <c:catAx>
        <c:axId val="573980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981248"/>
        <c:crosses val="autoZero"/>
        <c:auto val="1"/>
        <c:lblAlgn val="ctr"/>
        <c:lblOffset val="100"/>
        <c:noMultiLvlLbl val="0"/>
      </c:catAx>
      <c:valAx>
        <c:axId val="573981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3980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65050F6-240E-428F-949E-FAA30E21517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2C92D95-85B8-457F-9560-796DB7EB6A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82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50F6-240E-428F-949E-FAA30E21517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2D95-85B8-457F-9560-796DB7EB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8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50F6-240E-428F-949E-FAA30E21517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2D95-85B8-457F-9560-796DB7EB6A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784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50F6-240E-428F-949E-FAA30E21517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2D95-85B8-457F-9560-796DB7EB6A5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339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50F6-240E-428F-949E-FAA30E21517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2D95-85B8-457F-9560-796DB7EB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8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50F6-240E-428F-949E-FAA30E21517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2D95-85B8-457F-9560-796DB7EB6A5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5041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50F6-240E-428F-949E-FAA30E21517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2D95-85B8-457F-9560-796DB7EB6A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862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50F6-240E-428F-949E-FAA30E21517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2D95-85B8-457F-9560-796DB7EB6A5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38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50F6-240E-428F-949E-FAA30E21517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2D95-85B8-457F-9560-796DB7EB6A5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02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50F6-240E-428F-949E-FAA30E21517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2D95-85B8-457F-9560-796DB7EB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5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50F6-240E-428F-949E-FAA30E21517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2D95-85B8-457F-9560-796DB7EB6A5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63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50F6-240E-428F-949E-FAA30E21517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2D95-85B8-457F-9560-796DB7EB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6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50F6-240E-428F-949E-FAA30E21517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2D95-85B8-457F-9560-796DB7EB6A5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5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50F6-240E-428F-949E-FAA30E21517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2D95-85B8-457F-9560-796DB7EB6A5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780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50F6-240E-428F-949E-FAA30E21517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2D95-85B8-457F-9560-796DB7EB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50F6-240E-428F-949E-FAA30E21517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2D95-85B8-457F-9560-796DB7EB6A5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24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50F6-240E-428F-949E-FAA30E21517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2D95-85B8-457F-9560-796DB7EB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9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5050F6-240E-428F-949E-FAA30E215174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C92D95-85B8-457F-9560-796DB7EB6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9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F320-E2D1-451B-BD17-F36F52495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Dogs, Fried Chicken or Blueberry Muffins?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0A75D-F1C3-4DD7-8FCF-22667C421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 err="1"/>
              <a:t>Linna</a:t>
            </a:r>
            <a:r>
              <a:rPr lang="en-US" dirty="0"/>
              <a:t> Yu, </a:t>
            </a:r>
            <a:r>
              <a:rPr lang="en-US" dirty="0" err="1"/>
              <a:t>Mengqi</a:t>
            </a:r>
            <a:r>
              <a:rPr lang="en-US" dirty="0"/>
              <a:t> Chen, Michael </a:t>
            </a:r>
            <a:r>
              <a:rPr lang="en-US" dirty="0" err="1"/>
              <a:t>Utomo</a:t>
            </a:r>
            <a:r>
              <a:rPr lang="en-US" dirty="0"/>
              <a:t>, Shan He and </a:t>
            </a:r>
            <a:r>
              <a:rPr lang="en-US" dirty="0" err="1"/>
              <a:t>Yuhao</a:t>
            </a:r>
            <a:r>
              <a:rPr lang="en-US" dirty="0"/>
              <a:t> Kang</a:t>
            </a:r>
          </a:p>
        </p:txBody>
      </p:sp>
    </p:spTree>
    <p:extLst>
      <p:ext uri="{BB962C8B-B14F-4D97-AF65-F5344CB8AC3E}">
        <p14:creationId xmlns:p14="http://schemas.microsoft.com/office/powerpoint/2010/main" val="97905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21C0-5D0C-40C4-8B2F-D270BBE6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A91972-4A23-4F3F-8D1B-B075A2D76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555" y="2468793"/>
            <a:ext cx="4860935" cy="3641009"/>
          </a:xfrm>
        </p:spPr>
      </p:pic>
    </p:spTree>
    <p:extLst>
      <p:ext uri="{BB962C8B-B14F-4D97-AF65-F5344CB8AC3E}">
        <p14:creationId xmlns:p14="http://schemas.microsoft.com/office/powerpoint/2010/main" val="230163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5FA0-64E4-4086-BB16-4859E514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2F29C5-8733-4912-A03E-ADEC2C936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90" y="471212"/>
            <a:ext cx="4231607" cy="31768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E9363F-D6F0-45B2-A3A8-D0CAA44C5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4" y="471212"/>
            <a:ext cx="4620561" cy="31734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C26E51-17E4-4095-B290-BE164278B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65" y="3648076"/>
            <a:ext cx="4766195" cy="317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7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F258-AFFF-4232-B3CA-AAADE1C1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62F0D-E8EE-4713-8B62-87F33078C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analysis:</a:t>
            </a:r>
          </a:p>
          <a:p>
            <a:r>
              <a:rPr lang="en-US" dirty="0"/>
              <a:t>1. SIFT</a:t>
            </a:r>
          </a:p>
          <a:p>
            <a:r>
              <a:rPr lang="en-US" dirty="0"/>
              <a:t>2. HOG (Histogram of oriented gradients)</a:t>
            </a:r>
          </a:p>
          <a:p>
            <a:r>
              <a:rPr lang="en-US" dirty="0"/>
              <a:t>3. CNN (Convolutional Neural Network)</a:t>
            </a:r>
          </a:p>
        </p:txBody>
      </p:sp>
    </p:spTree>
    <p:extLst>
      <p:ext uri="{BB962C8B-B14F-4D97-AF65-F5344CB8AC3E}">
        <p14:creationId xmlns:p14="http://schemas.microsoft.com/office/powerpoint/2010/main" val="57891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6B82-231F-490C-BAD3-8336492B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HOG(Histogram of oriented gradients)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86F26-FA48-4FD7-97C9-AF5D3028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gradient of each pixel</a:t>
            </a:r>
          </a:p>
          <a:p>
            <a:r>
              <a:rPr lang="en-US" dirty="0"/>
              <a:t>Separate into small cells </a:t>
            </a:r>
          </a:p>
          <a:p>
            <a:r>
              <a:rPr lang="en-US" dirty="0"/>
              <a:t>Get the histogram of the frequencies of the gradients for each cell</a:t>
            </a:r>
          </a:p>
          <a:p>
            <a:r>
              <a:rPr lang="en-US" dirty="0"/>
              <a:t>Create blocks with several cells, and get the info of the blocks </a:t>
            </a:r>
          </a:p>
          <a:p>
            <a:r>
              <a:rPr lang="en-US" dirty="0"/>
              <a:t>Combine the info of blocks and get the info of the image</a:t>
            </a:r>
          </a:p>
        </p:txBody>
      </p:sp>
    </p:spTree>
    <p:extLst>
      <p:ext uri="{BB962C8B-B14F-4D97-AF65-F5344CB8AC3E}">
        <p14:creationId xmlns:p14="http://schemas.microsoft.com/office/powerpoint/2010/main" val="3721070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36A8-DA14-4C50-AA2A-7CC87FF0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AA0E0-BBBE-46C9-944F-B597D236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49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C6DBD-B7E4-4BA7-A843-C70FE5E0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AD1C0-264A-4933-94EA-A394B955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Classification methods:</a:t>
            </a:r>
          </a:p>
          <a:p>
            <a:r>
              <a:rPr lang="en-US" dirty="0"/>
              <a:t>1. GBM</a:t>
            </a:r>
          </a:p>
          <a:p>
            <a:r>
              <a:rPr lang="en-US" dirty="0"/>
              <a:t>2. SVM</a:t>
            </a:r>
          </a:p>
          <a:p>
            <a:r>
              <a:rPr lang="en-US" dirty="0"/>
              <a:t>3. Random Forest</a:t>
            </a:r>
          </a:p>
          <a:p>
            <a:r>
              <a:rPr lang="en-US" dirty="0"/>
              <a:t>4. Logistic Regression</a:t>
            </a:r>
          </a:p>
          <a:p>
            <a:r>
              <a:rPr lang="en-US" dirty="0"/>
              <a:t>5.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6. Neural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49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596E-A20C-4AC5-AA9C-C00D23728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Model Running Time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0FEA778-9C97-41D2-8C4A-BBFC5A1B57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990867"/>
              </p:ext>
            </p:extLst>
          </p:nvPr>
        </p:nvGraphicFramePr>
        <p:xfrm>
          <a:off x="1295400" y="2557463"/>
          <a:ext cx="96012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65915334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3435837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9353224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91060446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3932517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1728044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712232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Neural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02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240sec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70.2sec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1620sec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41.27sec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1.004sec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13.23sec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150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10.3sec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4.58sec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13.56sec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0.6996sec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0.2587sec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62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973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4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6146-1789-42FD-836A-E0B883F6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Testing Accuracy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3B41DAC-1AD2-4DC7-BB9C-A5D8847F2A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109657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453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4FFF-CA2E-488D-9842-AC7A21B0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9D85F-2B89-4896-BE18-F6D121751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08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1817</TotalTime>
  <Words>166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Dogs, Fried Chicken or Blueberry Muffins? </vt:lpstr>
      <vt:lpstr>PowerPoint Presentation</vt:lpstr>
      <vt:lpstr>How???</vt:lpstr>
      <vt:lpstr>HOG(Histogram of oriented gradients)</vt:lpstr>
      <vt:lpstr>PowerPoint Presentation</vt:lpstr>
      <vt:lpstr>How???</vt:lpstr>
      <vt:lpstr>Results: Model Running Time</vt:lpstr>
      <vt:lpstr>Results: Testing Accuracy</vt:lpstr>
      <vt:lpstr>Final Decisions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 He</dc:creator>
  <cp:lastModifiedBy>Shan He</cp:lastModifiedBy>
  <cp:revision>18</cp:revision>
  <dcterms:created xsi:type="dcterms:W3CDTF">2018-03-19T23:14:10Z</dcterms:created>
  <dcterms:modified xsi:type="dcterms:W3CDTF">2018-03-21T05:31:52Z</dcterms:modified>
</cp:coreProperties>
</file>