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5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4812544"/>
        <c:axId val="-1220522400"/>
      </c:lineChart>
      <c:catAx>
        <c:axId val="-120481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522400"/>
        <c:crosses val="autoZero"/>
        <c:auto val="1"/>
        <c:lblAlgn val="ctr"/>
        <c:lblOffset val="100"/>
        <c:noMultiLvlLbl val="0"/>
      </c:catAx>
      <c:valAx>
        <c:axId val="-12205224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81254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796608"/>
        <c:axId val="-1221794288"/>
      </c:lineChart>
      <c:catAx>
        <c:axId val="-12217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94288"/>
        <c:crosses val="autoZero"/>
        <c:auto val="1"/>
        <c:lblAlgn val="ctr"/>
        <c:lblOffset val="100"/>
        <c:noMultiLvlLbl val="0"/>
      </c:catAx>
      <c:valAx>
        <c:axId val="-122179428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9660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3088736"/>
        <c:axId val="-1219428848"/>
      </c:lineChart>
      <c:catAx>
        <c:axId val="-129308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428848"/>
        <c:crosses val="autoZero"/>
        <c:auto val="1"/>
        <c:lblAlgn val="ctr"/>
        <c:lblOffset val="100"/>
        <c:noMultiLvlLbl val="0"/>
      </c:catAx>
      <c:valAx>
        <c:axId val="-121942884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887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823248"/>
        <c:axId val="-1221867072"/>
      </c:lineChart>
      <c:catAx>
        <c:axId val="-122182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867072"/>
        <c:crosses val="autoZero"/>
        <c:auto val="1"/>
        <c:lblAlgn val="ctr"/>
        <c:lblOffset val="100"/>
        <c:noMultiLvlLbl val="0"/>
      </c:catAx>
      <c:valAx>
        <c:axId val="-122186707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82324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555184"/>
        <c:axId val="-1217821328"/>
      </c:lineChart>
      <c:catAx>
        <c:axId val="-121755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821328"/>
        <c:crosses val="autoZero"/>
        <c:auto val="1"/>
        <c:lblAlgn val="ctr"/>
        <c:lblOffset val="100"/>
        <c:noMultiLvlLbl val="0"/>
      </c:catAx>
      <c:valAx>
        <c:axId val="-121782132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5551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4076992"/>
        <c:axId val="-1219835456"/>
      </c:lineChart>
      <c:catAx>
        <c:axId val="-120407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835456"/>
        <c:crosses val="autoZero"/>
        <c:auto val="1"/>
        <c:lblAlgn val="ctr"/>
        <c:lblOffset val="100"/>
        <c:noMultiLvlLbl val="0"/>
      </c:catAx>
      <c:valAx>
        <c:axId val="-121983545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0769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4206896"/>
        <c:axId val="-1204204576"/>
      </c:lineChart>
      <c:catAx>
        <c:axId val="-12042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204576"/>
        <c:crosses val="autoZero"/>
        <c:auto val="1"/>
        <c:lblAlgn val="ctr"/>
        <c:lblOffset val="100"/>
        <c:noMultiLvlLbl val="0"/>
      </c:catAx>
      <c:valAx>
        <c:axId val="-12042045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2068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56762992"/>
        <c:axId val="-1256760944"/>
      </c:lineChart>
      <c:catAx>
        <c:axId val="-125676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6760944"/>
        <c:crosses val="autoZero"/>
        <c:auto val="1"/>
        <c:lblAlgn val="ctr"/>
        <c:lblOffset val="100"/>
        <c:noMultiLvlLbl val="0"/>
      </c:catAx>
      <c:valAx>
        <c:axId val="-12567609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67629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2080848"/>
        <c:axId val="-1292078528"/>
      </c:lineChart>
      <c:catAx>
        <c:axId val="-129208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2078528"/>
        <c:crosses val="autoZero"/>
        <c:auto val="1"/>
        <c:lblAlgn val="ctr"/>
        <c:lblOffset val="100"/>
        <c:noMultiLvlLbl val="0"/>
      </c:catAx>
      <c:valAx>
        <c:axId val="-129207852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208084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650864"/>
        <c:axId val="-1221648544"/>
      </c:lineChart>
      <c:catAx>
        <c:axId val="-12216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48544"/>
        <c:crosses val="autoZero"/>
        <c:auto val="1"/>
        <c:lblAlgn val="ctr"/>
        <c:lblOffset val="100"/>
        <c:noMultiLvlLbl val="0"/>
      </c:catAx>
      <c:valAx>
        <c:axId val="-1221648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5086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702048"/>
        <c:axId val="-1221699728"/>
      </c:lineChart>
      <c:catAx>
        <c:axId val="-122170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99728"/>
        <c:crosses val="autoZero"/>
        <c:auto val="1"/>
        <c:lblAlgn val="ctr"/>
        <c:lblOffset val="100"/>
        <c:noMultiLvlLbl val="0"/>
      </c:catAx>
      <c:valAx>
        <c:axId val="-122169972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0204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740592"/>
        <c:axId val="-1221738272"/>
      </c:lineChart>
      <c:catAx>
        <c:axId val="-12217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38272"/>
        <c:crosses val="autoZero"/>
        <c:auto val="1"/>
        <c:lblAlgn val="ctr"/>
        <c:lblOffset val="100"/>
        <c:noMultiLvlLbl val="0"/>
      </c:catAx>
      <c:valAx>
        <c:axId val="-122173827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405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06" y="814812"/>
            <a:ext cx="5880118" cy="37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613</Words>
  <Application>Microsoft Macintosh PowerPoint</Application>
  <PresentationFormat>On-screen Show (16:9)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22</cp:revision>
  <dcterms:modified xsi:type="dcterms:W3CDTF">2018-03-28T21:49:23Z</dcterms:modified>
</cp:coreProperties>
</file>