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2" r:id="rId11"/>
    <p:sldId id="293" r:id="rId12"/>
    <p:sldId id="294" r:id="rId13"/>
    <p:sldId id="289" r:id="rId14"/>
    <p:sldId id="295" r:id="rId15"/>
    <p:sldId id="297" r:id="rId16"/>
    <p:sldId id="296" r:id="rId17"/>
    <p:sldId id="298" r:id="rId18"/>
    <p:sldId id="299" r:id="rId19"/>
    <p:sldId id="301" r:id="rId20"/>
    <p:sldId id="300" r:id="rId21"/>
    <p:sldId id="303" r:id="rId22"/>
    <p:sldId id="302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588112"/>
        <c:axId val="466197920"/>
      </c:lineChart>
      <c:catAx>
        <c:axId val="46658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97920"/>
        <c:crosses val="autoZero"/>
        <c:auto val="1"/>
        <c:lblAlgn val="ctr"/>
        <c:lblOffset val="100"/>
        <c:noMultiLvlLbl val="0"/>
      </c:catAx>
      <c:valAx>
        <c:axId val="4661979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5881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137920"/>
        <c:axId val="540140672"/>
      </c:lineChart>
      <c:catAx>
        <c:axId val="54013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40672"/>
        <c:crosses val="autoZero"/>
        <c:auto val="1"/>
        <c:lblAlgn val="ctr"/>
        <c:lblOffset val="100"/>
        <c:noMultiLvlLbl val="0"/>
      </c:catAx>
      <c:valAx>
        <c:axId val="54014067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37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601392"/>
        <c:axId val="539604144"/>
      </c:lineChart>
      <c:catAx>
        <c:axId val="5396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04144"/>
        <c:crosses val="autoZero"/>
        <c:auto val="1"/>
        <c:lblAlgn val="ctr"/>
        <c:lblOffset val="100"/>
        <c:noMultiLvlLbl val="0"/>
      </c:catAx>
      <c:valAx>
        <c:axId val="5396041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013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253728"/>
        <c:axId val="469256480"/>
      </c:lineChart>
      <c:catAx>
        <c:axId val="46925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56480"/>
        <c:crosses val="autoZero"/>
        <c:auto val="1"/>
        <c:lblAlgn val="ctr"/>
        <c:lblOffset val="100"/>
        <c:noMultiLvlLbl val="0"/>
      </c:catAx>
      <c:valAx>
        <c:axId val="469256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5372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0988080"/>
        <c:axId val="539105584"/>
      </c:lineChart>
      <c:catAx>
        <c:axId val="5109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105584"/>
        <c:crosses val="autoZero"/>
        <c:auto val="1"/>
        <c:lblAlgn val="ctr"/>
        <c:lblOffset val="100"/>
        <c:noMultiLvlLbl val="0"/>
      </c:catAx>
      <c:valAx>
        <c:axId val="53910558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8808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594448"/>
        <c:axId val="537578144"/>
      </c:lineChart>
      <c:catAx>
        <c:axId val="53759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78144"/>
        <c:crosses val="autoZero"/>
        <c:auto val="1"/>
        <c:lblAlgn val="ctr"/>
        <c:lblOffset val="100"/>
        <c:noMultiLvlLbl val="0"/>
      </c:catAx>
      <c:valAx>
        <c:axId val="5375781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9444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851008"/>
        <c:axId val="468917376"/>
      </c:lineChart>
      <c:catAx>
        <c:axId val="46885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17376"/>
        <c:crosses val="autoZero"/>
        <c:auto val="1"/>
        <c:lblAlgn val="ctr"/>
        <c:lblOffset val="100"/>
        <c:noMultiLvlLbl val="0"/>
      </c:catAx>
      <c:valAx>
        <c:axId val="4689173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5100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167728"/>
        <c:axId val="468113920"/>
      </c:lineChart>
      <c:catAx>
        <c:axId val="46816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13920"/>
        <c:crosses val="autoZero"/>
        <c:auto val="1"/>
        <c:lblAlgn val="ctr"/>
        <c:lblOffset val="100"/>
        <c:noMultiLvlLbl val="0"/>
      </c:catAx>
      <c:valAx>
        <c:axId val="4681139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6772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350736"/>
        <c:axId val="511622688"/>
      </c:lineChart>
      <c:catAx>
        <c:axId val="51135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622688"/>
        <c:crosses val="autoZero"/>
        <c:auto val="1"/>
        <c:lblAlgn val="ctr"/>
        <c:lblOffset val="100"/>
        <c:noMultiLvlLbl val="0"/>
      </c:catAx>
      <c:valAx>
        <c:axId val="5116226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507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192576"/>
        <c:axId val="469182960"/>
      </c:lineChart>
      <c:catAx>
        <c:axId val="4691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2960"/>
        <c:crosses val="autoZero"/>
        <c:auto val="1"/>
        <c:lblAlgn val="ctr"/>
        <c:lblOffset val="100"/>
        <c:noMultiLvlLbl val="0"/>
      </c:catAx>
      <c:valAx>
        <c:axId val="46918296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925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647376"/>
        <c:axId val="511649696"/>
      </c:lineChart>
      <c:catAx>
        <c:axId val="5116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649696"/>
        <c:crosses val="autoZero"/>
        <c:auto val="1"/>
        <c:lblAlgn val="ctr"/>
        <c:lblOffset val="100"/>
        <c:noMultiLvlLbl val="0"/>
      </c:catAx>
      <c:valAx>
        <c:axId val="51164969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6473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117728"/>
        <c:axId val="540120480"/>
      </c:lineChart>
      <c:catAx>
        <c:axId val="5401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20480"/>
        <c:crosses val="autoZero"/>
        <c:auto val="1"/>
        <c:lblAlgn val="ctr"/>
        <c:lblOffset val="100"/>
        <c:noMultiLvlLbl val="0"/>
      </c:catAx>
      <c:valAx>
        <c:axId val="540120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1772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5" y="1517332"/>
            <a:ext cx="8469209" cy="2158961"/>
          </a:xfr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600450" y="947038"/>
            <a:ext cx="2335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Feature: SIFT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6152" y="3831088"/>
            <a:ext cx="27089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i="1" dirty="0">
                <a:latin typeface="Arial" charset="0"/>
              </a:rPr>
              <a:t>Image: </a:t>
            </a:r>
            <a:r>
              <a:rPr lang="en-US" sz="1050" i="1" dirty="0" err="1">
                <a:latin typeface="Arial" charset="0"/>
              </a:rPr>
              <a:t>matlab</a:t>
            </a:r>
            <a:r>
              <a:rPr lang="en-US" sz="1050" i="1" dirty="0">
                <a:latin typeface="Arial" charset="0"/>
              </a:rPr>
              <a:t> SIFT tutorial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9659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6" y="1100539"/>
            <a:ext cx="7751789" cy="3263504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40269" y="478662"/>
            <a:ext cx="36347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Feature: Color (RGB + HSV)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984" y="4570422"/>
            <a:ext cx="27089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i="1" dirty="0">
                <a:latin typeface="Arial" charset="0"/>
              </a:rPr>
              <a:t>Image: </a:t>
            </a:r>
            <a:r>
              <a:rPr lang="en-US" sz="1050" i="1" dirty="0" err="1">
                <a:latin typeface="Arial" charset="0"/>
              </a:rPr>
              <a:t>mathworks</a:t>
            </a:r>
            <a:r>
              <a:rPr lang="en-US" sz="1050" i="1" dirty="0">
                <a:latin typeface="Arial" charset="0"/>
              </a:rPr>
              <a:t> website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99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655529"/>
            <a:ext cx="6622502" cy="41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Storage, Memory 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cost </a:t>
            </a:r>
            <a:endParaRPr lang="en-US" sz="24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637</Words>
  <Application>Microsoft Macintosh PowerPoint</Application>
  <PresentationFormat>On-screen Show (16:9)</PresentationFormat>
  <Paragraphs>227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19</cp:revision>
  <dcterms:modified xsi:type="dcterms:W3CDTF">2018-03-28T15:20:53Z</dcterms:modified>
</cp:coreProperties>
</file>