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4" r:id="rId11"/>
    <p:sldId id="289" r:id="rId12"/>
    <p:sldId id="295" r:id="rId13"/>
    <p:sldId id="297" r:id="rId14"/>
    <p:sldId id="296" r:id="rId15"/>
    <p:sldId id="298" r:id="rId16"/>
    <p:sldId id="299" r:id="rId17"/>
    <p:sldId id="301" r:id="rId18"/>
    <p:sldId id="300" r:id="rId19"/>
    <p:sldId id="303" r:id="rId20"/>
    <p:sldId id="302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4101472"/>
        <c:axId val="-1219743232"/>
      </c:lineChart>
      <c:catAx>
        <c:axId val="-129410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743232"/>
        <c:crosses val="autoZero"/>
        <c:auto val="1"/>
        <c:lblAlgn val="ctr"/>
        <c:lblOffset val="100"/>
        <c:noMultiLvlLbl val="0"/>
      </c:catAx>
      <c:valAx>
        <c:axId val="-12197432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41014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224496"/>
        <c:axId val="-1220222176"/>
      </c:lineChart>
      <c:catAx>
        <c:axId val="-122022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222176"/>
        <c:crosses val="autoZero"/>
        <c:auto val="1"/>
        <c:lblAlgn val="ctr"/>
        <c:lblOffset val="100"/>
        <c:noMultiLvlLbl val="0"/>
      </c:catAx>
      <c:valAx>
        <c:axId val="-122022217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2244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197920"/>
        <c:axId val="-1220195600"/>
      </c:lineChart>
      <c:catAx>
        <c:axId val="-122019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95600"/>
        <c:crosses val="autoZero"/>
        <c:auto val="1"/>
        <c:lblAlgn val="ctr"/>
        <c:lblOffset val="100"/>
        <c:noMultiLvlLbl val="0"/>
      </c:catAx>
      <c:valAx>
        <c:axId val="-122019560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19792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08384"/>
        <c:axId val="-1218306064"/>
      </c:lineChart>
      <c:catAx>
        <c:axId val="-121830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06064"/>
        <c:crosses val="autoZero"/>
        <c:auto val="1"/>
        <c:lblAlgn val="ctr"/>
        <c:lblOffset val="100"/>
        <c:noMultiLvlLbl val="0"/>
      </c:catAx>
      <c:valAx>
        <c:axId val="-12183060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083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5140384"/>
        <c:axId val="-1217899616"/>
      </c:lineChart>
      <c:catAx>
        <c:axId val="-129514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899616"/>
        <c:crosses val="autoZero"/>
        <c:auto val="1"/>
        <c:lblAlgn val="ctr"/>
        <c:lblOffset val="100"/>
        <c:noMultiLvlLbl val="0"/>
      </c:catAx>
      <c:valAx>
        <c:axId val="-121789961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51403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428560"/>
        <c:axId val="-1218426512"/>
      </c:lineChart>
      <c:catAx>
        <c:axId val="-121842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426512"/>
        <c:crosses val="autoZero"/>
        <c:auto val="1"/>
        <c:lblAlgn val="ctr"/>
        <c:lblOffset val="100"/>
        <c:noMultiLvlLbl val="0"/>
      </c:catAx>
      <c:valAx>
        <c:axId val="-121842651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42856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68800"/>
        <c:axId val="-1218366480"/>
      </c:lineChart>
      <c:catAx>
        <c:axId val="-12183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66480"/>
        <c:crosses val="autoZero"/>
        <c:auto val="1"/>
        <c:lblAlgn val="ctr"/>
        <c:lblOffset val="100"/>
        <c:noMultiLvlLbl val="0"/>
      </c:catAx>
      <c:valAx>
        <c:axId val="-12183664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6880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338912"/>
        <c:axId val="-1220336592"/>
      </c:lineChart>
      <c:catAx>
        <c:axId val="-12203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36592"/>
        <c:crosses val="autoZero"/>
        <c:auto val="1"/>
        <c:lblAlgn val="ctr"/>
        <c:lblOffset val="100"/>
        <c:noMultiLvlLbl val="0"/>
      </c:catAx>
      <c:valAx>
        <c:axId val="-12203365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389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47824"/>
        <c:axId val="-1218345504"/>
      </c:lineChart>
      <c:catAx>
        <c:axId val="-121834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45504"/>
        <c:crosses val="autoZero"/>
        <c:auto val="1"/>
        <c:lblAlgn val="ctr"/>
        <c:lblOffset val="100"/>
        <c:noMultiLvlLbl val="0"/>
      </c:catAx>
      <c:valAx>
        <c:axId val="-121834550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4782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3058656"/>
        <c:axId val="-1293056880"/>
      </c:lineChart>
      <c:catAx>
        <c:axId val="-129305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56880"/>
        <c:crosses val="autoZero"/>
        <c:auto val="1"/>
        <c:lblAlgn val="ctr"/>
        <c:lblOffset val="100"/>
        <c:noMultiLvlLbl val="0"/>
      </c:catAx>
      <c:valAx>
        <c:axId val="-1293056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0586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305472"/>
        <c:axId val="-1220303152"/>
      </c:lineChart>
      <c:catAx>
        <c:axId val="-122030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03152"/>
        <c:crosses val="autoZero"/>
        <c:auto val="1"/>
        <c:lblAlgn val="ctr"/>
        <c:lblOffset val="100"/>
        <c:noMultiLvlLbl val="0"/>
      </c:catAx>
      <c:valAx>
        <c:axId val="-122030315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3054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33856"/>
        <c:axId val="-1218331536"/>
      </c:lineChart>
      <c:catAx>
        <c:axId val="-121833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31536"/>
        <c:crosses val="autoZero"/>
        <c:auto val="1"/>
        <c:lblAlgn val="ctr"/>
        <c:lblOffset val="100"/>
        <c:noMultiLvlLbl val="0"/>
      </c:catAx>
      <c:valAx>
        <c:axId val="-12183315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83338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5" y="655529"/>
            <a:ext cx="6622502" cy="41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Storage, Memory 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cost </a:t>
            </a:r>
            <a:endParaRPr lang="en-US" sz="2400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Running time cost on 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617</Words>
  <Application>Microsoft Macintosh PowerPoint</Application>
  <PresentationFormat>On-screen Show (16:9)</PresentationFormat>
  <Paragraphs>223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Courier New</vt:lpstr>
      <vt:lpstr>Lora</vt:lpstr>
      <vt:lpstr>Quattrocento Sans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20</cp:revision>
  <dcterms:modified xsi:type="dcterms:W3CDTF">2018-03-28T19:35:31Z</dcterms:modified>
</cp:coreProperties>
</file>